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1"/>
  </p:notesMasterIdLst>
  <p:sldIdLst>
    <p:sldId id="256" r:id="rId2"/>
    <p:sldId id="258" r:id="rId3"/>
    <p:sldId id="300" r:id="rId4"/>
    <p:sldId id="378" r:id="rId5"/>
    <p:sldId id="315" r:id="rId6"/>
    <p:sldId id="362" r:id="rId7"/>
    <p:sldId id="379" r:id="rId8"/>
    <p:sldId id="340" r:id="rId9"/>
    <p:sldId id="348" r:id="rId10"/>
    <p:sldId id="364" r:id="rId11"/>
    <p:sldId id="365" r:id="rId12"/>
    <p:sldId id="358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4" r:id="rId21"/>
    <p:sldId id="341" r:id="rId22"/>
    <p:sldId id="375" r:id="rId23"/>
    <p:sldId id="376" r:id="rId24"/>
    <p:sldId id="377" r:id="rId25"/>
    <p:sldId id="359" r:id="rId26"/>
    <p:sldId id="360" r:id="rId27"/>
    <p:sldId id="381" r:id="rId28"/>
    <p:sldId id="383" r:id="rId29"/>
    <p:sldId id="385" r:id="rId30"/>
    <p:sldId id="380" r:id="rId31"/>
    <p:sldId id="386" r:id="rId32"/>
    <p:sldId id="387" r:id="rId33"/>
    <p:sldId id="388" r:id="rId34"/>
    <p:sldId id="389" r:id="rId35"/>
    <p:sldId id="312" r:id="rId36"/>
    <p:sldId id="273" r:id="rId37"/>
    <p:sldId id="344" r:id="rId38"/>
    <p:sldId id="363" r:id="rId39"/>
    <p:sldId id="384" r:id="rId40"/>
  </p:sldIdLst>
  <p:sldSz cx="9144000" cy="5143500" type="screen16x9"/>
  <p:notesSz cx="6858000" cy="9144000"/>
  <p:embeddedFontLst>
    <p:embeddedFont>
      <p:font typeface="나눔스퀘어 Bold" panose="020B0600000101010101" pitchFamily="50" charset="-127"/>
      <p:bold r:id="rId42"/>
    </p:embeddedFont>
    <p:embeddedFont>
      <p:font typeface="나눔스퀘어 ExtraBold" panose="020B0600000101010101" pitchFamily="50" charset="-127"/>
      <p:bold r:id="rId43"/>
    </p:embeddedFont>
    <p:embeddedFont>
      <p:font typeface="나눔스퀘어_ac" panose="020B0600000101010101" pitchFamily="50" charset="-127"/>
      <p:regular r:id="rId44"/>
    </p:embeddedFont>
    <p:embeddedFont>
      <p:font typeface="나눔스퀘어_ac Bold" panose="020B0600000101010101" pitchFamily="50" charset="-127"/>
      <p:bold r:id="rId45"/>
    </p:embeddedFont>
    <p:embeddedFont>
      <p:font typeface="나눔스퀘어_ac ExtraBold" panose="020B0600000101010101" pitchFamily="50" charset="-127"/>
      <p:bold r:id="rId46"/>
    </p:embeddedFont>
    <p:embeddedFont>
      <p:font typeface="나눔스퀘어OTF Bold" panose="020B0600000101010101" pitchFamily="34" charset="-127"/>
      <p:bold r:id="rId47"/>
    </p:embeddedFont>
    <p:embeddedFont>
      <p:font typeface="Bitter" panose="020B0600000101010101" charset="0"/>
      <p:regular r:id="rId48"/>
      <p:bold r:id="rId49"/>
      <p:italic r:id="rId50"/>
      <p:boldItalic r:id="rId51"/>
    </p:embeddedFont>
    <p:embeddedFont>
      <p:font typeface="Bitter SemiBold" panose="020B0600000101010101" charset="0"/>
      <p:regular r:id="rId52"/>
      <p:bold r:id="rId53"/>
      <p:italic r:id="rId54"/>
      <p:boldItalic r:id="rId55"/>
    </p:embeddedFont>
    <p:embeddedFont>
      <p:font typeface="Cambria Math" panose="02040503050406030204" pitchFamily="18" charset="0"/>
      <p:regular r:id="rId56"/>
    </p:embeddedFont>
    <p:embeddedFont>
      <p:font typeface="Inter" panose="020B0600000101010101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50000"/>
    <a:srgbClr val="DDD2BC"/>
    <a:srgbClr val="E9D378"/>
    <a:srgbClr val="4B6645"/>
    <a:srgbClr val="E16862"/>
    <a:srgbClr val="524D4D"/>
    <a:srgbClr val="DEBE36"/>
    <a:srgbClr val="C9A921"/>
    <a:srgbClr val="ECE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0251D4-C7D5-436D-99F7-EC55B26E9847}">
  <a:tblStyle styleId="{050251D4-C7D5-436D-99F7-EC55B26E9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68" autoAdjust="0"/>
  </p:normalViewPr>
  <p:slideViewPr>
    <p:cSldViewPr snapToGrid="0">
      <p:cViewPr>
        <p:scale>
          <a:sx n="66" d="100"/>
          <a:sy n="66" d="100"/>
        </p:scale>
        <p:origin x="30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스퀘어_ac Bold" panose="020B0600000101010101" pitchFamily="50" charset="-127"/>
        <a:ea typeface="나눔스퀘어_ac Bold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4d01c46007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4d01c46007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10</a:t>
            </a:r>
            <a:r>
              <a:rPr lang="ko-KR" altLang="en-US" dirty="0"/>
              <a:t>으로 바꿔라</a:t>
            </a:r>
            <a:r>
              <a:rPr lang="en-US" altLang="ko-KR" dirty="0"/>
              <a:t>….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여기 기준 다 넣을 필욘 없는 거 같음 </a:t>
            </a:r>
          </a:p>
        </p:txBody>
      </p:sp>
    </p:spTree>
    <p:extLst>
      <p:ext uri="{BB962C8B-B14F-4D97-AF65-F5344CB8AC3E}">
        <p14:creationId xmlns:p14="http://schemas.microsoft.com/office/powerpoint/2010/main" val="4206461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87205-F5C0-BCCD-6698-2D429B3EE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E9D08E-51E6-72C8-B1F2-D2BA9EECF5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C801F4-767C-16F6-AFF5-944504123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여기 기준 다 넣을 필욘 없는 거 같음 </a:t>
            </a:r>
          </a:p>
        </p:txBody>
      </p:sp>
    </p:spTree>
    <p:extLst>
      <p:ext uri="{BB962C8B-B14F-4D97-AF65-F5344CB8AC3E}">
        <p14:creationId xmlns:p14="http://schemas.microsoft.com/office/powerpoint/2010/main" val="3002730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A64DC-4A41-3D8E-527A-7B96D8FB0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42ADF6-C63F-EA99-23ED-9AA625BA6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F81E83-DDC7-1FAF-F52C-1468AC7C0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전라북도가 가장 높은 </a:t>
            </a:r>
            <a:r>
              <a:rPr lang="ko-KR" altLang="en-US" sz="1100" b="0" i="0" u="none" strike="noStrike" dirty="0" err="1">
                <a:solidFill>
                  <a:srgbClr val="000000"/>
                </a:solidFill>
                <a:effectLst/>
              </a:rPr>
              <a:t>가입률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이어서 전라남도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세종특별시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인천광역시 순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도시화가 높은 도시들은 전반적으로 낮은 </a:t>
            </a:r>
            <a:r>
              <a:rPr lang="ko-KR" altLang="en-US" sz="1100" b="0" i="0" u="none" strike="noStrike" dirty="0" err="1">
                <a:solidFill>
                  <a:srgbClr val="000000"/>
                </a:solidFill>
                <a:effectLst/>
              </a:rPr>
              <a:t>가입률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 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8674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이거 예시 데이터 없어도 괜찮나</a:t>
            </a:r>
            <a:r>
              <a:rPr lang="en-US" altLang="ko-KR" dirty="0"/>
              <a:t>?</a:t>
            </a:r>
          </a:p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601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47152-457E-F1D8-2848-2C9DD9D12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45338C-7DE0-6AEA-D14D-63EB990204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F15642-5193-BF90-B927-C640B2126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067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F3D57-D021-D504-0761-B16DC3203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A4BA26-B5DD-8399-5FCE-D8F3B3A61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E39BD2-71F0-CA83-BF61-28C1222D5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ko-KR" dirty="0"/>
              <a:t>Column </a:t>
            </a:r>
            <a:r>
              <a:rPr lang="ko-KR" altLang="en-US" dirty="0"/>
              <a:t>좀 더 추가 </a:t>
            </a:r>
            <a:r>
              <a:rPr lang="en-US" altLang="ko-KR" dirty="0"/>
              <a:t>&amp;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758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64444-3A13-AD89-80AD-AF2F6A792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C2048E-940B-BFBD-2F0B-5063450A3C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8793C3-B642-55CA-29BC-12C00E7C1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343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>
          <a:extLst>
            <a:ext uri="{FF2B5EF4-FFF2-40B4-BE49-F238E27FC236}">
              <a16:creationId xmlns:a16="http://schemas.microsoft.com/office/drawing/2014/main" id="{31E822B6-4FAB-80F0-F03F-2890BEE5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e1d838b627_0_25:notes">
            <a:extLst>
              <a:ext uri="{FF2B5EF4-FFF2-40B4-BE49-F238E27FC236}">
                <a16:creationId xmlns:a16="http://schemas.microsoft.com/office/drawing/2014/main" id="{B1983C89-4EAB-0604-7645-8FADF8CC6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e1d838b627_0_25:notes">
            <a:extLst>
              <a:ext uri="{FF2B5EF4-FFF2-40B4-BE49-F238E27FC236}">
                <a16:creationId xmlns:a16="http://schemas.microsoft.com/office/drawing/2014/main" id="{0CB8B901-210B-B8F0-9AD6-8BFB51718C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제주도</a:t>
            </a:r>
            <a:r>
              <a:rPr lang="en-US" altLang="ko-KR" dirty="0"/>
              <a:t>/</a:t>
            </a:r>
            <a:r>
              <a:rPr lang="ko-KR" altLang="en-US" dirty="0"/>
              <a:t>강원도 등 </a:t>
            </a:r>
            <a:r>
              <a:rPr lang="en-US" altLang="ko-KR" dirty="0"/>
              <a:t>contrast </a:t>
            </a:r>
            <a:r>
              <a:rPr lang="ko-KR" altLang="en-US" dirty="0"/>
              <a:t>큰 거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380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CBDD2-0161-6A6C-706A-7E336F083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A5E9F35-D7E7-5938-79D4-173B483D42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757530-02A0-B421-9161-5C1976A34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857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E6D7A-18B1-A3EC-8879-ED14362B0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D3A32D-4230-D8BD-59CC-7CABED6B04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7D9E79-F101-8DE0-8516-9D314CF2E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06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1e3aafab80d_0_39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1e3aafab80d_0_39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8E17F-41CF-9BA8-AA5F-0949DAC4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E67F66-3B74-5B6A-E91D-17563A87E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F48C12-62C2-0B18-05DD-246922DE8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536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5DF49F86-04BA-1891-C8C0-3F90D80A8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CB8794AA-0DE1-6EC5-D7D0-83AC68166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AA99EF45-130F-948C-C695-123BF69BD8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328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813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배경 및 가설 시나리오</a:t>
            </a: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ko-KR" altLang="en-US" dirty="0"/>
              <a:t>예시 지역</a:t>
            </a:r>
            <a:r>
              <a:rPr lang="en-US" altLang="ko-KR" dirty="0"/>
              <a:t>: </a:t>
            </a:r>
            <a:r>
              <a:rPr lang="ko-KR" altLang="en-US" dirty="0"/>
              <a:t>기후 리스크 점수 </a:t>
            </a:r>
            <a:r>
              <a:rPr lang="en-US" altLang="ko-KR" dirty="0"/>
              <a:t>70.8764</a:t>
            </a:r>
          </a:p>
          <a:p>
            <a:pPr marL="158750" indent="0">
              <a:buNone/>
            </a:pPr>
            <a:r>
              <a:rPr lang="ko-KR" altLang="en-US" dirty="0"/>
              <a:t>과거 평균 </a:t>
            </a:r>
            <a:r>
              <a:rPr lang="ko-KR" altLang="en-US" dirty="0" err="1"/>
              <a:t>손해율</a:t>
            </a:r>
            <a:r>
              <a:rPr lang="en-US" altLang="ko-KR" dirty="0"/>
              <a:t>: 85%, </a:t>
            </a:r>
            <a:r>
              <a:rPr lang="ko-KR" altLang="en-US" dirty="0"/>
              <a:t>표준편차</a:t>
            </a:r>
            <a:r>
              <a:rPr lang="en-US" altLang="ko-KR" dirty="0"/>
              <a:t>: 15%→ </a:t>
            </a:r>
            <a:r>
              <a:rPr lang="ko-KR" altLang="en-US" dirty="0"/>
              <a:t>정규분포 기반 </a:t>
            </a:r>
            <a:r>
              <a:rPr lang="ko-KR" altLang="en-US" dirty="0" err="1"/>
              <a:t>손해율</a:t>
            </a:r>
            <a:r>
              <a:rPr lang="ko-KR" altLang="en-US" dirty="0"/>
              <a:t> 시뮬레이션 가능→ 기후 리스크 점수 변화에 따라 특약 기준이 매년 유동적으로 반영될 수 있음</a:t>
            </a:r>
          </a:p>
        </p:txBody>
      </p:sp>
    </p:spTree>
    <p:extLst>
      <p:ext uri="{BB962C8B-B14F-4D97-AF65-F5344CB8AC3E}">
        <p14:creationId xmlns:p14="http://schemas.microsoft.com/office/powerpoint/2010/main" val="1956764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08C92-E659-FD1F-985D-949B9A4A9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F0AE19-3383-DD10-E3A6-C283F8A083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1F156C-3458-57BA-CD93-D849AFBA5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3159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EE6A16E9-1B07-D140-5318-1C7BD6AE8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4D2E61DF-1F0E-1F3D-2AC5-B76201DD32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32E74028-5DCC-54CC-5FDF-5A86F6AB3B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569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A6088-C31A-E662-DFF2-10F098CB4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55C176-4C15-2EC2-507A-1426FFFBC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455EB7-55BA-602D-789D-B4D10FB38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단순한 정규분포 기반의 난수 생성은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지역의 실제 데이터 분포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기후 리스크 점수와 생산성 변화율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정확히 반영하지 못하여 왜곡 문제를 발생시킬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따라서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시뮬레이션에서는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과거 데이터를 바탕으로 커널 밀도 추정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(Kernel Density Estimation, KDE)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을 수행한 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그 확률 밀도함수에서 직접 난수를 생성하는 방식을 사용하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151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E8F1D-B97F-A505-D010-2F590247B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71B34F-83E8-7423-369E-6D9A8CD4C8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5797BD-C713-DA33-D5F1-58D798836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단순한 정규분포 기반의 난수 생성은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지역의 실제 데이터 분포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기후 리스크 점수와 생산성 변화율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정확히 반영하지 못하여 왜곡 문제를 발생시킬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따라서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시뮬레이션에서는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과거 데이터를 바탕으로 커널 밀도 추정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(Kernel Density Estimation, KDE)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을 수행한 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그 확률 밀도함수에서 직접 난수를 생성하는 방식을 사용하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575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126FC-1B70-EF1E-4041-D322D9A3B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8AD8EF-9647-0A0F-D734-FA40DE383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7350B3-C044-5861-08B7-49E2F3505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단순한 정규분포 기반의 난수 생성은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지역의 실제 데이터 분포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기후 리스크 점수와 생산성 변화율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정확히 반영하지 못하여 왜곡 문제를 발생시킬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따라서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시뮬레이션에서는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과거 데이터를 바탕으로 커널 밀도 추정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(Kernel Density Estimation, KDE)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을 수행한 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그 확률 밀도함수에서 직접 난수를 생성하는 방식을 사용하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761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CF35C-1B42-BA57-1496-167F91784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837AA3-3A10-AC68-540C-E95B928CC3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1B2E5B-7054-6168-A869-EF02E4599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5546A4D2-E343-AA22-B3D0-B3323E0AE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129A7D60-2B66-55D9-765D-ED559FE994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6F28B323-36F6-9F9D-3020-0FDE5B73C3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4037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>
          <a:extLst>
            <a:ext uri="{FF2B5EF4-FFF2-40B4-BE49-F238E27FC236}">
              <a16:creationId xmlns:a16="http://schemas.microsoft.com/office/drawing/2014/main" id="{66323D68-11A8-CB12-0BAE-AE14045F5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e1d838b627_0_25:notes">
            <a:extLst>
              <a:ext uri="{FF2B5EF4-FFF2-40B4-BE49-F238E27FC236}">
                <a16:creationId xmlns:a16="http://schemas.microsoft.com/office/drawing/2014/main" id="{4515D836-62E8-E91D-4D86-36304CFC2D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e1d838b627_0_25:notes">
            <a:extLst>
              <a:ext uri="{FF2B5EF4-FFF2-40B4-BE49-F238E27FC236}">
                <a16:creationId xmlns:a16="http://schemas.microsoft.com/office/drawing/2014/main" id="{27BA4E16-7C7C-0AB9-EE8E-5D5C2116EC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현행 지수형 보험 조사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7168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97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>
          <a:extLst>
            <a:ext uri="{FF2B5EF4-FFF2-40B4-BE49-F238E27FC236}">
              <a16:creationId xmlns:a16="http://schemas.microsoft.com/office/drawing/2014/main" id="{6EE6D0C5-0E04-AEC7-CB16-882AFC38B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e1d838b627_0_25:notes">
            <a:extLst>
              <a:ext uri="{FF2B5EF4-FFF2-40B4-BE49-F238E27FC236}">
                <a16:creationId xmlns:a16="http://schemas.microsoft.com/office/drawing/2014/main" id="{7F09AD09-4889-34FA-CF67-3661703146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e1d838b627_0_25:notes">
            <a:extLst>
              <a:ext uri="{FF2B5EF4-FFF2-40B4-BE49-F238E27FC236}">
                <a16:creationId xmlns:a16="http://schemas.microsoft.com/office/drawing/2014/main" id="{337FEA7C-5558-39D5-82F2-658E0DFE6A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98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C3CBB90E-43AA-8E1C-2E14-29BF7990A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D03A3629-A8E1-4539-B7C7-C9EB375FC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F8FD41B9-B536-6D88-D0E6-639D3E702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542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ctr">
              <a:buNone/>
            </a:pP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61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81CCA-0805-CA19-F27B-D048E4263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E12E85-5D31-EDA3-533D-AF10132B0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67AC3A-F8A9-31C2-533C-A7E5F46C7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페이지 쪼개기</a:t>
            </a:r>
          </a:p>
        </p:txBody>
      </p:sp>
    </p:spTree>
    <p:extLst>
      <p:ext uri="{BB962C8B-B14F-4D97-AF65-F5344CB8AC3E}">
        <p14:creationId xmlns:p14="http://schemas.microsoft.com/office/powerpoint/2010/main" val="361074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7691C-052F-0B4E-6125-A9D235813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C6475F-5422-61D5-96E8-4B251F01D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E2A733-2DE1-42AB-065A-EE4B89BFB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>
              <a:lnSpc>
                <a:spcPct val="150000"/>
              </a:lnSpc>
              <a:buNone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① 과거 기후 및 보험 데이터를 분석하여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지수형 특약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보험료율 인상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등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케이스별 농작물재해보험의 대응 방안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제시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ctr" rtl="0">
              <a:lnSpc>
                <a:spcPct val="150000"/>
              </a:lnSpc>
              <a:buNone/>
            </a:pP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②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나아가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시나리오별 확률 기반 시뮬레이션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개선 방안의 실현 가능성과 기대 효과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72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275ABE43-EC5A-F9D5-D03B-31F2366B1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105A8D13-5D8C-BA4A-C727-5A8EBA6C68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250F1F03-2784-9591-D8DE-BC860CE071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073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47500" y="539500"/>
            <a:ext cx="5649000" cy="2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2750" y="2719900"/>
            <a:ext cx="45585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07775" y="1175635"/>
            <a:ext cx="6128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7710245" y="4346128"/>
            <a:ext cx="2723352" cy="1317259"/>
            <a:chOff x="917238" y="1394150"/>
            <a:chExt cx="2222600" cy="1075050"/>
          </a:xfrm>
        </p:grpSpPr>
        <p:sp>
          <p:nvSpPr>
            <p:cNvPr id="19" name="Google Shape;19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3" name="Google Shape;23;p4"/>
          <p:cNvGrpSpPr/>
          <p:nvPr/>
        </p:nvGrpSpPr>
        <p:grpSpPr>
          <a:xfrm>
            <a:off x="5179456" y="4358827"/>
            <a:ext cx="2723352" cy="1317259"/>
            <a:chOff x="917238" y="1394150"/>
            <a:chExt cx="2222600" cy="1075050"/>
          </a:xfrm>
        </p:grpSpPr>
        <p:sp>
          <p:nvSpPr>
            <p:cNvPr id="24" name="Google Shape;24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8" name="Google Shape;28;p4"/>
          <p:cNvGrpSpPr/>
          <p:nvPr/>
        </p:nvGrpSpPr>
        <p:grpSpPr>
          <a:xfrm flipH="1">
            <a:off x="2438885" y="4421915"/>
            <a:ext cx="2723352" cy="1317259"/>
            <a:chOff x="917238" y="1394150"/>
            <a:chExt cx="2222600" cy="1075050"/>
          </a:xfrm>
        </p:grpSpPr>
        <p:sp>
          <p:nvSpPr>
            <p:cNvPr id="29" name="Google Shape;29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3" name="Google Shape;33;p4"/>
          <p:cNvGrpSpPr/>
          <p:nvPr/>
        </p:nvGrpSpPr>
        <p:grpSpPr>
          <a:xfrm>
            <a:off x="-223806" y="4382802"/>
            <a:ext cx="2723352" cy="1317259"/>
            <a:chOff x="917238" y="1394150"/>
            <a:chExt cx="2222600" cy="1075050"/>
          </a:xfrm>
        </p:grpSpPr>
        <p:sp>
          <p:nvSpPr>
            <p:cNvPr id="34" name="Google Shape;34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38" name="Google Shape;38;p4"/>
          <p:cNvSpPr/>
          <p:nvPr/>
        </p:nvSpPr>
        <p:spPr>
          <a:xfrm>
            <a:off x="-450" y="4604000"/>
            <a:ext cx="9143994" cy="535350"/>
          </a:xfrm>
          <a:custGeom>
            <a:avLst/>
            <a:gdLst/>
            <a:ahLst/>
            <a:cxnLst/>
            <a:rect l="l" t="t" r="r" b="b"/>
            <a:pathLst>
              <a:path w="113523" h="24359" extrusionOk="0">
                <a:moveTo>
                  <a:pt x="0" y="1"/>
                </a:moveTo>
                <a:lnTo>
                  <a:pt x="0" y="24358"/>
                </a:lnTo>
                <a:lnTo>
                  <a:pt x="113523" y="24358"/>
                </a:lnTo>
                <a:lnTo>
                  <a:pt x="1135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-31372" y="4670175"/>
            <a:ext cx="9143994" cy="471600"/>
          </a:xfrm>
          <a:custGeom>
            <a:avLst/>
            <a:gdLst/>
            <a:ahLst/>
            <a:cxnLst/>
            <a:rect l="l" t="t" r="r" b="b"/>
            <a:pathLst>
              <a:path w="113523" h="18864" extrusionOk="0">
                <a:moveTo>
                  <a:pt x="113523" y="0"/>
                </a:moveTo>
                <a:cubicBezTo>
                  <a:pt x="91073" y="455"/>
                  <a:pt x="69803" y="936"/>
                  <a:pt x="56099" y="1699"/>
                </a:cubicBezTo>
                <a:cubicBezTo>
                  <a:pt x="56099" y="1699"/>
                  <a:pt x="44138" y="2307"/>
                  <a:pt x="44201" y="3206"/>
                </a:cubicBezTo>
                <a:cubicBezTo>
                  <a:pt x="44274" y="4105"/>
                  <a:pt x="51730" y="4578"/>
                  <a:pt x="51730" y="4578"/>
                </a:cubicBezTo>
                <a:cubicBezTo>
                  <a:pt x="68677" y="5967"/>
                  <a:pt x="58996" y="7139"/>
                  <a:pt x="49605" y="7547"/>
                </a:cubicBezTo>
                <a:cubicBezTo>
                  <a:pt x="34784" y="8392"/>
                  <a:pt x="17937" y="8882"/>
                  <a:pt x="0" y="9191"/>
                </a:cubicBezTo>
                <a:lnTo>
                  <a:pt x="0" y="18863"/>
                </a:lnTo>
                <a:lnTo>
                  <a:pt x="72201" y="18863"/>
                </a:lnTo>
                <a:cubicBezTo>
                  <a:pt x="75434" y="18109"/>
                  <a:pt x="79575" y="16820"/>
                  <a:pt x="83998" y="15358"/>
                </a:cubicBezTo>
                <a:cubicBezTo>
                  <a:pt x="93734" y="11888"/>
                  <a:pt x="93979" y="9781"/>
                  <a:pt x="81882" y="9464"/>
                </a:cubicBezTo>
                <a:cubicBezTo>
                  <a:pt x="74689" y="9010"/>
                  <a:pt x="73127" y="7911"/>
                  <a:pt x="82608" y="7002"/>
                </a:cubicBezTo>
                <a:cubicBezTo>
                  <a:pt x="87812" y="6403"/>
                  <a:pt x="100863" y="5704"/>
                  <a:pt x="113523" y="5014"/>
                </a:cubicBezTo>
                <a:lnTo>
                  <a:pt x="11352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4525928" y="4772800"/>
            <a:ext cx="4586697" cy="368975"/>
          </a:xfrm>
          <a:custGeom>
            <a:avLst/>
            <a:gdLst/>
            <a:ahLst/>
            <a:cxnLst/>
            <a:rect l="l" t="t" r="r" b="b"/>
            <a:pathLst>
              <a:path w="56944" h="14759" extrusionOk="0">
                <a:moveTo>
                  <a:pt x="56944" y="0"/>
                </a:moveTo>
                <a:cubicBezTo>
                  <a:pt x="53120" y="191"/>
                  <a:pt x="33613" y="1190"/>
                  <a:pt x="24059" y="2253"/>
                </a:cubicBezTo>
                <a:cubicBezTo>
                  <a:pt x="18156" y="3006"/>
                  <a:pt x="16285" y="4060"/>
                  <a:pt x="16158" y="5150"/>
                </a:cubicBezTo>
                <a:cubicBezTo>
                  <a:pt x="15849" y="8292"/>
                  <a:pt x="22851" y="7638"/>
                  <a:pt x="21498" y="10608"/>
                </a:cubicBezTo>
                <a:cubicBezTo>
                  <a:pt x="20508" y="12660"/>
                  <a:pt x="12616" y="14050"/>
                  <a:pt x="1" y="14758"/>
                </a:cubicBezTo>
                <a:lnTo>
                  <a:pt x="15622" y="14758"/>
                </a:lnTo>
                <a:cubicBezTo>
                  <a:pt x="18855" y="14004"/>
                  <a:pt x="22996" y="12715"/>
                  <a:pt x="27419" y="11253"/>
                </a:cubicBezTo>
                <a:cubicBezTo>
                  <a:pt x="30616" y="10117"/>
                  <a:pt x="32786" y="9128"/>
                  <a:pt x="33831" y="8292"/>
                </a:cubicBezTo>
                <a:cubicBezTo>
                  <a:pt x="34939" y="7248"/>
                  <a:pt x="30234" y="5495"/>
                  <a:pt x="25303" y="5359"/>
                </a:cubicBezTo>
                <a:cubicBezTo>
                  <a:pt x="22270" y="5168"/>
                  <a:pt x="20235" y="4859"/>
                  <a:pt x="19609" y="4505"/>
                </a:cubicBezTo>
                <a:cubicBezTo>
                  <a:pt x="19563" y="4478"/>
                  <a:pt x="19527" y="4450"/>
                  <a:pt x="19491" y="4423"/>
                </a:cubicBezTo>
                <a:cubicBezTo>
                  <a:pt x="19372" y="4314"/>
                  <a:pt x="19372" y="4205"/>
                  <a:pt x="19518" y="4087"/>
                </a:cubicBezTo>
                <a:cubicBezTo>
                  <a:pt x="19554" y="4060"/>
                  <a:pt x="19600" y="4033"/>
                  <a:pt x="19645" y="3996"/>
                </a:cubicBezTo>
                <a:cubicBezTo>
                  <a:pt x="19699" y="3969"/>
                  <a:pt x="19763" y="3942"/>
                  <a:pt x="19836" y="3915"/>
                </a:cubicBezTo>
                <a:cubicBezTo>
                  <a:pt x="20390" y="3678"/>
                  <a:pt x="21525" y="3433"/>
                  <a:pt x="23305" y="3197"/>
                </a:cubicBezTo>
                <a:cubicBezTo>
                  <a:pt x="23532" y="3170"/>
                  <a:pt x="23759" y="3143"/>
                  <a:pt x="24004" y="3115"/>
                </a:cubicBezTo>
                <a:cubicBezTo>
                  <a:pt x="24122" y="3097"/>
                  <a:pt x="24249" y="3079"/>
                  <a:pt x="24377" y="3070"/>
                </a:cubicBezTo>
                <a:cubicBezTo>
                  <a:pt x="24885" y="3006"/>
                  <a:pt x="25439" y="2952"/>
                  <a:pt x="26029" y="2897"/>
                </a:cubicBezTo>
                <a:cubicBezTo>
                  <a:pt x="26765" y="2807"/>
                  <a:pt x="27664" y="2725"/>
                  <a:pt x="28700" y="2634"/>
                </a:cubicBezTo>
                <a:cubicBezTo>
                  <a:pt x="29045" y="2607"/>
                  <a:pt x="29408" y="2580"/>
                  <a:pt x="29780" y="2543"/>
                </a:cubicBezTo>
                <a:cubicBezTo>
                  <a:pt x="30025" y="2525"/>
                  <a:pt x="30289" y="2507"/>
                  <a:pt x="30543" y="2489"/>
                </a:cubicBezTo>
                <a:cubicBezTo>
                  <a:pt x="31197" y="2434"/>
                  <a:pt x="31887" y="2389"/>
                  <a:pt x="32614" y="2334"/>
                </a:cubicBezTo>
                <a:cubicBezTo>
                  <a:pt x="32904" y="2316"/>
                  <a:pt x="33204" y="2289"/>
                  <a:pt x="33504" y="2271"/>
                </a:cubicBezTo>
                <a:cubicBezTo>
                  <a:pt x="34103" y="2234"/>
                  <a:pt x="34721" y="2189"/>
                  <a:pt x="35366" y="2144"/>
                </a:cubicBezTo>
                <a:cubicBezTo>
                  <a:pt x="35683" y="2126"/>
                  <a:pt x="36010" y="2107"/>
                  <a:pt x="36337" y="2089"/>
                </a:cubicBezTo>
                <a:cubicBezTo>
                  <a:pt x="36501" y="2071"/>
                  <a:pt x="36664" y="2062"/>
                  <a:pt x="36837" y="2053"/>
                </a:cubicBezTo>
                <a:cubicBezTo>
                  <a:pt x="37164" y="2035"/>
                  <a:pt x="37500" y="2007"/>
                  <a:pt x="37845" y="1989"/>
                </a:cubicBezTo>
                <a:cubicBezTo>
                  <a:pt x="38017" y="1980"/>
                  <a:pt x="38190" y="1971"/>
                  <a:pt x="38363" y="1962"/>
                </a:cubicBezTo>
                <a:cubicBezTo>
                  <a:pt x="38708" y="1935"/>
                  <a:pt x="39053" y="1917"/>
                  <a:pt x="39407" y="1898"/>
                </a:cubicBezTo>
                <a:cubicBezTo>
                  <a:pt x="39761" y="1871"/>
                  <a:pt x="40115" y="1853"/>
                  <a:pt x="40470" y="1835"/>
                </a:cubicBezTo>
                <a:cubicBezTo>
                  <a:pt x="41196" y="1789"/>
                  <a:pt x="41923" y="1744"/>
                  <a:pt x="42667" y="1699"/>
                </a:cubicBezTo>
                <a:cubicBezTo>
                  <a:pt x="43040" y="1681"/>
                  <a:pt x="43412" y="1662"/>
                  <a:pt x="43784" y="1635"/>
                </a:cubicBezTo>
                <a:cubicBezTo>
                  <a:pt x="43975" y="1626"/>
                  <a:pt x="44166" y="1617"/>
                  <a:pt x="44357" y="1608"/>
                </a:cubicBezTo>
                <a:cubicBezTo>
                  <a:pt x="44738" y="1581"/>
                  <a:pt x="45119" y="1562"/>
                  <a:pt x="45501" y="1544"/>
                </a:cubicBezTo>
                <a:cubicBezTo>
                  <a:pt x="45882" y="1517"/>
                  <a:pt x="46264" y="1499"/>
                  <a:pt x="46654" y="1472"/>
                </a:cubicBezTo>
                <a:cubicBezTo>
                  <a:pt x="47045" y="1453"/>
                  <a:pt x="47435" y="1435"/>
                  <a:pt x="47826" y="1408"/>
                </a:cubicBezTo>
                <a:cubicBezTo>
                  <a:pt x="49188" y="1335"/>
                  <a:pt x="50578" y="1254"/>
                  <a:pt x="51976" y="1181"/>
                </a:cubicBezTo>
                <a:cubicBezTo>
                  <a:pt x="52576" y="1145"/>
                  <a:pt x="53175" y="1117"/>
                  <a:pt x="53774" y="1081"/>
                </a:cubicBezTo>
                <a:cubicBezTo>
                  <a:pt x="54174" y="1063"/>
                  <a:pt x="54574" y="1036"/>
                  <a:pt x="54973" y="1018"/>
                </a:cubicBezTo>
                <a:cubicBezTo>
                  <a:pt x="55373" y="990"/>
                  <a:pt x="55781" y="972"/>
                  <a:pt x="56181" y="954"/>
                </a:cubicBezTo>
                <a:lnTo>
                  <a:pt x="56944" y="909"/>
                </a:lnTo>
                <a:lnTo>
                  <a:pt x="56944" y="0"/>
                </a:lnTo>
                <a:close/>
              </a:path>
            </a:pathLst>
          </a:custGeom>
          <a:solidFill>
            <a:srgbClr val="401E15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1345346" y="5095425"/>
            <a:ext cx="566974" cy="46350"/>
          </a:xfrm>
          <a:custGeom>
            <a:avLst/>
            <a:gdLst/>
            <a:ahLst/>
            <a:cxnLst/>
            <a:rect l="l" t="t" r="r" b="b"/>
            <a:pathLst>
              <a:path w="7039" h="1854" extrusionOk="0">
                <a:moveTo>
                  <a:pt x="1964" y="0"/>
                </a:moveTo>
                <a:cubicBezTo>
                  <a:pt x="1068" y="0"/>
                  <a:pt x="364" y="475"/>
                  <a:pt x="0" y="1853"/>
                </a:cubicBezTo>
                <a:lnTo>
                  <a:pt x="7039" y="1853"/>
                </a:lnTo>
                <a:cubicBezTo>
                  <a:pt x="5252" y="1171"/>
                  <a:pt x="3371" y="0"/>
                  <a:pt x="1964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-31372" y="4670175"/>
            <a:ext cx="9143994" cy="285300"/>
          </a:xfrm>
          <a:custGeom>
            <a:avLst/>
            <a:gdLst/>
            <a:ahLst/>
            <a:cxnLst/>
            <a:rect l="l" t="t" r="r" b="b"/>
            <a:pathLst>
              <a:path w="113523" h="11412" extrusionOk="0">
                <a:moveTo>
                  <a:pt x="113523" y="0"/>
                </a:moveTo>
                <a:cubicBezTo>
                  <a:pt x="91073" y="455"/>
                  <a:pt x="69803" y="936"/>
                  <a:pt x="56099" y="1699"/>
                </a:cubicBezTo>
                <a:cubicBezTo>
                  <a:pt x="56099" y="1699"/>
                  <a:pt x="44138" y="2307"/>
                  <a:pt x="44201" y="3206"/>
                </a:cubicBezTo>
                <a:cubicBezTo>
                  <a:pt x="44274" y="4105"/>
                  <a:pt x="51730" y="4578"/>
                  <a:pt x="51730" y="4578"/>
                </a:cubicBezTo>
                <a:cubicBezTo>
                  <a:pt x="68677" y="5967"/>
                  <a:pt x="58996" y="7139"/>
                  <a:pt x="49605" y="7547"/>
                </a:cubicBezTo>
                <a:cubicBezTo>
                  <a:pt x="34784" y="8392"/>
                  <a:pt x="17937" y="8882"/>
                  <a:pt x="0" y="9191"/>
                </a:cubicBezTo>
                <a:lnTo>
                  <a:pt x="0" y="11126"/>
                </a:lnTo>
                <a:cubicBezTo>
                  <a:pt x="4923" y="11153"/>
                  <a:pt x="9854" y="11271"/>
                  <a:pt x="14776" y="11353"/>
                </a:cubicBezTo>
                <a:cubicBezTo>
                  <a:pt x="16903" y="11391"/>
                  <a:pt x="19029" y="11411"/>
                  <a:pt x="21155" y="11411"/>
                </a:cubicBezTo>
                <a:cubicBezTo>
                  <a:pt x="31609" y="11411"/>
                  <a:pt x="42043" y="10916"/>
                  <a:pt x="52421" y="9618"/>
                </a:cubicBezTo>
                <a:cubicBezTo>
                  <a:pt x="55263" y="9264"/>
                  <a:pt x="58097" y="8873"/>
                  <a:pt x="60876" y="8156"/>
                </a:cubicBezTo>
                <a:cubicBezTo>
                  <a:pt x="61875" y="7902"/>
                  <a:pt x="64363" y="7329"/>
                  <a:pt x="63973" y="5876"/>
                </a:cubicBezTo>
                <a:cubicBezTo>
                  <a:pt x="63709" y="4868"/>
                  <a:pt x="61421" y="4414"/>
                  <a:pt x="61457" y="3715"/>
                </a:cubicBezTo>
                <a:cubicBezTo>
                  <a:pt x="61457" y="2897"/>
                  <a:pt x="65489" y="2743"/>
                  <a:pt x="65489" y="2743"/>
                </a:cubicBezTo>
                <a:cubicBezTo>
                  <a:pt x="65489" y="2743"/>
                  <a:pt x="106666" y="1117"/>
                  <a:pt x="113523" y="918"/>
                </a:cubicBezTo>
                <a:lnTo>
                  <a:pt x="113523" y="0"/>
                </a:lnTo>
                <a:close/>
              </a:path>
            </a:pathLst>
          </a:custGeom>
          <a:solidFill>
            <a:srgbClr val="401E15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3494516" y="5005075"/>
            <a:ext cx="604348" cy="24750"/>
          </a:xfrm>
          <a:custGeom>
            <a:avLst/>
            <a:gdLst/>
            <a:ahLst/>
            <a:cxnLst/>
            <a:rect l="l" t="t" r="r" b="b"/>
            <a:pathLst>
              <a:path w="7503" h="990" extrusionOk="0">
                <a:moveTo>
                  <a:pt x="3751" y="0"/>
                </a:moveTo>
                <a:cubicBezTo>
                  <a:pt x="1681" y="0"/>
                  <a:pt x="1" y="227"/>
                  <a:pt x="1" y="500"/>
                </a:cubicBezTo>
                <a:cubicBezTo>
                  <a:pt x="1" y="772"/>
                  <a:pt x="1681" y="990"/>
                  <a:pt x="3751" y="990"/>
                </a:cubicBezTo>
                <a:cubicBezTo>
                  <a:pt x="5822" y="990"/>
                  <a:pt x="7502" y="772"/>
                  <a:pt x="7502" y="500"/>
                </a:cubicBezTo>
                <a:cubicBezTo>
                  <a:pt x="7502" y="227"/>
                  <a:pt x="5822" y="0"/>
                  <a:pt x="375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4121418" y="5047525"/>
            <a:ext cx="221747" cy="12050"/>
          </a:xfrm>
          <a:custGeom>
            <a:avLst/>
            <a:gdLst/>
            <a:ahLst/>
            <a:cxnLst/>
            <a:rect l="l" t="t" r="r" b="b"/>
            <a:pathLst>
              <a:path w="2753" h="482" extrusionOk="0">
                <a:moveTo>
                  <a:pt x="1381" y="0"/>
                </a:moveTo>
                <a:cubicBezTo>
                  <a:pt x="618" y="0"/>
                  <a:pt x="1" y="100"/>
                  <a:pt x="1" y="236"/>
                </a:cubicBezTo>
                <a:cubicBezTo>
                  <a:pt x="1" y="373"/>
                  <a:pt x="618" y="482"/>
                  <a:pt x="1381" y="482"/>
                </a:cubicBezTo>
                <a:cubicBezTo>
                  <a:pt x="2135" y="482"/>
                  <a:pt x="2753" y="373"/>
                  <a:pt x="2753" y="236"/>
                </a:cubicBezTo>
                <a:cubicBezTo>
                  <a:pt x="2753" y="100"/>
                  <a:pt x="2135" y="0"/>
                  <a:pt x="138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5464468" y="4816400"/>
            <a:ext cx="221747" cy="12050"/>
          </a:xfrm>
          <a:custGeom>
            <a:avLst/>
            <a:gdLst/>
            <a:ahLst/>
            <a:cxnLst/>
            <a:rect l="l" t="t" r="r" b="b"/>
            <a:pathLst>
              <a:path w="2753" h="482" extrusionOk="0">
                <a:moveTo>
                  <a:pt x="1381" y="0"/>
                </a:moveTo>
                <a:cubicBezTo>
                  <a:pt x="619" y="0"/>
                  <a:pt x="1" y="109"/>
                  <a:pt x="1" y="236"/>
                </a:cubicBezTo>
                <a:cubicBezTo>
                  <a:pt x="1" y="372"/>
                  <a:pt x="619" y="481"/>
                  <a:pt x="1381" y="481"/>
                </a:cubicBezTo>
                <a:cubicBezTo>
                  <a:pt x="2135" y="481"/>
                  <a:pt x="2753" y="372"/>
                  <a:pt x="2753" y="236"/>
                </a:cubicBezTo>
                <a:cubicBezTo>
                  <a:pt x="2753" y="109"/>
                  <a:pt x="2135" y="0"/>
                  <a:pt x="138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4212114" y="4939450"/>
            <a:ext cx="353442" cy="16150"/>
          </a:xfrm>
          <a:custGeom>
            <a:avLst/>
            <a:gdLst/>
            <a:ahLst/>
            <a:cxnLst/>
            <a:rect l="l" t="t" r="r" b="b"/>
            <a:pathLst>
              <a:path w="4388" h="646" extrusionOk="0">
                <a:moveTo>
                  <a:pt x="2190" y="0"/>
                </a:moveTo>
                <a:cubicBezTo>
                  <a:pt x="982" y="0"/>
                  <a:pt x="1" y="146"/>
                  <a:pt x="1" y="318"/>
                </a:cubicBezTo>
                <a:cubicBezTo>
                  <a:pt x="1" y="500"/>
                  <a:pt x="982" y="645"/>
                  <a:pt x="2190" y="645"/>
                </a:cubicBezTo>
                <a:cubicBezTo>
                  <a:pt x="3407" y="645"/>
                  <a:pt x="4387" y="500"/>
                  <a:pt x="4387" y="318"/>
                </a:cubicBezTo>
                <a:cubicBezTo>
                  <a:pt x="4387" y="146"/>
                  <a:pt x="3407" y="0"/>
                  <a:pt x="2190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5437404" y="5021875"/>
            <a:ext cx="354167" cy="16125"/>
          </a:xfrm>
          <a:custGeom>
            <a:avLst/>
            <a:gdLst/>
            <a:ahLst/>
            <a:cxnLst/>
            <a:rect l="l" t="t" r="r" b="b"/>
            <a:pathLst>
              <a:path w="4397" h="645" extrusionOk="0">
                <a:moveTo>
                  <a:pt x="2199" y="0"/>
                </a:moveTo>
                <a:cubicBezTo>
                  <a:pt x="982" y="0"/>
                  <a:pt x="1" y="145"/>
                  <a:pt x="1" y="318"/>
                </a:cubicBezTo>
                <a:cubicBezTo>
                  <a:pt x="1" y="500"/>
                  <a:pt x="982" y="645"/>
                  <a:pt x="2199" y="645"/>
                </a:cubicBezTo>
                <a:cubicBezTo>
                  <a:pt x="3407" y="645"/>
                  <a:pt x="4397" y="500"/>
                  <a:pt x="4397" y="318"/>
                </a:cubicBezTo>
                <a:cubicBezTo>
                  <a:pt x="4397" y="145"/>
                  <a:pt x="3407" y="0"/>
                  <a:pt x="2199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-31372" y="4822525"/>
            <a:ext cx="4915894" cy="101500"/>
          </a:xfrm>
          <a:custGeom>
            <a:avLst/>
            <a:gdLst/>
            <a:ahLst/>
            <a:cxnLst/>
            <a:rect l="l" t="t" r="r" b="b"/>
            <a:pathLst>
              <a:path w="61031" h="4060" extrusionOk="0">
                <a:moveTo>
                  <a:pt x="61003" y="0"/>
                </a:moveTo>
                <a:cubicBezTo>
                  <a:pt x="61003" y="28"/>
                  <a:pt x="60985" y="118"/>
                  <a:pt x="60785" y="218"/>
                </a:cubicBezTo>
                <a:cubicBezTo>
                  <a:pt x="59686" y="790"/>
                  <a:pt x="54609" y="1235"/>
                  <a:pt x="49605" y="1453"/>
                </a:cubicBezTo>
                <a:cubicBezTo>
                  <a:pt x="46201" y="1649"/>
                  <a:pt x="43268" y="1724"/>
                  <a:pt x="40618" y="1724"/>
                </a:cubicBezTo>
                <a:cubicBezTo>
                  <a:pt x="31860" y="1724"/>
                  <a:pt x="26188" y="904"/>
                  <a:pt x="16815" y="904"/>
                </a:cubicBezTo>
                <a:cubicBezTo>
                  <a:pt x="12314" y="904"/>
                  <a:pt x="6960" y="1093"/>
                  <a:pt x="0" y="1653"/>
                </a:cubicBezTo>
                <a:lnTo>
                  <a:pt x="0" y="4060"/>
                </a:lnTo>
                <a:cubicBezTo>
                  <a:pt x="17937" y="3751"/>
                  <a:pt x="34657" y="3124"/>
                  <a:pt x="49478" y="2280"/>
                </a:cubicBezTo>
                <a:cubicBezTo>
                  <a:pt x="56680" y="1853"/>
                  <a:pt x="61030" y="1136"/>
                  <a:pt x="61003" y="454"/>
                </a:cubicBezTo>
                <a:cubicBezTo>
                  <a:pt x="61003" y="418"/>
                  <a:pt x="61003" y="64"/>
                  <a:pt x="610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3518680" y="4670175"/>
            <a:ext cx="5593943" cy="86300"/>
          </a:xfrm>
          <a:custGeom>
            <a:avLst/>
            <a:gdLst/>
            <a:ahLst/>
            <a:cxnLst/>
            <a:rect l="l" t="t" r="r" b="b"/>
            <a:pathLst>
              <a:path w="69449" h="3452" extrusionOk="0">
                <a:moveTo>
                  <a:pt x="69449" y="0"/>
                </a:moveTo>
                <a:cubicBezTo>
                  <a:pt x="47353" y="255"/>
                  <a:pt x="17283" y="0"/>
                  <a:pt x="5667" y="1326"/>
                </a:cubicBezTo>
                <a:cubicBezTo>
                  <a:pt x="5667" y="1326"/>
                  <a:pt x="0" y="1889"/>
                  <a:pt x="127" y="3206"/>
                </a:cubicBezTo>
                <a:cubicBezTo>
                  <a:pt x="137" y="3297"/>
                  <a:pt x="209" y="3379"/>
                  <a:pt x="336" y="3451"/>
                </a:cubicBezTo>
                <a:cubicBezTo>
                  <a:pt x="536" y="2580"/>
                  <a:pt x="12025" y="2153"/>
                  <a:pt x="12025" y="2153"/>
                </a:cubicBezTo>
                <a:cubicBezTo>
                  <a:pt x="25729" y="1390"/>
                  <a:pt x="46999" y="909"/>
                  <a:pt x="69449" y="455"/>
                </a:cubicBezTo>
                <a:lnTo>
                  <a:pt x="694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6089114" y="4879050"/>
            <a:ext cx="1252514" cy="98800"/>
          </a:xfrm>
          <a:custGeom>
            <a:avLst/>
            <a:gdLst/>
            <a:ahLst/>
            <a:cxnLst/>
            <a:rect l="l" t="t" r="r" b="b"/>
            <a:pathLst>
              <a:path w="15550" h="3952" extrusionOk="0">
                <a:moveTo>
                  <a:pt x="2" y="1"/>
                </a:moveTo>
                <a:lnTo>
                  <a:pt x="2" y="1"/>
                </a:lnTo>
                <a:cubicBezTo>
                  <a:pt x="2" y="1"/>
                  <a:pt x="1" y="7"/>
                  <a:pt x="2" y="19"/>
                </a:cubicBezTo>
                <a:lnTo>
                  <a:pt x="2" y="19"/>
                </a:lnTo>
                <a:cubicBezTo>
                  <a:pt x="2" y="7"/>
                  <a:pt x="2" y="1"/>
                  <a:pt x="2" y="1"/>
                </a:cubicBezTo>
                <a:close/>
                <a:moveTo>
                  <a:pt x="2" y="19"/>
                </a:moveTo>
                <a:cubicBezTo>
                  <a:pt x="2" y="102"/>
                  <a:pt x="2" y="434"/>
                  <a:pt x="2" y="482"/>
                </a:cubicBezTo>
                <a:cubicBezTo>
                  <a:pt x="20" y="936"/>
                  <a:pt x="2245" y="1426"/>
                  <a:pt x="5914" y="1663"/>
                </a:cubicBezTo>
                <a:cubicBezTo>
                  <a:pt x="11399" y="2089"/>
                  <a:pt x="14742" y="2625"/>
                  <a:pt x="14542" y="3951"/>
                </a:cubicBezTo>
                <a:cubicBezTo>
                  <a:pt x="14860" y="3733"/>
                  <a:pt x="15059" y="3370"/>
                  <a:pt x="15114" y="3234"/>
                </a:cubicBezTo>
                <a:cubicBezTo>
                  <a:pt x="15550" y="1926"/>
                  <a:pt x="12880" y="1336"/>
                  <a:pt x="6813" y="936"/>
                </a:cubicBezTo>
                <a:cubicBezTo>
                  <a:pt x="3744" y="736"/>
                  <a:pt x="774" y="609"/>
                  <a:pt x="183" y="237"/>
                </a:cubicBezTo>
                <a:cubicBezTo>
                  <a:pt x="30" y="153"/>
                  <a:pt x="5" y="58"/>
                  <a:pt x="2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737452" y="4672100"/>
            <a:ext cx="177768" cy="11950"/>
          </a:xfrm>
          <a:custGeom>
            <a:avLst/>
            <a:gdLst/>
            <a:ahLst/>
            <a:cxnLst/>
            <a:rect l="l" t="t" r="r" b="b"/>
            <a:pathLst>
              <a:path w="2207" h="478" extrusionOk="0">
                <a:moveTo>
                  <a:pt x="1074" y="0"/>
                </a:moveTo>
                <a:cubicBezTo>
                  <a:pt x="679" y="0"/>
                  <a:pt x="302" y="167"/>
                  <a:pt x="0" y="477"/>
                </a:cubicBezTo>
                <a:lnTo>
                  <a:pt x="2207" y="477"/>
                </a:lnTo>
                <a:cubicBezTo>
                  <a:pt x="1847" y="153"/>
                  <a:pt x="1452" y="0"/>
                  <a:pt x="1074" y="0"/>
                </a:cubicBezTo>
                <a:close/>
              </a:path>
            </a:pathLst>
          </a:custGeom>
          <a:solidFill>
            <a:srgbClr val="45BE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1370588" y="4403915"/>
            <a:ext cx="827598" cy="200094"/>
            <a:chOff x="-1375737" y="3778750"/>
            <a:chExt cx="538100" cy="130100"/>
          </a:xfrm>
        </p:grpSpPr>
        <p:sp>
          <p:nvSpPr>
            <p:cNvPr id="53" name="Google Shape;53;p4"/>
            <p:cNvSpPr/>
            <p:nvPr/>
          </p:nvSpPr>
          <p:spPr>
            <a:xfrm>
              <a:off x="-979562" y="3891800"/>
              <a:ext cx="141925" cy="2525"/>
            </a:xfrm>
            <a:custGeom>
              <a:avLst/>
              <a:gdLst/>
              <a:ahLst/>
              <a:cxnLst/>
              <a:rect l="l" t="t" r="r" b="b"/>
              <a:pathLst>
                <a:path w="567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5677" y="101"/>
                  </a:lnTo>
                  <a:lnTo>
                    <a:pt x="5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-979562" y="3902475"/>
              <a:ext cx="141925" cy="2525"/>
            </a:xfrm>
            <a:custGeom>
              <a:avLst/>
              <a:gdLst/>
              <a:ahLst/>
              <a:cxnLst/>
              <a:rect l="l" t="t" r="r" b="b"/>
              <a:pathLst>
                <a:path w="567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5677" y="101"/>
                  </a:lnTo>
                  <a:lnTo>
                    <a:pt x="5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-977512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0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09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-9679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10" y="1"/>
                  </a:moveTo>
                  <a:cubicBezTo>
                    <a:pt x="103" y="1"/>
                    <a:pt x="96" y="6"/>
                    <a:pt x="92" y="15"/>
                  </a:cubicBezTo>
                  <a:lnTo>
                    <a:pt x="10" y="124"/>
                  </a:lnTo>
                  <a:cubicBezTo>
                    <a:pt x="1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19" y="941"/>
                  </a:cubicBezTo>
                  <a:lnTo>
                    <a:pt x="201" y="941"/>
                  </a:lnTo>
                  <a:cubicBezTo>
                    <a:pt x="210" y="941"/>
                    <a:pt x="219" y="932"/>
                    <a:pt x="219" y="914"/>
                  </a:cubicBezTo>
                  <a:lnTo>
                    <a:pt x="219" y="133"/>
                  </a:lnTo>
                  <a:cubicBezTo>
                    <a:pt x="219" y="133"/>
                    <a:pt x="219" y="124"/>
                    <a:pt x="219" y="124"/>
                  </a:cubicBezTo>
                  <a:lnTo>
                    <a:pt x="128" y="15"/>
                  </a:lnTo>
                  <a:cubicBezTo>
                    <a:pt x="124" y="6"/>
                    <a:pt x="117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-9584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8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-949137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1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10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-9395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2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-930287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19" y="1"/>
                  </a:moveTo>
                  <a:cubicBezTo>
                    <a:pt x="110" y="1"/>
                    <a:pt x="100" y="1"/>
                    <a:pt x="100" y="10"/>
                  </a:cubicBezTo>
                  <a:lnTo>
                    <a:pt x="10" y="119"/>
                  </a:lnTo>
                  <a:cubicBezTo>
                    <a:pt x="1" y="119"/>
                    <a:pt x="1" y="128"/>
                    <a:pt x="1" y="128"/>
                  </a:cubicBezTo>
                  <a:lnTo>
                    <a:pt x="1" y="909"/>
                  </a:lnTo>
                  <a:cubicBezTo>
                    <a:pt x="1" y="927"/>
                    <a:pt x="10" y="936"/>
                    <a:pt x="28" y="936"/>
                  </a:cubicBezTo>
                  <a:lnTo>
                    <a:pt x="209" y="936"/>
                  </a:lnTo>
                  <a:cubicBezTo>
                    <a:pt x="219" y="936"/>
                    <a:pt x="228" y="927"/>
                    <a:pt x="228" y="909"/>
                  </a:cubicBezTo>
                  <a:lnTo>
                    <a:pt x="228" y="128"/>
                  </a:lnTo>
                  <a:cubicBezTo>
                    <a:pt x="228" y="128"/>
                    <a:pt x="228" y="119"/>
                    <a:pt x="228" y="119"/>
                  </a:cubicBezTo>
                  <a:lnTo>
                    <a:pt x="137" y="10"/>
                  </a:lnTo>
                  <a:cubicBezTo>
                    <a:pt x="128" y="1"/>
                    <a:pt x="119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920737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09" y="1"/>
                  </a:moveTo>
                  <a:cubicBezTo>
                    <a:pt x="109" y="1"/>
                    <a:pt x="100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9" y="936"/>
                    <a:pt x="18" y="936"/>
                  </a:cubicBezTo>
                  <a:lnTo>
                    <a:pt x="200" y="936"/>
                  </a:lnTo>
                  <a:cubicBezTo>
                    <a:pt x="218" y="936"/>
                    <a:pt x="227" y="927"/>
                    <a:pt x="227" y="909"/>
                  </a:cubicBezTo>
                  <a:lnTo>
                    <a:pt x="227" y="128"/>
                  </a:lnTo>
                  <a:cubicBezTo>
                    <a:pt x="227" y="128"/>
                    <a:pt x="218" y="119"/>
                    <a:pt x="218" y="119"/>
                  </a:cubicBezTo>
                  <a:lnTo>
                    <a:pt x="127" y="10"/>
                  </a:lnTo>
                  <a:cubicBezTo>
                    <a:pt x="127" y="1"/>
                    <a:pt x="118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-911212" y="3885450"/>
              <a:ext cx="5475" cy="23400"/>
            </a:xfrm>
            <a:custGeom>
              <a:avLst/>
              <a:gdLst/>
              <a:ahLst/>
              <a:cxnLst/>
              <a:rect l="l" t="t" r="r" b="b"/>
              <a:pathLst>
                <a:path w="219" h="936" extrusionOk="0">
                  <a:moveTo>
                    <a:pt x="109" y="1"/>
                  </a:moveTo>
                  <a:cubicBezTo>
                    <a:pt x="100" y="1"/>
                    <a:pt x="91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10" y="936"/>
                    <a:pt x="19" y="936"/>
                  </a:cubicBezTo>
                  <a:lnTo>
                    <a:pt x="200" y="936"/>
                  </a:lnTo>
                  <a:cubicBezTo>
                    <a:pt x="209" y="936"/>
                    <a:pt x="218" y="927"/>
                    <a:pt x="218" y="909"/>
                  </a:cubicBezTo>
                  <a:lnTo>
                    <a:pt x="218" y="128"/>
                  </a:lnTo>
                  <a:cubicBezTo>
                    <a:pt x="218" y="128"/>
                    <a:pt x="218" y="119"/>
                    <a:pt x="218" y="119"/>
                  </a:cubicBezTo>
                  <a:lnTo>
                    <a:pt x="128" y="10"/>
                  </a:lnTo>
                  <a:cubicBezTo>
                    <a:pt x="119" y="1"/>
                    <a:pt x="119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-901912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19" y="1"/>
                  </a:moveTo>
                  <a:cubicBezTo>
                    <a:pt x="110" y="1"/>
                    <a:pt x="101" y="1"/>
                    <a:pt x="101" y="10"/>
                  </a:cubicBezTo>
                  <a:lnTo>
                    <a:pt x="10" y="119"/>
                  </a:lnTo>
                  <a:cubicBezTo>
                    <a:pt x="1" y="119"/>
                    <a:pt x="1" y="128"/>
                    <a:pt x="1" y="128"/>
                  </a:cubicBezTo>
                  <a:lnTo>
                    <a:pt x="1" y="909"/>
                  </a:lnTo>
                  <a:cubicBezTo>
                    <a:pt x="1" y="927"/>
                    <a:pt x="10" y="936"/>
                    <a:pt x="19" y="936"/>
                  </a:cubicBezTo>
                  <a:lnTo>
                    <a:pt x="210" y="936"/>
                  </a:lnTo>
                  <a:cubicBezTo>
                    <a:pt x="219" y="936"/>
                    <a:pt x="228" y="927"/>
                    <a:pt x="228" y="909"/>
                  </a:cubicBezTo>
                  <a:lnTo>
                    <a:pt x="228" y="128"/>
                  </a:lnTo>
                  <a:cubicBezTo>
                    <a:pt x="228" y="128"/>
                    <a:pt x="228" y="119"/>
                    <a:pt x="219" y="119"/>
                  </a:cubicBezTo>
                  <a:lnTo>
                    <a:pt x="137" y="10"/>
                  </a:lnTo>
                  <a:cubicBezTo>
                    <a:pt x="128" y="1"/>
                    <a:pt x="119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-892362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09" y="1"/>
                  </a:moveTo>
                  <a:cubicBezTo>
                    <a:pt x="109" y="1"/>
                    <a:pt x="100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9" y="936"/>
                    <a:pt x="18" y="936"/>
                  </a:cubicBezTo>
                  <a:lnTo>
                    <a:pt x="200" y="936"/>
                  </a:lnTo>
                  <a:cubicBezTo>
                    <a:pt x="218" y="936"/>
                    <a:pt x="227" y="927"/>
                    <a:pt x="227" y="909"/>
                  </a:cubicBezTo>
                  <a:lnTo>
                    <a:pt x="227" y="128"/>
                  </a:lnTo>
                  <a:cubicBezTo>
                    <a:pt x="227" y="128"/>
                    <a:pt x="218" y="119"/>
                    <a:pt x="218" y="119"/>
                  </a:cubicBezTo>
                  <a:lnTo>
                    <a:pt x="127" y="10"/>
                  </a:lnTo>
                  <a:cubicBezTo>
                    <a:pt x="127" y="1"/>
                    <a:pt x="118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-8828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1" y="124"/>
                  </a:lnTo>
                  <a:cubicBezTo>
                    <a:pt x="1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10" y="941"/>
                    <a:pt x="219" y="932"/>
                    <a:pt x="219" y="914"/>
                  </a:cubicBezTo>
                  <a:lnTo>
                    <a:pt x="219" y="133"/>
                  </a:lnTo>
                  <a:cubicBezTo>
                    <a:pt x="219" y="133"/>
                    <a:pt x="219" y="124"/>
                    <a:pt x="210" y="124"/>
                  </a:cubicBezTo>
                  <a:lnTo>
                    <a:pt x="119" y="15"/>
                  </a:lnTo>
                  <a:cubicBezTo>
                    <a:pt x="119" y="6"/>
                    <a:pt x="114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-873512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0" y="1"/>
                  </a:moveTo>
                  <a:cubicBezTo>
                    <a:pt x="104" y="1"/>
                    <a:pt x="100" y="6"/>
                    <a:pt x="100" y="15"/>
                  </a:cubicBezTo>
                  <a:lnTo>
                    <a:pt x="9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18" y="941"/>
                    <a:pt x="227" y="932"/>
                    <a:pt x="227" y="914"/>
                  </a:cubicBezTo>
                  <a:lnTo>
                    <a:pt x="227" y="133"/>
                  </a:lnTo>
                  <a:cubicBezTo>
                    <a:pt x="227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-8639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8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-854687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1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10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-8451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10" y="1"/>
                  </a:moveTo>
                  <a:cubicBezTo>
                    <a:pt x="105" y="1"/>
                    <a:pt x="100" y="6"/>
                    <a:pt x="100" y="15"/>
                  </a:cubicBezTo>
                  <a:lnTo>
                    <a:pt x="9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-1375737" y="3821650"/>
              <a:ext cx="101050" cy="86525"/>
            </a:xfrm>
            <a:custGeom>
              <a:avLst/>
              <a:gdLst/>
              <a:ahLst/>
              <a:cxnLst/>
              <a:rect l="l" t="t" r="r" b="b"/>
              <a:pathLst>
                <a:path w="4042" h="3461" extrusionOk="0">
                  <a:moveTo>
                    <a:pt x="0" y="1"/>
                  </a:moveTo>
                  <a:lnTo>
                    <a:pt x="0" y="3461"/>
                  </a:lnTo>
                  <a:lnTo>
                    <a:pt x="4041" y="3461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-1274712" y="3785325"/>
              <a:ext cx="66100" cy="122850"/>
            </a:xfrm>
            <a:custGeom>
              <a:avLst/>
              <a:gdLst/>
              <a:ahLst/>
              <a:cxnLst/>
              <a:rect l="l" t="t" r="r" b="b"/>
              <a:pathLst>
                <a:path w="2644" h="4914" extrusionOk="0">
                  <a:moveTo>
                    <a:pt x="1326" y="0"/>
                  </a:moveTo>
                  <a:lnTo>
                    <a:pt x="0" y="1454"/>
                  </a:lnTo>
                  <a:lnTo>
                    <a:pt x="0" y="4914"/>
                  </a:lnTo>
                  <a:lnTo>
                    <a:pt x="2643" y="4914"/>
                  </a:lnTo>
                  <a:lnTo>
                    <a:pt x="2643" y="1454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-1375737" y="3785325"/>
              <a:ext cx="134200" cy="36350"/>
            </a:xfrm>
            <a:custGeom>
              <a:avLst/>
              <a:gdLst/>
              <a:ahLst/>
              <a:cxnLst/>
              <a:rect l="l" t="t" r="r" b="b"/>
              <a:pathLst>
                <a:path w="5368" h="1454" extrusionOk="0">
                  <a:moveTo>
                    <a:pt x="1317" y="0"/>
                  </a:moveTo>
                  <a:lnTo>
                    <a:pt x="0" y="1454"/>
                  </a:lnTo>
                  <a:lnTo>
                    <a:pt x="4041" y="1454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-1233837" y="3833000"/>
              <a:ext cx="15900" cy="19775"/>
            </a:xfrm>
            <a:custGeom>
              <a:avLst/>
              <a:gdLst/>
              <a:ahLst/>
              <a:cxnLst/>
              <a:rect l="l" t="t" r="r" b="b"/>
              <a:pathLst>
                <a:path w="63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1265187" y="3833000"/>
              <a:ext cx="15925" cy="19775"/>
            </a:xfrm>
            <a:custGeom>
              <a:avLst/>
              <a:gdLst/>
              <a:ahLst/>
              <a:cxnLst/>
              <a:rect l="l" t="t" r="r" b="b"/>
              <a:pathLst>
                <a:path w="637" h="791" extrusionOk="0">
                  <a:moveTo>
                    <a:pt x="1" y="1"/>
                  </a:moveTo>
                  <a:lnTo>
                    <a:pt x="1" y="791"/>
                  </a:lnTo>
                  <a:lnTo>
                    <a:pt x="637" y="791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1233837" y="3872050"/>
              <a:ext cx="15900" cy="19550"/>
            </a:xfrm>
            <a:custGeom>
              <a:avLst/>
              <a:gdLst/>
              <a:ahLst/>
              <a:cxnLst/>
              <a:rect l="l" t="t" r="r" b="b"/>
              <a:pathLst>
                <a:path w="636" h="782" extrusionOk="0">
                  <a:moveTo>
                    <a:pt x="0" y="1"/>
                  </a:moveTo>
                  <a:lnTo>
                    <a:pt x="0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1265187" y="3872050"/>
              <a:ext cx="15925" cy="19550"/>
            </a:xfrm>
            <a:custGeom>
              <a:avLst/>
              <a:gdLst/>
              <a:ahLst/>
              <a:cxnLst/>
              <a:rect l="l" t="t" r="r" b="b"/>
              <a:pathLst>
                <a:path w="637" h="782" extrusionOk="0">
                  <a:moveTo>
                    <a:pt x="1" y="1"/>
                  </a:moveTo>
                  <a:lnTo>
                    <a:pt x="1" y="782"/>
                  </a:lnTo>
                  <a:lnTo>
                    <a:pt x="637" y="78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-1301737" y="3833000"/>
              <a:ext cx="15925" cy="19775"/>
            </a:xfrm>
            <a:custGeom>
              <a:avLst/>
              <a:gdLst/>
              <a:ahLst/>
              <a:cxnLst/>
              <a:rect l="l" t="t" r="r" b="b"/>
              <a:pathLst>
                <a:path w="637" h="791" extrusionOk="0">
                  <a:moveTo>
                    <a:pt x="1" y="1"/>
                  </a:moveTo>
                  <a:lnTo>
                    <a:pt x="1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-1333287" y="3833000"/>
              <a:ext cx="16150" cy="19775"/>
            </a:xfrm>
            <a:custGeom>
              <a:avLst/>
              <a:gdLst/>
              <a:ahLst/>
              <a:cxnLst/>
              <a:rect l="l" t="t" r="r" b="b"/>
              <a:pathLst>
                <a:path w="64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45" y="791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1364612" y="3833000"/>
              <a:ext cx="15900" cy="19775"/>
            </a:xfrm>
            <a:custGeom>
              <a:avLst/>
              <a:gdLst/>
              <a:ahLst/>
              <a:cxnLst/>
              <a:rect l="l" t="t" r="r" b="b"/>
              <a:pathLst>
                <a:path w="63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301737" y="3872050"/>
              <a:ext cx="15925" cy="19550"/>
            </a:xfrm>
            <a:custGeom>
              <a:avLst/>
              <a:gdLst/>
              <a:ahLst/>
              <a:cxnLst/>
              <a:rect l="l" t="t" r="r" b="b"/>
              <a:pathLst>
                <a:path w="637" h="782" extrusionOk="0">
                  <a:moveTo>
                    <a:pt x="1" y="1"/>
                  </a:moveTo>
                  <a:lnTo>
                    <a:pt x="1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1333287" y="3872050"/>
              <a:ext cx="16150" cy="36125"/>
            </a:xfrm>
            <a:custGeom>
              <a:avLst/>
              <a:gdLst/>
              <a:ahLst/>
              <a:cxnLst/>
              <a:rect l="l" t="t" r="r" b="b"/>
              <a:pathLst>
                <a:path w="646" h="1445" extrusionOk="0">
                  <a:moveTo>
                    <a:pt x="0" y="1"/>
                  </a:moveTo>
                  <a:lnTo>
                    <a:pt x="0" y="1445"/>
                  </a:lnTo>
                  <a:lnTo>
                    <a:pt x="645" y="1445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364612" y="3872050"/>
              <a:ext cx="15900" cy="19550"/>
            </a:xfrm>
            <a:custGeom>
              <a:avLst/>
              <a:gdLst/>
              <a:ahLst/>
              <a:cxnLst/>
              <a:rect l="l" t="t" r="r" b="b"/>
              <a:pathLst>
                <a:path w="636" h="782" extrusionOk="0">
                  <a:moveTo>
                    <a:pt x="0" y="1"/>
                  </a:moveTo>
                  <a:lnTo>
                    <a:pt x="0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-1299687" y="3778750"/>
              <a:ext cx="10925" cy="27025"/>
            </a:xfrm>
            <a:custGeom>
              <a:avLst/>
              <a:gdLst/>
              <a:ahLst/>
              <a:cxnLst/>
              <a:rect l="l" t="t" r="r" b="b"/>
              <a:pathLst>
                <a:path w="437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436" y="1081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-1288787" y="3778750"/>
              <a:ext cx="6825" cy="27025"/>
            </a:xfrm>
            <a:custGeom>
              <a:avLst/>
              <a:gdLst/>
              <a:ahLst/>
              <a:cxnLst/>
              <a:rect l="l" t="t" r="r" b="b"/>
              <a:pathLst>
                <a:path w="27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73" y="78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1192987" y="3865250"/>
              <a:ext cx="148975" cy="43600"/>
            </a:xfrm>
            <a:custGeom>
              <a:avLst/>
              <a:gdLst/>
              <a:ahLst/>
              <a:cxnLst/>
              <a:rect l="l" t="t" r="r" b="b"/>
              <a:pathLst>
                <a:path w="5959" h="1744" extrusionOk="0">
                  <a:moveTo>
                    <a:pt x="1" y="0"/>
                  </a:moveTo>
                  <a:lnTo>
                    <a:pt x="1" y="1744"/>
                  </a:lnTo>
                  <a:lnTo>
                    <a:pt x="5959" y="1744"/>
                  </a:lnTo>
                  <a:lnTo>
                    <a:pt x="5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1044037" y="3828700"/>
              <a:ext cx="58825" cy="80150"/>
            </a:xfrm>
            <a:custGeom>
              <a:avLst/>
              <a:gdLst/>
              <a:ahLst/>
              <a:cxnLst/>
              <a:rect l="l" t="t" r="r" b="b"/>
              <a:pathLst>
                <a:path w="2353" h="3206" extrusionOk="0">
                  <a:moveTo>
                    <a:pt x="1181" y="0"/>
                  </a:moveTo>
                  <a:lnTo>
                    <a:pt x="1" y="1462"/>
                  </a:lnTo>
                  <a:lnTo>
                    <a:pt x="1" y="3206"/>
                  </a:lnTo>
                  <a:lnTo>
                    <a:pt x="2353" y="3206"/>
                  </a:lnTo>
                  <a:lnTo>
                    <a:pt x="2353" y="1462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1192987" y="3828700"/>
              <a:ext cx="178500" cy="36575"/>
            </a:xfrm>
            <a:custGeom>
              <a:avLst/>
              <a:gdLst/>
              <a:ahLst/>
              <a:cxnLst/>
              <a:rect l="l" t="t" r="r" b="b"/>
              <a:pathLst>
                <a:path w="7140" h="1463" extrusionOk="0">
                  <a:moveTo>
                    <a:pt x="1182" y="0"/>
                  </a:moveTo>
                  <a:lnTo>
                    <a:pt x="1" y="1462"/>
                  </a:lnTo>
                  <a:lnTo>
                    <a:pt x="5959" y="1462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-1060162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-1163237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1183887" y="3876600"/>
              <a:ext cx="7050" cy="7050"/>
            </a:xfrm>
            <a:custGeom>
              <a:avLst/>
              <a:gdLst/>
              <a:ahLst/>
              <a:cxnLst/>
              <a:rect l="l" t="t" r="r" b="b"/>
              <a:pathLst>
                <a:path w="28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-1080812" y="3876600"/>
              <a:ext cx="7050" cy="7050"/>
            </a:xfrm>
            <a:custGeom>
              <a:avLst/>
              <a:gdLst/>
              <a:ahLst/>
              <a:cxnLst/>
              <a:rect l="l" t="t" r="r" b="b"/>
              <a:pathLst>
                <a:path w="28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-1101487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-1122137" y="3876600"/>
              <a:ext cx="7300" cy="7050"/>
            </a:xfrm>
            <a:custGeom>
              <a:avLst/>
              <a:gdLst/>
              <a:ahLst/>
              <a:cxnLst/>
              <a:rect l="l" t="t" r="r" b="b"/>
              <a:pathLst>
                <a:path w="29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91" y="28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-1142812" y="3876600"/>
              <a:ext cx="7300" cy="7050"/>
            </a:xfrm>
            <a:custGeom>
              <a:avLst/>
              <a:gdLst/>
              <a:ahLst/>
              <a:cxnLst/>
              <a:rect l="l" t="t" r="r" b="b"/>
              <a:pathLst>
                <a:path w="292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92" y="282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-10004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-10172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-10340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713234" y="4366489"/>
            <a:ext cx="528990" cy="237521"/>
            <a:chOff x="-200112" y="3724925"/>
            <a:chExt cx="409625" cy="183925"/>
          </a:xfrm>
        </p:grpSpPr>
        <p:sp>
          <p:nvSpPr>
            <p:cNvPr id="99" name="Google Shape;99;p4"/>
            <p:cNvSpPr/>
            <p:nvPr/>
          </p:nvSpPr>
          <p:spPr>
            <a:xfrm>
              <a:off x="-132912" y="3724925"/>
              <a:ext cx="89725" cy="183925"/>
            </a:xfrm>
            <a:custGeom>
              <a:avLst/>
              <a:gdLst/>
              <a:ahLst/>
              <a:cxnLst/>
              <a:rect l="l" t="t" r="r" b="b"/>
              <a:pathLst>
                <a:path w="3589" h="7357" extrusionOk="0">
                  <a:moveTo>
                    <a:pt x="1795" y="1"/>
                  </a:moveTo>
                  <a:cubicBezTo>
                    <a:pt x="1736" y="1"/>
                    <a:pt x="1677" y="58"/>
                    <a:pt x="1654" y="164"/>
                  </a:cubicBezTo>
                  <a:lnTo>
                    <a:pt x="1345" y="1508"/>
                  </a:lnTo>
                  <a:lnTo>
                    <a:pt x="1536" y="1590"/>
                  </a:lnTo>
                  <a:cubicBezTo>
                    <a:pt x="1581" y="1608"/>
                    <a:pt x="1563" y="1663"/>
                    <a:pt x="1518" y="1663"/>
                  </a:cubicBezTo>
                  <a:lnTo>
                    <a:pt x="1309" y="1654"/>
                  </a:lnTo>
                  <a:lnTo>
                    <a:pt x="555" y="4941"/>
                  </a:lnTo>
                  <a:lnTo>
                    <a:pt x="991" y="5141"/>
                  </a:lnTo>
                  <a:cubicBezTo>
                    <a:pt x="1033" y="5166"/>
                    <a:pt x="1028" y="5215"/>
                    <a:pt x="977" y="5215"/>
                  </a:cubicBezTo>
                  <a:cubicBezTo>
                    <a:pt x="973" y="5215"/>
                    <a:pt x="968" y="5214"/>
                    <a:pt x="964" y="5214"/>
                  </a:cubicBezTo>
                  <a:lnTo>
                    <a:pt x="491" y="5205"/>
                  </a:lnTo>
                  <a:lnTo>
                    <a:pt x="1" y="7357"/>
                  </a:lnTo>
                  <a:lnTo>
                    <a:pt x="3588" y="7357"/>
                  </a:lnTo>
                  <a:lnTo>
                    <a:pt x="2725" y="3588"/>
                  </a:lnTo>
                  <a:lnTo>
                    <a:pt x="2453" y="3597"/>
                  </a:lnTo>
                  <a:cubicBezTo>
                    <a:pt x="2398" y="3588"/>
                    <a:pt x="2398" y="3552"/>
                    <a:pt x="2435" y="3524"/>
                  </a:cubicBezTo>
                  <a:lnTo>
                    <a:pt x="2671" y="3370"/>
                  </a:lnTo>
                  <a:lnTo>
                    <a:pt x="1935" y="164"/>
                  </a:lnTo>
                  <a:cubicBezTo>
                    <a:pt x="1909" y="53"/>
                    <a:pt x="1851" y="1"/>
                    <a:pt x="1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67363" y="3724925"/>
              <a:ext cx="89700" cy="183925"/>
            </a:xfrm>
            <a:custGeom>
              <a:avLst/>
              <a:gdLst/>
              <a:ahLst/>
              <a:cxnLst/>
              <a:rect l="l" t="t" r="r" b="b"/>
              <a:pathLst>
                <a:path w="3588" h="7357" extrusionOk="0">
                  <a:moveTo>
                    <a:pt x="1794" y="1"/>
                  </a:moveTo>
                  <a:cubicBezTo>
                    <a:pt x="1735" y="1"/>
                    <a:pt x="1676" y="58"/>
                    <a:pt x="1653" y="164"/>
                  </a:cubicBezTo>
                  <a:lnTo>
                    <a:pt x="1344" y="1508"/>
                  </a:lnTo>
                  <a:lnTo>
                    <a:pt x="1535" y="1590"/>
                  </a:lnTo>
                  <a:cubicBezTo>
                    <a:pt x="1580" y="1608"/>
                    <a:pt x="1571" y="1663"/>
                    <a:pt x="1517" y="1663"/>
                  </a:cubicBezTo>
                  <a:lnTo>
                    <a:pt x="1308" y="1654"/>
                  </a:lnTo>
                  <a:lnTo>
                    <a:pt x="554" y="4941"/>
                  </a:lnTo>
                  <a:lnTo>
                    <a:pt x="990" y="5141"/>
                  </a:lnTo>
                  <a:cubicBezTo>
                    <a:pt x="1040" y="5166"/>
                    <a:pt x="1036" y="5215"/>
                    <a:pt x="985" y="5215"/>
                  </a:cubicBezTo>
                  <a:cubicBezTo>
                    <a:pt x="981" y="5215"/>
                    <a:pt x="977" y="5214"/>
                    <a:pt x="972" y="5214"/>
                  </a:cubicBezTo>
                  <a:lnTo>
                    <a:pt x="500" y="5205"/>
                  </a:lnTo>
                  <a:lnTo>
                    <a:pt x="0" y="7357"/>
                  </a:lnTo>
                  <a:lnTo>
                    <a:pt x="3587" y="7357"/>
                  </a:lnTo>
                  <a:lnTo>
                    <a:pt x="2725" y="3588"/>
                  </a:lnTo>
                  <a:lnTo>
                    <a:pt x="2452" y="3597"/>
                  </a:lnTo>
                  <a:cubicBezTo>
                    <a:pt x="2407" y="3588"/>
                    <a:pt x="2398" y="3552"/>
                    <a:pt x="2434" y="3524"/>
                  </a:cubicBezTo>
                  <a:lnTo>
                    <a:pt x="2670" y="3370"/>
                  </a:lnTo>
                  <a:lnTo>
                    <a:pt x="1934" y="164"/>
                  </a:lnTo>
                  <a:cubicBezTo>
                    <a:pt x="1908" y="53"/>
                    <a:pt x="1851" y="1"/>
                    <a:pt x="1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-200112" y="3751400"/>
              <a:ext cx="85175" cy="157000"/>
            </a:xfrm>
            <a:custGeom>
              <a:avLst/>
              <a:gdLst/>
              <a:ahLst/>
              <a:cxnLst/>
              <a:rect l="l" t="t" r="r" b="b"/>
              <a:pathLst>
                <a:path w="3407" h="6280" extrusionOk="0">
                  <a:moveTo>
                    <a:pt x="1699" y="1"/>
                  </a:moveTo>
                  <a:cubicBezTo>
                    <a:pt x="1643" y="1"/>
                    <a:pt x="1590" y="49"/>
                    <a:pt x="1572" y="141"/>
                  </a:cubicBezTo>
                  <a:lnTo>
                    <a:pt x="1272" y="1294"/>
                  </a:lnTo>
                  <a:lnTo>
                    <a:pt x="1463" y="1357"/>
                  </a:lnTo>
                  <a:cubicBezTo>
                    <a:pt x="1499" y="1376"/>
                    <a:pt x="1490" y="1421"/>
                    <a:pt x="1445" y="1421"/>
                  </a:cubicBezTo>
                  <a:lnTo>
                    <a:pt x="1245" y="1421"/>
                  </a:lnTo>
                  <a:lnTo>
                    <a:pt x="527" y="4227"/>
                  </a:lnTo>
                  <a:lnTo>
                    <a:pt x="936" y="4391"/>
                  </a:lnTo>
                  <a:cubicBezTo>
                    <a:pt x="977" y="4416"/>
                    <a:pt x="974" y="4456"/>
                    <a:pt x="931" y="4456"/>
                  </a:cubicBezTo>
                  <a:cubicBezTo>
                    <a:pt x="927" y="4456"/>
                    <a:pt x="923" y="4455"/>
                    <a:pt x="918" y="4454"/>
                  </a:cubicBezTo>
                  <a:lnTo>
                    <a:pt x="464" y="4454"/>
                  </a:lnTo>
                  <a:lnTo>
                    <a:pt x="1" y="6280"/>
                  </a:lnTo>
                  <a:lnTo>
                    <a:pt x="3406" y="6280"/>
                  </a:lnTo>
                  <a:lnTo>
                    <a:pt x="2589" y="3074"/>
                  </a:lnTo>
                  <a:lnTo>
                    <a:pt x="2326" y="3074"/>
                  </a:lnTo>
                  <a:cubicBezTo>
                    <a:pt x="2280" y="3074"/>
                    <a:pt x="2280" y="3029"/>
                    <a:pt x="2307" y="3010"/>
                  </a:cubicBezTo>
                  <a:lnTo>
                    <a:pt x="2534" y="2883"/>
                  </a:lnTo>
                  <a:lnTo>
                    <a:pt x="1835" y="141"/>
                  </a:lnTo>
                  <a:cubicBezTo>
                    <a:pt x="1808" y="46"/>
                    <a:pt x="175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44763" y="3789725"/>
              <a:ext cx="64750" cy="119125"/>
            </a:xfrm>
            <a:custGeom>
              <a:avLst/>
              <a:gdLst/>
              <a:ahLst/>
              <a:cxnLst/>
              <a:rect l="l" t="t" r="r" b="b"/>
              <a:pathLst>
                <a:path w="2590" h="4765" extrusionOk="0">
                  <a:moveTo>
                    <a:pt x="1294" y="0"/>
                  </a:moveTo>
                  <a:cubicBezTo>
                    <a:pt x="1251" y="0"/>
                    <a:pt x="1209" y="37"/>
                    <a:pt x="1191" y="106"/>
                  </a:cubicBezTo>
                  <a:lnTo>
                    <a:pt x="973" y="978"/>
                  </a:lnTo>
                  <a:lnTo>
                    <a:pt x="1109" y="1032"/>
                  </a:lnTo>
                  <a:cubicBezTo>
                    <a:pt x="1136" y="1041"/>
                    <a:pt x="1127" y="1078"/>
                    <a:pt x="1091" y="1078"/>
                  </a:cubicBezTo>
                  <a:lnTo>
                    <a:pt x="945" y="1078"/>
                  </a:lnTo>
                  <a:lnTo>
                    <a:pt x="401" y="3203"/>
                  </a:lnTo>
                  <a:lnTo>
                    <a:pt x="718" y="3330"/>
                  </a:lnTo>
                  <a:cubicBezTo>
                    <a:pt x="743" y="3346"/>
                    <a:pt x="745" y="3377"/>
                    <a:pt x="713" y="3377"/>
                  </a:cubicBezTo>
                  <a:cubicBezTo>
                    <a:pt x="710" y="3377"/>
                    <a:pt x="705" y="3376"/>
                    <a:pt x="700" y="3375"/>
                  </a:cubicBezTo>
                  <a:lnTo>
                    <a:pt x="355" y="3375"/>
                  </a:lnTo>
                  <a:lnTo>
                    <a:pt x="1" y="4765"/>
                  </a:lnTo>
                  <a:lnTo>
                    <a:pt x="2589" y="4765"/>
                  </a:lnTo>
                  <a:lnTo>
                    <a:pt x="1963" y="2331"/>
                  </a:lnTo>
                  <a:lnTo>
                    <a:pt x="1772" y="2331"/>
                  </a:lnTo>
                  <a:cubicBezTo>
                    <a:pt x="1726" y="2331"/>
                    <a:pt x="1726" y="2295"/>
                    <a:pt x="1754" y="2286"/>
                  </a:cubicBezTo>
                  <a:lnTo>
                    <a:pt x="1926" y="2186"/>
                  </a:lnTo>
                  <a:lnTo>
                    <a:pt x="1400" y="106"/>
                  </a:lnTo>
                  <a:cubicBezTo>
                    <a:pt x="1377" y="35"/>
                    <a:pt x="1335" y="0"/>
                    <a:pt x="12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-4837" y="3741250"/>
              <a:ext cx="90600" cy="167150"/>
            </a:xfrm>
            <a:custGeom>
              <a:avLst/>
              <a:gdLst/>
              <a:ahLst/>
              <a:cxnLst/>
              <a:rect l="l" t="t" r="r" b="b"/>
              <a:pathLst>
                <a:path w="3624" h="6686" extrusionOk="0">
                  <a:moveTo>
                    <a:pt x="1810" y="0"/>
                  </a:moveTo>
                  <a:cubicBezTo>
                    <a:pt x="1752" y="0"/>
                    <a:pt x="1694" y="50"/>
                    <a:pt x="1671" y="147"/>
                  </a:cubicBezTo>
                  <a:lnTo>
                    <a:pt x="1353" y="1373"/>
                  </a:lnTo>
                  <a:lnTo>
                    <a:pt x="1553" y="1446"/>
                  </a:lnTo>
                  <a:cubicBezTo>
                    <a:pt x="1598" y="1464"/>
                    <a:pt x="1580" y="1509"/>
                    <a:pt x="1535" y="1509"/>
                  </a:cubicBezTo>
                  <a:lnTo>
                    <a:pt x="1326" y="1509"/>
                  </a:lnTo>
                  <a:lnTo>
                    <a:pt x="554" y="4497"/>
                  </a:lnTo>
                  <a:lnTo>
                    <a:pt x="999" y="4679"/>
                  </a:lnTo>
                  <a:cubicBezTo>
                    <a:pt x="1040" y="4704"/>
                    <a:pt x="1037" y="4743"/>
                    <a:pt x="987" y="4743"/>
                  </a:cubicBezTo>
                  <a:cubicBezTo>
                    <a:pt x="983" y="4743"/>
                    <a:pt x="977" y="4743"/>
                    <a:pt x="972" y="4742"/>
                  </a:cubicBezTo>
                  <a:lnTo>
                    <a:pt x="500" y="4742"/>
                  </a:lnTo>
                  <a:lnTo>
                    <a:pt x="0" y="6686"/>
                  </a:lnTo>
                  <a:lnTo>
                    <a:pt x="3624" y="6686"/>
                  </a:lnTo>
                  <a:lnTo>
                    <a:pt x="2752" y="3271"/>
                  </a:lnTo>
                  <a:lnTo>
                    <a:pt x="2479" y="3271"/>
                  </a:lnTo>
                  <a:cubicBezTo>
                    <a:pt x="2425" y="3271"/>
                    <a:pt x="2425" y="3226"/>
                    <a:pt x="2461" y="3207"/>
                  </a:cubicBezTo>
                  <a:lnTo>
                    <a:pt x="2697" y="3071"/>
                  </a:lnTo>
                  <a:lnTo>
                    <a:pt x="1953" y="147"/>
                  </a:lnTo>
                  <a:cubicBezTo>
                    <a:pt x="1926" y="48"/>
                    <a:pt x="1868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56837" y="3771900"/>
              <a:ext cx="74275" cy="136500"/>
            </a:xfrm>
            <a:custGeom>
              <a:avLst/>
              <a:gdLst/>
              <a:ahLst/>
              <a:cxnLst/>
              <a:rect l="l" t="t" r="r" b="b"/>
              <a:pathLst>
                <a:path w="2971" h="5460" extrusionOk="0">
                  <a:moveTo>
                    <a:pt x="1484" y="0"/>
                  </a:moveTo>
                  <a:cubicBezTo>
                    <a:pt x="1437" y="0"/>
                    <a:pt x="1390" y="41"/>
                    <a:pt x="1372" y="120"/>
                  </a:cubicBezTo>
                  <a:lnTo>
                    <a:pt x="1108" y="1119"/>
                  </a:lnTo>
                  <a:lnTo>
                    <a:pt x="1272" y="1182"/>
                  </a:lnTo>
                  <a:cubicBezTo>
                    <a:pt x="1308" y="1200"/>
                    <a:pt x="1299" y="1237"/>
                    <a:pt x="1254" y="1237"/>
                  </a:cubicBezTo>
                  <a:lnTo>
                    <a:pt x="1081" y="1237"/>
                  </a:lnTo>
                  <a:lnTo>
                    <a:pt x="463" y="3671"/>
                  </a:lnTo>
                  <a:lnTo>
                    <a:pt x="818" y="3816"/>
                  </a:lnTo>
                  <a:cubicBezTo>
                    <a:pt x="858" y="3840"/>
                    <a:pt x="855" y="3872"/>
                    <a:pt x="815" y="3872"/>
                  </a:cubicBezTo>
                  <a:cubicBezTo>
                    <a:pt x="811" y="3872"/>
                    <a:pt x="805" y="3871"/>
                    <a:pt x="799" y="3870"/>
                  </a:cubicBezTo>
                  <a:lnTo>
                    <a:pt x="409" y="3870"/>
                  </a:lnTo>
                  <a:lnTo>
                    <a:pt x="0" y="5460"/>
                  </a:lnTo>
                  <a:lnTo>
                    <a:pt x="2970" y="5460"/>
                  </a:lnTo>
                  <a:lnTo>
                    <a:pt x="2253" y="2672"/>
                  </a:lnTo>
                  <a:lnTo>
                    <a:pt x="2026" y="2672"/>
                  </a:lnTo>
                  <a:cubicBezTo>
                    <a:pt x="1989" y="2672"/>
                    <a:pt x="1980" y="2635"/>
                    <a:pt x="2007" y="2617"/>
                  </a:cubicBezTo>
                  <a:lnTo>
                    <a:pt x="2207" y="2508"/>
                  </a:lnTo>
                  <a:lnTo>
                    <a:pt x="1599" y="120"/>
                  </a:lnTo>
                  <a:cubicBezTo>
                    <a:pt x="1576" y="39"/>
                    <a:pt x="1530" y="0"/>
                    <a:pt x="1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5" name="Google Shape;105;p4"/>
          <p:cNvSpPr/>
          <p:nvPr/>
        </p:nvSpPr>
        <p:spPr>
          <a:xfrm>
            <a:off x="-451" y="4601600"/>
            <a:ext cx="2666444" cy="237525"/>
          </a:xfrm>
          <a:custGeom>
            <a:avLst/>
            <a:gdLst/>
            <a:ahLst/>
            <a:cxnLst/>
            <a:rect l="l" t="t" r="r" b="b"/>
            <a:pathLst>
              <a:path w="33104" h="9501" extrusionOk="0">
                <a:moveTo>
                  <a:pt x="19844" y="1"/>
                </a:moveTo>
                <a:cubicBezTo>
                  <a:pt x="20256" y="720"/>
                  <a:pt x="21972" y="761"/>
                  <a:pt x="23646" y="761"/>
                </a:cubicBezTo>
                <a:cubicBezTo>
                  <a:pt x="23867" y="761"/>
                  <a:pt x="24087" y="761"/>
                  <a:pt x="24304" y="761"/>
                </a:cubicBezTo>
                <a:cubicBezTo>
                  <a:pt x="25846" y="761"/>
                  <a:pt x="27196" y="798"/>
                  <a:pt x="27237" y="1399"/>
                </a:cubicBezTo>
                <a:cubicBezTo>
                  <a:pt x="27168" y="1705"/>
                  <a:pt x="26190" y="1769"/>
                  <a:pt x="25379" y="1769"/>
                </a:cubicBezTo>
                <a:cubicBezTo>
                  <a:pt x="24793" y="1769"/>
                  <a:pt x="24294" y="1735"/>
                  <a:pt x="24294" y="1735"/>
                </a:cubicBezTo>
                <a:cubicBezTo>
                  <a:pt x="24294" y="1735"/>
                  <a:pt x="22824" y="1605"/>
                  <a:pt x="20926" y="1605"/>
                </a:cubicBezTo>
                <a:cubicBezTo>
                  <a:pt x="18601" y="1605"/>
                  <a:pt x="15635" y="1801"/>
                  <a:pt x="13950" y="2671"/>
                </a:cubicBezTo>
                <a:cubicBezTo>
                  <a:pt x="11135" y="5014"/>
                  <a:pt x="18509" y="5186"/>
                  <a:pt x="24013" y="5259"/>
                </a:cubicBezTo>
                <a:cubicBezTo>
                  <a:pt x="26601" y="5286"/>
                  <a:pt x="28418" y="5441"/>
                  <a:pt x="29271" y="5595"/>
                </a:cubicBezTo>
                <a:cubicBezTo>
                  <a:pt x="30116" y="5740"/>
                  <a:pt x="31978" y="6721"/>
                  <a:pt x="29689" y="7157"/>
                </a:cubicBezTo>
                <a:cubicBezTo>
                  <a:pt x="28351" y="7373"/>
                  <a:pt x="26455" y="7451"/>
                  <a:pt x="24410" y="7451"/>
                </a:cubicBezTo>
                <a:cubicBezTo>
                  <a:pt x="21112" y="7451"/>
                  <a:pt x="17427" y="7247"/>
                  <a:pt x="15067" y="7084"/>
                </a:cubicBezTo>
                <a:cubicBezTo>
                  <a:pt x="14556" y="7080"/>
                  <a:pt x="14066" y="7077"/>
                  <a:pt x="13596" y="7077"/>
                </a:cubicBezTo>
                <a:cubicBezTo>
                  <a:pt x="8440" y="7077"/>
                  <a:pt x="5501" y="7380"/>
                  <a:pt x="1" y="8628"/>
                </a:cubicBezTo>
                <a:lnTo>
                  <a:pt x="209" y="9500"/>
                </a:lnTo>
                <a:cubicBezTo>
                  <a:pt x="4149" y="8564"/>
                  <a:pt x="9828" y="8407"/>
                  <a:pt x="13189" y="8407"/>
                </a:cubicBezTo>
                <a:cubicBezTo>
                  <a:pt x="14880" y="8407"/>
                  <a:pt x="15985" y="8447"/>
                  <a:pt x="15985" y="8447"/>
                </a:cubicBezTo>
                <a:cubicBezTo>
                  <a:pt x="15985" y="8447"/>
                  <a:pt x="19073" y="8635"/>
                  <a:pt x="22594" y="8635"/>
                </a:cubicBezTo>
                <a:cubicBezTo>
                  <a:pt x="25912" y="8635"/>
                  <a:pt x="29614" y="8468"/>
                  <a:pt x="31478" y="7820"/>
                </a:cubicBezTo>
                <a:cubicBezTo>
                  <a:pt x="33104" y="7112"/>
                  <a:pt x="32314" y="5577"/>
                  <a:pt x="30770" y="5032"/>
                </a:cubicBezTo>
                <a:cubicBezTo>
                  <a:pt x="27637" y="3824"/>
                  <a:pt x="11571" y="5522"/>
                  <a:pt x="14604" y="2961"/>
                </a:cubicBezTo>
                <a:cubicBezTo>
                  <a:pt x="15854" y="2218"/>
                  <a:pt x="18767" y="2057"/>
                  <a:pt x="21068" y="2057"/>
                </a:cubicBezTo>
                <a:cubicBezTo>
                  <a:pt x="22845" y="2057"/>
                  <a:pt x="24258" y="2153"/>
                  <a:pt x="24258" y="2153"/>
                </a:cubicBezTo>
                <a:cubicBezTo>
                  <a:pt x="24258" y="2153"/>
                  <a:pt x="24616" y="2178"/>
                  <a:pt x="25099" y="2178"/>
                </a:cubicBezTo>
                <a:cubicBezTo>
                  <a:pt x="26045" y="2178"/>
                  <a:pt x="27471" y="2082"/>
                  <a:pt x="27627" y="1517"/>
                </a:cubicBezTo>
                <a:cubicBezTo>
                  <a:pt x="27769" y="640"/>
                  <a:pt x="26411" y="515"/>
                  <a:pt x="24792" y="515"/>
                </a:cubicBezTo>
                <a:cubicBezTo>
                  <a:pt x="24146" y="515"/>
                  <a:pt x="23458" y="534"/>
                  <a:pt x="22808" y="534"/>
                </a:cubicBezTo>
                <a:cubicBezTo>
                  <a:pt x="21529" y="534"/>
                  <a:pt x="20393" y="457"/>
                  <a:pt x="19999" y="1"/>
                </a:cubicBezTo>
                <a:close/>
              </a:path>
            </a:pathLst>
          </a:custGeom>
          <a:solidFill>
            <a:srgbClr val="000000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6" name="Google Shape;106;p4"/>
          <p:cNvGrpSpPr/>
          <p:nvPr/>
        </p:nvGrpSpPr>
        <p:grpSpPr>
          <a:xfrm>
            <a:off x="8292250" y="4111900"/>
            <a:ext cx="277025" cy="492100"/>
            <a:chOff x="-120637" y="2243125"/>
            <a:chExt cx="277025" cy="492100"/>
          </a:xfrm>
        </p:grpSpPr>
        <p:sp>
          <p:nvSpPr>
            <p:cNvPr id="107" name="Google Shape;107;p4"/>
            <p:cNvSpPr/>
            <p:nvPr/>
          </p:nvSpPr>
          <p:spPr>
            <a:xfrm>
              <a:off x="-11662" y="2420275"/>
              <a:ext cx="60875" cy="10700"/>
            </a:xfrm>
            <a:custGeom>
              <a:avLst/>
              <a:gdLst/>
              <a:ahLst/>
              <a:cxnLst/>
              <a:rect l="l" t="t" r="r" b="b"/>
              <a:pathLst>
                <a:path w="2435" h="428" extrusionOk="0">
                  <a:moveTo>
                    <a:pt x="1218" y="1"/>
                  </a:moveTo>
                  <a:cubicBezTo>
                    <a:pt x="546" y="1"/>
                    <a:pt x="1" y="91"/>
                    <a:pt x="1" y="209"/>
                  </a:cubicBezTo>
                  <a:cubicBezTo>
                    <a:pt x="1" y="328"/>
                    <a:pt x="546" y="427"/>
                    <a:pt x="1218" y="427"/>
                  </a:cubicBezTo>
                  <a:cubicBezTo>
                    <a:pt x="1890" y="427"/>
                    <a:pt x="2435" y="328"/>
                    <a:pt x="2435" y="209"/>
                  </a:cubicBezTo>
                  <a:cubicBezTo>
                    <a:pt x="2435" y="91"/>
                    <a:pt x="1890" y="1"/>
                    <a:pt x="1218" y="1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79613" y="2399625"/>
              <a:ext cx="22275" cy="3875"/>
            </a:xfrm>
            <a:custGeom>
              <a:avLst/>
              <a:gdLst/>
              <a:ahLst/>
              <a:cxnLst/>
              <a:rect l="l" t="t" r="r" b="b"/>
              <a:pathLst>
                <a:path w="891" h="155" extrusionOk="0">
                  <a:moveTo>
                    <a:pt x="446" y="0"/>
                  </a:moveTo>
                  <a:cubicBezTo>
                    <a:pt x="201" y="0"/>
                    <a:pt x="1" y="36"/>
                    <a:pt x="1" y="82"/>
                  </a:cubicBezTo>
                  <a:cubicBezTo>
                    <a:pt x="1" y="127"/>
                    <a:pt x="201" y="155"/>
                    <a:pt x="446" y="155"/>
                  </a:cubicBezTo>
                  <a:cubicBezTo>
                    <a:pt x="691" y="155"/>
                    <a:pt x="891" y="127"/>
                    <a:pt x="891" y="82"/>
                  </a:cubicBezTo>
                  <a:cubicBezTo>
                    <a:pt x="891" y="36"/>
                    <a:pt x="691" y="0"/>
                    <a:pt x="446" y="0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-31637" y="2505875"/>
              <a:ext cx="121275" cy="221850"/>
            </a:xfrm>
            <a:custGeom>
              <a:avLst/>
              <a:gdLst/>
              <a:ahLst/>
              <a:cxnLst/>
              <a:rect l="l" t="t" r="r" b="b"/>
              <a:pathLst>
                <a:path w="4851" h="8874" extrusionOk="0">
                  <a:moveTo>
                    <a:pt x="1" y="0"/>
                  </a:moveTo>
                  <a:cubicBezTo>
                    <a:pt x="201" y="2997"/>
                    <a:pt x="2262" y="3633"/>
                    <a:pt x="2262" y="3633"/>
                  </a:cubicBezTo>
                  <a:lnTo>
                    <a:pt x="2189" y="8873"/>
                  </a:lnTo>
                  <a:lnTo>
                    <a:pt x="2934" y="8873"/>
                  </a:lnTo>
                  <a:lnTo>
                    <a:pt x="2789" y="2698"/>
                  </a:lnTo>
                  <a:cubicBezTo>
                    <a:pt x="4850" y="1889"/>
                    <a:pt x="4696" y="155"/>
                    <a:pt x="4696" y="155"/>
                  </a:cubicBezTo>
                  <a:lnTo>
                    <a:pt x="4696" y="155"/>
                  </a:lnTo>
                  <a:lnTo>
                    <a:pt x="4505" y="336"/>
                  </a:lnTo>
                  <a:cubicBezTo>
                    <a:pt x="4369" y="1208"/>
                    <a:pt x="3733" y="1944"/>
                    <a:pt x="2780" y="2235"/>
                  </a:cubicBezTo>
                  <a:lnTo>
                    <a:pt x="2743" y="836"/>
                  </a:lnTo>
                  <a:lnTo>
                    <a:pt x="2253" y="836"/>
                  </a:lnTo>
                  <a:lnTo>
                    <a:pt x="2262" y="2907"/>
                  </a:lnTo>
                  <a:cubicBezTo>
                    <a:pt x="546" y="2643"/>
                    <a:pt x="264" y="109"/>
                    <a:pt x="264" y="10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-120637" y="2243125"/>
              <a:ext cx="277025" cy="289300"/>
            </a:xfrm>
            <a:custGeom>
              <a:avLst/>
              <a:gdLst/>
              <a:ahLst/>
              <a:cxnLst/>
              <a:rect l="l" t="t" r="r" b="b"/>
              <a:pathLst>
                <a:path w="11081" h="11572" extrusionOk="0">
                  <a:moveTo>
                    <a:pt x="5899" y="1"/>
                  </a:moveTo>
                  <a:cubicBezTo>
                    <a:pt x="5081" y="1"/>
                    <a:pt x="4285" y="352"/>
                    <a:pt x="3615" y="857"/>
                  </a:cubicBezTo>
                  <a:cubicBezTo>
                    <a:pt x="2880" y="1410"/>
                    <a:pt x="2298" y="2128"/>
                    <a:pt x="1717" y="2836"/>
                  </a:cubicBezTo>
                  <a:cubicBezTo>
                    <a:pt x="1172" y="3508"/>
                    <a:pt x="691" y="4280"/>
                    <a:pt x="400" y="5107"/>
                  </a:cubicBezTo>
                  <a:cubicBezTo>
                    <a:pt x="46" y="6088"/>
                    <a:pt x="1" y="7214"/>
                    <a:pt x="482" y="8131"/>
                  </a:cubicBezTo>
                  <a:cubicBezTo>
                    <a:pt x="700" y="8540"/>
                    <a:pt x="1009" y="8894"/>
                    <a:pt x="1345" y="9194"/>
                  </a:cubicBezTo>
                  <a:cubicBezTo>
                    <a:pt x="1481" y="9330"/>
                    <a:pt x="1626" y="9448"/>
                    <a:pt x="1772" y="9575"/>
                  </a:cubicBezTo>
                  <a:cubicBezTo>
                    <a:pt x="2416" y="10111"/>
                    <a:pt x="3261" y="10665"/>
                    <a:pt x="4169" y="11055"/>
                  </a:cubicBezTo>
                  <a:cubicBezTo>
                    <a:pt x="4891" y="11367"/>
                    <a:pt x="5653" y="11571"/>
                    <a:pt x="6386" y="11571"/>
                  </a:cubicBezTo>
                  <a:cubicBezTo>
                    <a:pt x="7276" y="11571"/>
                    <a:pt x="8123" y="11269"/>
                    <a:pt x="8801" y="10492"/>
                  </a:cubicBezTo>
                  <a:cubicBezTo>
                    <a:pt x="10009" y="9094"/>
                    <a:pt x="11081" y="7323"/>
                    <a:pt x="10863" y="5406"/>
                  </a:cubicBezTo>
                  <a:cubicBezTo>
                    <a:pt x="10726" y="4226"/>
                    <a:pt x="10082" y="3145"/>
                    <a:pt x="9364" y="2228"/>
                  </a:cubicBezTo>
                  <a:cubicBezTo>
                    <a:pt x="8683" y="1374"/>
                    <a:pt x="7747" y="421"/>
                    <a:pt x="6676" y="112"/>
                  </a:cubicBezTo>
                  <a:cubicBezTo>
                    <a:pt x="6417" y="36"/>
                    <a:pt x="6157" y="1"/>
                    <a:pt x="5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-31412" y="2373050"/>
              <a:ext cx="49750" cy="64050"/>
            </a:xfrm>
            <a:custGeom>
              <a:avLst/>
              <a:gdLst/>
              <a:ahLst/>
              <a:cxnLst/>
              <a:rect l="l" t="t" r="r" b="b"/>
              <a:pathLst>
                <a:path w="1990" h="2562" extrusionOk="0">
                  <a:moveTo>
                    <a:pt x="455" y="1"/>
                  </a:moveTo>
                  <a:lnTo>
                    <a:pt x="346" y="64"/>
                  </a:lnTo>
                  <a:lnTo>
                    <a:pt x="800" y="891"/>
                  </a:lnTo>
                  <a:lnTo>
                    <a:pt x="800" y="891"/>
                  </a:lnTo>
                  <a:lnTo>
                    <a:pt x="19" y="882"/>
                  </a:lnTo>
                  <a:lnTo>
                    <a:pt x="1" y="991"/>
                  </a:lnTo>
                  <a:lnTo>
                    <a:pt x="991" y="1163"/>
                  </a:lnTo>
                  <a:lnTo>
                    <a:pt x="1963" y="2562"/>
                  </a:lnTo>
                  <a:lnTo>
                    <a:pt x="1990" y="2017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-42312" y="2706925"/>
              <a:ext cx="138750" cy="28300"/>
            </a:xfrm>
            <a:custGeom>
              <a:avLst/>
              <a:gdLst/>
              <a:ahLst/>
              <a:cxnLst/>
              <a:rect l="l" t="t" r="r" b="b"/>
              <a:pathLst>
                <a:path w="5550" h="1132" extrusionOk="0">
                  <a:moveTo>
                    <a:pt x="3261" y="0"/>
                  </a:moveTo>
                  <a:cubicBezTo>
                    <a:pt x="2995" y="0"/>
                    <a:pt x="2731" y="121"/>
                    <a:pt x="2553" y="377"/>
                  </a:cubicBezTo>
                  <a:cubicBezTo>
                    <a:pt x="2505" y="456"/>
                    <a:pt x="2417" y="508"/>
                    <a:pt x="2323" y="508"/>
                  </a:cubicBezTo>
                  <a:cubicBezTo>
                    <a:pt x="2309" y="508"/>
                    <a:pt x="2295" y="507"/>
                    <a:pt x="2280" y="504"/>
                  </a:cubicBezTo>
                  <a:cubicBezTo>
                    <a:pt x="2244" y="501"/>
                    <a:pt x="2208" y="499"/>
                    <a:pt x="2173" y="499"/>
                  </a:cubicBezTo>
                  <a:cubicBezTo>
                    <a:pt x="1954" y="499"/>
                    <a:pt x="1762" y="570"/>
                    <a:pt x="1590" y="695"/>
                  </a:cubicBezTo>
                  <a:cubicBezTo>
                    <a:pt x="1509" y="760"/>
                    <a:pt x="1412" y="796"/>
                    <a:pt x="1308" y="796"/>
                  </a:cubicBezTo>
                  <a:cubicBezTo>
                    <a:pt x="1296" y="796"/>
                    <a:pt x="1284" y="796"/>
                    <a:pt x="1272" y="795"/>
                  </a:cubicBezTo>
                  <a:cubicBezTo>
                    <a:pt x="1233" y="793"/>
                    <a:pt x="1194" y="792"/>
                    <a:pt x="1156" y="792"/>
                  </a:cubicBezTo>
                  <a:cubicBezTo>
                    <a:pt x="381" y="792"/>
                    <a:pt x="1" y="1131"/>
                    <a:pt x="1" y="1131"/>
                  </a:cubicBezTo>
                  <a:lnTo>
                    <a:pt x="5550" y="1131"/>
                  </a:lnTo>
                  <a:cubicBezTo>
                    <a:pt x="5217" y="857"/>
                    <a:pt x="4867" y="656"/>
                    <a:pt x="4494" y="656"/>
                  </a:cubicBezTo>
                  <a:cubicBezTo>
                    <a:pt x="4471" y="656"/>
                    <a:pt x="4447" y="657"/>
                    <a:pt x="4424" y="659"/>
                  </a:cubicBezTo>
                  <a:cubicBezTo>
                    <a:pt x="4414" y="659"/>
                    <a:pt x="4404" y="660"/>
                    <a:pt x="4395" y="660"/>
                  </a:cubicBezTo>
                  <a:cubicBezTo>
                    <a:pt x="4268" y="660"/>
                    <a:pt x="4146" y="605"/>
                    <a:pt x="4079" y="495"/>
                  </a:cubicBezTo>
                  <a:cubicBezTo>
                    <a:pt x="3900" y="174"/>
                    <a:pt x="3579" y="0"/>
                    <a:pt x="3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"/>
          <p:cNvSpPr txBox="1">
            <a:spLocks noGrp="1"/>
          </p:cNvSpPr>
          <p:nvPr>
            <p:ph type="title"/>
          </p:nvPr>
        </p:nvSpPr>
        <p:spPr>
          <a:xfrm>
            <a:off x="2480675" y="1179850"/>
            <a:ext cx="4182600" cy="20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06" name="Google Shape;306;p8"/>
          <p:cNvGrpSpPr/>
          <p:nvPr/>
        </p:nvGrpSpPr>
        <p:grpSpPr>
          <a:xfrm>
            <a:off x="-70967" y="3489614"/>
            <a:ext cx="9806065" cy="2078581"/>
            <a:chOff x="-70967" y="3489614"/>
            <a:chExt cx="9806065" cy="2078581"/>
          </a:xfrm>
        </p:grpSpPr>
        <p:sp>
          <p:nvSpPr>
            <p:cNvPr id="307" name="Google Shape;307;p8"/>
            <p:cNvSpPr/>
            <p:nvPr/>
          </p:nvSpPr>
          <p:spPr>
            <a:xfrm>
              <a:off x="3547350" y="352562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308" name="Google Shape;308;p8"/>
            <p:cNvGrpSpPr/>
            <p:nvPr/>
          </p:nvGrpSpPr>
          <p:grpSpPr>
            <a:xfrm>
              <a:off x="451774" y="3659125"/>
              <a:ext cx="8088058" cy="1527324"/>
              <a:chOff x="451774" y="3659125"/>
              <a:chExt cx="8088058" cy="1527324"/>
            </a:xfrm>
          </p:grpSpPr>
          <p:grpSp>
            <p:nvGrpSpPr>
              <p:cNvPr id="309" name="Google Shape;309;p8"/>
              <p:cNvGrpSpPr/>
              <p:nvPr/>
            </p:nvGrpSpPr>
            <p:grpSpPr>
              <a:xfrm rot="158294">
                <a:off x="5787609" y="3807212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10" name="Google Shape;310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1" name="Google Shape;311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2" name="Google Shape;312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3" name="Google Shape;313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14" name="Google Shape;314;p8"/>
              <p:cNvGrpSpPr/>
              <p:nvPr/>
            </p:nvGrpSpPr>
            <p:grpSpPr>
              <a:xfrm rot="158294">
                <a:off x="480647" y="37211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15" name="Google Shape;315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6" name="Google Shape;316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7" name="Google Shape;317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8" name="Google Shape;318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19" name="Google Shape;319;p8"/>
              <p:cNvGrpSpPr/>
              <p:nvPr/>
            </p:nvGrpSpPr>
            <p:grpSpPr>
              <a:xfrm rot="158294">
                <a:off x="3128919" y="3768602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20" name="Google Shape;320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21" name="Google Shape;321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22" name="Google Shape;322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23" name="Google Shape;323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324" name="Google Shape;324;p8"/>
            <p:cNvSpPr/>
            <p:nvPr/>
          </p:nvSpPr>
          <p:spPr>
            <a:xfrm>
              <a:off x="-8493" y="4125275"/>
              <a:ext cx="9160937" cy="798050"/>
            </a:xfrm>
            <a:custGeom>
              <a:avLst/>
              <a:gdLst/>
              <a:ahLst/>
              <a:cxnLst/>
              <a:rect l="l" t="t" r="r" b="b"/>
              <a:pathLst>
                <a:path w="121357" h="31922" extrusionOk="0">
                  <a:moveTo>
                    <a:pt x="63989" y="0"/>
                  </a:moveTo>
                  <a:cubicBezTo>
                    <a:pt x="43196" y="0"/>
                    <a:pt x="21836" y="754"/>
                    <a:pt x="1" y="2136"/>
                  </a:cubicBezTo>
                  <a:lnTo>
                    <a:pt x="1" y="31922"/>
                  </a:lnTo>
                  <a:lnTo>
                    <a:pt x="121357" y="31922"/>
                  </a:lnTo>
                  <a:lnTo>
                    <a:pt x="121357" y="2127"/>
                  </a:lnTo>
                  <a:cubicBezTo>
                    <a:pt x="102793" y="674"/>
                    <a:pt x="83644" y="0"/>
                    <a:pt x="63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325" name="Google Shape;325;p8"/>
            <p:cNvGrpSpPr/>
            <p:nvPr/>
          </p:nvGrpSpPr>
          <p:grpSpPr>
            <a:xfrm>
              <a:off x="8" y="3514136"/>
              <a:ext cx="2317413" cy="725976"/>
              <a:chOff x="2359925" y="3495825"/>
              <a:chExt cx="1266000" cy="396600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2359925" y="3495825"/>
                <a:ext cx="1266000" cy="396600"/>
              </a:xfrm>
              <a:custGeom>
                <a:avLst/>
                <a:gdLst/>
                <a:ahLst/>
                <a:cxnLst/>
                <a:rect l="l" t="t" r="r" b="b"/>
                <a:pathLst>
                  <a:path w="50640" h="15864" extrusionOk="0">
                    <a:moveTo>
                      <a:pt x="0" y="1"/>
                    </a:moveTo>
                    <a:cubicBezTo>
                      <a:pt x="625" y="308"/>
                      <a:pt x="1055" y="953"/>
                      <a:pt x="1034" y="1689"/>
                    </a:cubicBezTo>
                    <a:cubicBezTo>
                      <a:pt x="1034" y="1812"/>
                      <a:pt x="1014" y="1945"/>
                      <a:pt x="983" y="2058"/>
                    </a:cubicBezTo>
                    <a:cubicBezTo>
                      <a:pt x="1239" y="2181"/>
                      <a:pt x="1413" y="2437"/>
                      <a:pt x="1403" y="2733"/>
                    </a:cubicBezTo>
                    <a:cubicBezTo>
                      <a:pt x="1403" y="2754"/>
                      <a:pt x="1403" y="2785"/>
                      <a:pt x="1403" y="2805"/>
                    </a:cubicBezTo>
                    <a:cubicBezTo>
                      <a:pt x="1761" y="2733"/>
                      <a:pt x="2139" y="2703"/>
                      <a:pt x="2528" y="2713"/>
                    </a:cubicBezTo>
                    <a:cubicBezTo>
                      <a:pt x="2661" y="2713"/>
                      <a:pt x="2805" y="2723"/>
                      <a:pt x="2938" y="2733"/>
                    </a:cubicBezTo>
                    <a:cubicBezTo>
                      <a:pt x="3030" y="2447"/>
                      <a:pt x="3306" y="2232"/>
                      <a:pt x="3634" y="2242"/>
                    </a:cubicBezTo>
                    <a:cubicBezTo>
                      <a:pt x="4023" y="2252"/>
                      <a:pt x="4330" y="2570"/>
                      <a:pt x="4330" y="2948"/>
                    </a:cubicBezTo>
                    <a:cubicBezTo>
                      <a:pt x="4401" y="2938"/>
                      <a:pt x="4473" y="2938"/>
                      <a:pt x="4544" y="2938"/>
                    </a:cubicBezTo>
                    <a:cubicBezTo>
                      <a:pt x="4800" y="2948"/>
                      <a:pt x="5056" y="3010"/>
                      <a:pt x="5271" y="3112"/>
                    </a:cubicBezTo>
                    <a:cubicBezTo>
                      <a:pt x="5394" y="2856"/>
                      <a:pt x="5650" y="2682"/>
                      <a:pt x="5947" y="2692"/>
                    </a:cubicBezTo>
                    <a:cubicBezTo>
                      <a:pt x="6151" y="2692"/>
                      <a:pt x="6325" y="2785"/>
                      <a:pt x="6458" y="2918"/>
                    </a:cubicBezTo>
                    <a:cubicBezTo>
                      <a:pt x="6816" y="2355"/>
                      <a:pt x="7451" y="1986"/>
                      <a:pt x="8167" y="1996"/>
                    </a:cubicBezTo>
                    <a:cubicBezTo>
                      <a:pt x="9140" y="2017"/>
                      <a:pt x="9928" y="2744"/>
                      <a:pt x="10071" y="3665"/>
                    </a:cubicBezTo>
                    <a:cubicBezTo>
                      <a:pt x="10194" y="3583"/>
                      <a:pt x="10347" y="3532"/>
                      <a:pt x="10501" y="3532"/>
                    </a:cubicBezTo>
                    <a:cubicBezTo>
                      <a:pt x="10900" y="3542"/>
                      <a:pt x="11217" y="3869"/>
                      <a:pt x="11207" y="4268"/>
                    </a:cubicBezTo>
                    <a:cubicBezTo>
                      <a:pt x="11197" y="4463"/>
                      <a:pt x="11125" y="4637"/>
                      <a:pt x="11002" y="4760"/>
                    </a:cubicBezTo>
                    <a:cubicBezTo>
                      <a:pt x="11391" y="4801"/>
                      <a:pt x="11760" y="4954"/>
                      <a:pt x="12046" y="5190"/>
                    </a:cubicBezTo>
                    <a:cubicBezTo>
                      <a:pt x="12159" y="5118"/>
                      <a:pt x="12292" y="5087"/>
                      <a:pt x="12425" y="5087"/>
                    </a:cubicBezTo>
                    <a:cubicBezTo>
                      <a:pt x="12824" y="5097"/>
                      <a:pt x="13131" y="5425"/>
                      <a:pt x="13121" y="5824"/>
                    </a:cubicBezTo>
                    <a:cubicBezTo>
                      <a:pt x="13121" y="5957"/>
                      <a:pt x="13080" y="6080"/>
                      <a:pt x="13018" y="6192"/>
                    </a:cubicBezTo>
                    <a:cubicBezTo>
                      <a:pt x="13561" y="6407"/>
                      <a:pt x="13991" y="6858"/>
                      <a:pt x="14165" y="7421"/>
                    </a:cubicBezTo>
                    <a:cubicBezTo>
                      <a:pt x="14277" y="7369"/>
                      <a:pt x="14400" y="7339"/>
                      <a:pt x="14523" y="7339"/>
                    </a:cubicBezTo>
                    <a:cubicBezTo>
                      <a:pt x="14922" y="7349"/>
                      <a:pt x="15239" y="7676"/>
                      <a:pt x="15229" y="8076"/>
                    </a:cubicBezTo>
                    <a:cubicBezTo>
                      <a:pt x="15229" y="8178"/>
                      <a:pt x="15198" y="8270"/>
                      <a:pt x="15168" y="8352"/>
                    </a:cubicBezTo>
                    <a:cubicBezTo>
                      <a:pt x="15229" y="8352"/>
                      <a:pt x="15290" y="8352"/>
                      <a:pt x="15352" y="8352"/>
                    </a:cubicBezTo>
                    <a:cubicBezTo>
                      <a:pt x="16283" y="8372"/>
                      <a:pt x="17061" y="9038"/>
                      <a:pt x="17235" y="9918"/>
                    </a:cubicBezTo>
                    <a:cubicBezTo>
                      <a:pt x="17276" y="9918"/>
                      <a:pt x="17317" y="9918"/>
                      <a:pt x="17348" y="9918"/>
                    </a:cubicBezTo>
                    <a:cubicBezTo>
                      <a:pt x="17470" y="9918"/>
                      <a:pt x="17583" y="9938"/>
                      <a:pt x="17685" y="9979"/>
                    </a:cubicBezTo>
                    <a:cubicBezTo>
                      <a:pt x="17829" y="9826"/>
                      <a:pt x="18033" y="9723"/>
                      <a:pt x="18258" y="9723"/>
                    </a:cubicBezTo>
                    <a:cubicBezTo>
                      <a:pt x="18340" y="9723"/>
                      <a:pt x="18432" y="9744"/>
                      <a:pt x="18504" y="9774"/>
                    </a:cubicBezTo>
                    <a:cubicBezTo>
                      <a:pt x="19005" y="8833"/>
                      <a:pt x="20008" y="8209"/>
                      <a:pt x="21144" y="8229"/>
                    </a:cubicBezTo>
                    <a:cubicBezTo>
                      <a:pt x="22127" y="8260"/>
                      <a:pt x="22997" y="8772"/>
                      <a:pt x="23498" y="9529"/>
                    </a:cubicBezTo>
                    <a:cubicBezTo>
                      <a:pt x="23846" y="9273"/>
                      <a:pt x="24276" y="9119"/>
                      <a:pt x="24737" y="9130"/>
                    </a:cubicBezTo>
                    <a:cubicBezTo>
                      <a:pt x="25228" y="9140"/>
                      <a:pt x="25668" y="9334"/>
                      <a:pt x="26006" y="9631"/>
                    </a:cubicBezTo>
                    <a:cubicBezTo>
                      <a:pt x="26251" y="9529"/>
                      <a:pt x="26528" y="9478"/>
                      <a:pt x="26814" y="9478"/>
                    </a:cubicBezTo>
                    <a:cubicBezTo>
                      <a:pt x="26988" y="9488"/>
                      <a:pt x="27152" y="9508"/>
                      <a:pt x="27305" y="9549"/>
                    </a:cubicBezTo>
                    <a:cubicBezTo>
                      <a:pt x="27305" y="9519"/>
                      <a:pt x="27305" y="9488"/>
                      <a:pt x="27305" y="9457"/>
                    </a:cubicBezTo>
                    <a:cubicBezTo>
                      <a:pt x="27336" y="8362"/>
                      <a:pt x="28237" y="7502"/>
                      <a:pt x="29322" y="7533"/>
                    </a:cubicBezTo>
                    <a:cubicBezTo>
                      <a:pt x="29536" y="7533"/>
                      <a:pt x="29741" y="7574"/>
                      <a:pt x="29936" y="7636"/>
                    </a:cubicBezTo>
                    <a:cubicBezTo>
                      <a:pt x="30816" y="5875"/>
                      <a:pt x="32648" y="4688"/>
                      <a:pt x="34746" y="4729"/>
                    </a:cubicBezTo>
                    <a:cubicBezTo>
                      <a:pt x="37120" y="4790"/>
                      <a:pt x="39085" y="6407"/>
                      <a:pt x="39689" y="8577"/>
                    </a:cubicBezTo>
                    <a:cubicBezTo>
                      <a:pt x="40375" y="8710"/>
                      <a:pt x="40917" y="9232"/>
                      <a:pt x="41091" y="9908"/>
                    </a:cubicBezTo>
                    <a:cubicBezTo>
                      <a:pt x="41265" y="9887"/>
                      <a:pt x="41449" y="9887"/>
                      <a:pt x="41633" y="9887"/>
                    </a:cubicBezTo>
                    <a:cubicBezTo>
                      <a:pt x="43189" y="9928"/>
                      <a:pt x="44571" y="10634"/>
                      <a:pt x="45502" y="11739"/>
                    </a:cubicBezTo>
                    <a:cubicBezTo>
                      <a:pt x="45788" y="11576"/>
                      <a:pt x="46116" y="11484"/>
                      <a:pt x="46464" y="11494"/>
                    </a:cubicBezTo>
                    <a:cubicBezTo>
                      <a:pt x="47477" y="11514"/>
                      <a:pt x="48265" y="12343"/>
                      <a:pt x="48245" y="13346"/>
                    </a:cubicBezTo>
                    <a:cubicBezTo>
                      <a:pt x="48245" y="13510"/>
                      <a:pt x="48214" y="13663"/>
                      <a:pt x="48173" y="13807"/>
                    </a:cubicBezTo>
                    <a:cubicBezTo>
                      <a:pt x="49401" y="13817"/>
                      <a:pt x="50414" y="14697"/>
                      <a:pt x="50639" y="15864"/>
                    </a:cubicBezTo>
                    <a:lnTo>
                      <a:pt x="46699" y="15864"/>
                    </a:lnTo>
                    <a:lnTo>
                      <a:pt x="45686" y="15864"/>
                    </a:lnTo>
                    <a:lnTo>
                      <a:pt x="45686" y="15864"/>
                    </a:lnTo>
                    <a:lnTo>
                      <a:pt x="0" y="15813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2359925" y="3541875"/>
                <a:ext cx="1229675" cy="350550"/>
              </a:xfrm>
              <a:custGeom>
                <a:avLst/>
                <a:gdLst/>
                <a:ahLst/>
                <a:cxnLst/>
                <a:rect l="l" t="t" r="r" b="b"/>
                <a:pathLst>
                  <a:path w="49187" h="14022" extrusionOk="0">
                    <a:moveTo>
                      <a:pt x="49186" y="14022"/>
                    </a:moveTo>
                    <a:lnTo>
                      <a:pt x="45686" y="14022"/>
                    </a:lnTo>
                    <a:lnTo>
                      <a:pt x="45686" y="14022"/>
                    </a:lnTo>
                    <a:lnTo>
                      <a:pt x="0" y="13971"/>
                    </a:lnTo>
                    <a:lnTo>
                      <a:pt x="0" y="1"/>
                    </a:lnTo>
                    <a:cubicBezTo>
                      <a:pt x="563" y="328"/>
                      <a:pt x="932" y="932"/>
                      <a:pt x="911" y="1628"/>
                    </a:cubicBezTo>
                    <a:cubicBezTo>
                      <a:pt x="911" y="1751"/>
                      <a:pt x="891" y="1874"/>
                      <a:pt x="870" y="1997"/>
                    </a:cubicBezTo>
                    <a:cubicBezTo>
                      <a:pt x="1116" y="2109"/>
                      <a:pt x="1290" y="2375"/>
                      <a:pt x="1290" y="2672"/>
                    </a:cubicBezTo>
                    <a:cubicBezTo>
                      <a:pt x="1290" y="2693"/>
                      <a:pt x="1280" y="2723"/>
                      <a:pt x="1280" y="2744"/>
                    </a:cubicBezTo>
                    <a:cubicBezTo>
                      <a:pt x="1648" y="2672"/>
                      <a:pt x="2027" y="2641"/>
                      <a:pt x="2406" y="2652"/>
                    </a:cubicBezTo>
                    <a:cubicBezTo>
                      <a:pt x="2549" y="2652"/>
                      <a:pt x="2682" y="2662"/>
                      <a:pt x="2815" y="2672"/>
                    </a:cubicBezTo>
                    <a:cubicBezTo>
                      <a:pt x="2907" y="2386"/>
                      <a:pt x="3183" y="2171"/>
                      <a:pt x="3511" y="2181"/>
                    </a:cubicBezTo>
                    <a:cubicBezTo>
                      <a:pt x="3900" y="2191"/>
                      <a:pt x="4207" y="2498"/>
                      <a:pt x="4207" y="2887"/>
                    </a:cubicBezTo>
                    <a:cubicBezTo>
                      <a:pt x="4278" y="2877"/>
                      <a:pt x="4350" y="2877"/>
                      <a:pt x="4422" y="2877"/>
                    </a:cubicBezTo>
                    <a:cubicBezTo>
                      <a:pt x="4688" y="2887"/>
                      <a:pt x="4933" y="2948"/>
                      <a:pt x="5159" y="3051"/>
                    </a:cubicBezTo>
                    <a:cubicBezTo>
                      <a:pt x="5271" y="2795"/>
                      <a:pt x="5527" y="2621"/>
                      <a:pt x="5824" y="2631"/>
                    </a:cubicBezTo>
                    <a:cubicBezTo>
                      <a:pt x="6028" y="2631"/>
                      <a:pt x="6213" y="2723"/>
                      <a:pt x="6335" y="2856"/>
                    </a:cubicBezTo>
                    <a:cubicBezTo>
                      <a:pt x="6694" y="2293"/>
                      <a:pt x="7328" y="1925"/>
                      <a:pt x="8045" y="1935"/>
                    </a:cubicBezTo>
                    <a:cubicBezTo>
                      <a:pt x="9017" y="1956"/>
                      <a:pt x="9815" y="2682"/>
                      <a:pt x="9958" y="3603"/>
                    </a:cubicBezTo>
                    <a:cubicBezTo>
                      <a:pt x="10071" y="3522"/>
                      <a:pt x="10224" y="3470"/>
                      <a:pt x="10388" y="3470"/>
                    </a:cubicBezTo>
                    <a:cubicBezTo>
                      <a:pt x="10777" y="3481"/>
                      <a:pt x="11094" y="3808"/>
                      <a:pt x="11084" y="4207"/>
                    </a:cubicBezTo>
                    <a:cubicBezTo>
                      <a:pt x="11084" y="4402"/>
                      <a:pt x="11002" y="4576"/>
                      <a:pt x="10879" y="4698"/>
                    </a:cubicBezTo>
                    <a:cubicBezTo>
                      <a:pt x="11268" y="4739"/>
                      <a:pt x="11637" y="4893"/>
                      <a:pt x="11923" y="5128"/>
                    </a:cubicBezTo>
                    <a:cubicBezTo>
                      <a:pt x="12036" y="5057"/>
                      <a:pt x="12169" y="5026"/>
                      <a:pt x="12302" y="5026"/>
                    </a:cubicBezTo>
                    <a:cubicBezTo>
                      <a:pt x="12701" y="5036"/>
                      <a:pt x="13008" y="5364"/>
                      <a:pt x="13008" y="5763"/>
                    </a:cubicBezTo>
                    <a:cubicBezTo>
                      <a:pt x="12998" y="5896"/>
                      <a:pt x="12957" y="6019"/>
                      <a:pt x="12896" y="6131"/>
                    </a:cubicBezTo>
                    <a:cubicBezTo>
                      <a:pt x="13438" y="6346"/>
                      <a:pt x="13868" y="6796"/>
                      <a:pt x="14052" y="7359"/>
                    </a:cubicBezTo>
                    <a:cubicBezTo>
                      <a:pt x="14154" y="7308"/>
                      <a:pt x="14277" y="7277"/>
                      <a:pt x="14400" y="7277"/>
                    </a:cubicBezTo>
                    <a:cubicBezTo>
                      <a:pt x="14799" y="7288"/>
                      <a:pt x="15116" y="7615"/>
                      <a:pt x="15106" y="8014"/>
                    </a:cubicBezTo>
                    <a:cubicBezTo>
                      <a:pt x="15106" y="8106"/>
                      <a:pt x="15086" y="8209"/>
                      <a:pt x="15045" y="8291"/>
                    </a:cubicBezTo>
                    <a:cubicBezTo>
                      <a:pt x="15106" y="8291"/>
                      <a:pt x="15168" y="8280"/>
                      <a:pt x="15229" y="8291"/>
                    </a:cubicBezTo>
                    <a:cubicBezTo>
                      <a:pt x="16171" y="8311"/>
                      <a:pt x="16938" y="8976"/>
                      <a:pt x="17112" y="9856"/>
                    </a:cubicBezTo>
                    <a:cubicBezTo>
                      <a:pt x="17153" y="9856"/>
                      <a:pt x="17194" y="9856"/>
                      <a:pt x="17225" y="9856"/>
                    </a:cubicBezTo>
                    <a:cubicBezTo>
                      <a:pt x="17348" y="9856"/>
                      <a:pt x="17460" y="9877"/>
                      <a:pt x="17573" y="9918"/>
                    </a:cubicBezTo>
                    <a:cubicBezTo>
                      <a:pt x="17706" y="9754"/>
                      <a:pt x="17910" y="9662"/>
                      <a:pt x="18136" y="9662"/>
                    </a:cubicBezTo>
                    <a:cubicBezTo>
                      <a:pt x="18228" y="9662"/>
                      <a:pt x="18310" y="9683"/>
                      <a:pt x="18381" y="9713"/>
                    </a:cubicBezTo>
                    <a:cubicBezTo>
                      <a:pt x="18883" y="8772"/>
                      <a:pt x="19886" y="8147"/>
                      <a:pt x="21022" y="8168"/>
                    </a:cubicBezTo>
                    <a:cubicBezTo>
                      <a:pt x="22014" y="8188"/>
                      <a:pt x="22874" y="8710"/>
                      <a:pt x="23386" y="9468"/>
                    </a:cubicBezTo>
                    <a:cubicBezTo>
                      <a:pt x="23723" y="9212"/>
                      <a:pt x="24153" y="9058"/>
                      <a:pt x="24624" y="9068"/>
                    </a:cubicBezTo>
                    <a:cubicBezTo>
                      <a:pt x="25105" y="9079"/>
                      <a:pt x="25545" y="9263"/>
                      <a:pt x="25883" y="9570"/>
                    </a:cubicBezTo>
                    <a:cubicBezTo>
                      <a:pt x="26139" y="9468"/>
                      <a:pt x="26405" y="9406"/>
                      <a:pt x="26691" y="9416"/>
                    </a:cubicBezTo>
                    <a:cubicBezTo>
                      <a:pt x="26865" y="9416"/>
                      <a:pt x="27029" y="9447"/>
                      <a:pt x="27183" y="9488"/>
                    </a:cubicBezTo>
                    <a:cubicBezTo>
                      <a:pt x="27183" y="9457"/>
                      <a:pt x="27183" y="9427"/>
                      <a:pt x="27183" y="9396"/>
                    </a:cubicBezTo>
                    <a:cubicBezTo>
                      <a:pt x="27213" y="8301"/>
                      <a:pt x="28114" y="7441"/>
                      <a:pt x="29199" y="7462"/>
                    </a:cubicBezTo>
                    <a:cubicBezTo>
                      <a:pt x="29414" y="7472"/>
                      <a:pt x="29618" y="7513"/>
                      <a:pt x="29813" y="7574"/>
                    </a:cubicBezTo>
                    <a:cubicBezTo>
                      <a:pt x="30693" y="5814"/>
                      <a:pt x="32525" y="4627"/>
                      <a:pt x="34623" y="4668"/>
                    </a:cubicBezTo>
                    <a:cubicBezTo>
                      <a:pt x="36997" y="4719"/>
                      <a:pt x="38962" y="6346"/>
                      <a:pt x="39566" y="8516"/>
                    </a:cubicBezTo>
                    <a:cubicBezTo>
                      <a:pt x="40252" y="8649"/>
                      <a:pt x="40794" y="9171"/>
                      <a:pt x="40968" y="9846"/>
                    </a:cubicBezTo>
                    <a:cubicBezTo>
                      <a:pt x="41142" y="9826"/>
                      <a:pt x="41326" y="9826"/>
                      <a:pt x="41511" y="9826"/>
                    </a:cubicBezTo>
                    <a:cubicBezTo>
                      <a:pt x="43066" y="9867"/>
                      <a:pt x="44448" y="10573"/>
                      <a:pt x="45389" y="11678"/>
                    </a:cubicBezTo>
                    <a:cubicBezTo>
                      <a:pt x="45666" y="11514"/>
                      <a:pt x="45993" y="11422"/>
                      <a:pt x="46351" y="11422"/>
                    </a:cubicBezTo>
                    <a:cubicBezTo>
                      <a:pt x="47354" y="11453"/>
                      <a:pt x="48153" y="12282"/>
                      <a:pt x="48122" y="13285"/>
                    </a:cubicBezTo>
                    <a:cubicBezTo>
                      <a:pt x="48122" y="13449"/>
                      <a:pt x="48101" y="13602"/>
                      <a:pt x="48060" y="13745"/>
                    </a:cubicBezTo>
                    <a:cubicBezTo>
                      <a:pt x="48460" y="13745"/>
                      <a:pt x="48848" y="13848"/>
                      <a:pt x="49186" y="1402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2359925" y="3663150"/>
                <a:ext cx="1102000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44080" h="9171" extrusionOk="0">
                    <a:moveTo>
                      <a:pt x="2272" y="502"/>
                    </a:moveTo>
                    <a:cubicBezTo>
                      <a:pt x="2876" y="502"/>
                      <a:pt x="3439" y="635"/>
                      <a:pt x="3941" y="871"/>
                    </a:cubicBezTo>
                    <a:cubicBezTo>
                      <a:pt x="4145" y="369"/>
                      <a:pt x="4637" y="1"/>
                      <a:pt x="5220" y="1"/>
                    </a:cubicBezTo>
                    <a:cubicBezTo>
                      <a:pt x="5814" y="1"/>
                      <a:pt x="6315" y="380"/>
                      <a:pt x="6509" y="902"/>
                    </a:cubicBezTo>
                    <a:cubicBezTo>
                      <a:pt x="6714" y="779"/>
                      <a:pt x="6960" y="697"/>
                      <a:pt x="7226" y="697"/>
                    </a:cubicBezTo>
                    <a:cubicBezTo>
                      <a:pt x="7983" y="697"/>
                      <a:pt x="8597" y="1311"/>
                      <a:pt x="8597" y="2079"/>
                    </a:cubicBezTo>
                    <a:cubicBezTo>
                      <a:pt x="8597" y="2171"/>
                      <a:pt x="8587" y="2263"/>
                      <a:pt x="8567" y="2355"/>
                    </a:cubicBezTo>
                    <a:cubicBezTo>
                      <a:pt x="8761" y="2437"/>
                      <a:pt x="8894" y="2631"/>
                      <a:pt x="8894" y="2856"/>
                    </a:cubicBezTo>
                    <a:cubicBezTo>
                      <a:pt x="8894" y="2877"/>
                      <a:pt x="8894" y="2897"/>
                      <a:pt x="8894" y="2907"/>
                    </a:cubicBezTo>
                    <a:cubicBezTo>
                      <a:pt x="9170" y="2856"/>
                      <a:pt x="9447" y="2826"/>
                      <a:pt x="9743" y="2826"/>
                    </a:cubicBezTo>
                    <a:cubicBezTo>
                      <a:pt x="9846" y="2826"/>
                      <a:pt x="9948" y="2826"/>
                      <a:pt x="10051" y="2836"/>
                    </a:cubicBezTo>
                    <a:cubicBezTo>
                      <a:pt x="10112" y="2611"/>
                      <a:pt x="10317" y="2447"/>
                      <a:pt x="10562" y="2447"/>
                    </a:cubicBezTo>
                    <a:cubicBezTo>
                      <a:pt x="10859" y="2447"/>
                      <a:pt x="11094" y="2682"/>
                      <a:pt x="11105" y="2969"/>
                    </a:cubicBezTo>
                    <a:cubicBezTo>
                      <a:pt x="11156" y="2959"/>
                      <a:pt x="11207" y="2959"/>
                      <a:pt x="11268" y="2959"/>
                    </a:cubicBezTo>
                    <a:cubicBezTo>
                      <a:pt x="11463" y="2959"/>
                      <a:pt x="11647" y="3000"/>
                      <a:pt x="11821" y="3081"/>
                    </a:cubicBezTo>
                    <a:cubicBezTo>
                      <a:pt x="11903" y="2887"/>
                      <a:pt x="12097" y="2744"/>
                      <a:pt x="12323" y="2744"/>
                    </a:cubicBezTo>
                    <a:cubicBezTo>
                      <a:pt x="12476" y="2744"/>
                      <a:pt x="12609" y="2805"/>
                      <a:pt x="12711" y="2907"/>
                    </a:cubicBezTo>
                    <a:cubicBezTo>
                      <a:pt x="12967" y="2478"/>
                      <a:pt x="13448" y="2191"/>
                      <a:pt x="13991" y="2191"/>
                    </a:cubicBezTo>
                    <a:cubicBezTo>
                      <a:pt x="14717" y="2191"/>
                      <a:pt x="15331" y="2713"/>
                      <a:pt x="15454" y="3409"/>
                    </a:cubicBezTo>
                    <a:cubicBezTo>
                      <a:pt x="15546" y="3348"/>
                      <a:pt x="15649" y="3307"/>
                      <a:pt x="15771" y="3307"/>
                    </a:cubicBezTo>
                    <a:cubicBezTo>
                      <a:pt x="16068" y="3307"/>
                      <a:pt x="16314" y="3552"/>
                      <a:pt x="16314" y="3849"/>
                    </a:cubicBezTo>
                    <a:cubicBezTo>
                      <a:pt x="16314" y="3992"/>
                      <a:pt x="16263" y="4125"/>
                      <a:pt x="16171" y="4217"/>
                    </a:cubicBezTo>
                    <a:cubicBezTo>
                      <a:pt x="16467" y="4238"/>
                      <a:pt x="16744" y="4350"/>
                      <a:pt x="16969" y="4524"/>
                    </a:cubicBezTo>
                    <a:cubicBezTo>
                      <a:pt x="17051" y="4473"/>
                      <a:pt x="17143" y="4443"/>
                      <a:pt x="17245" y="4443"/>
                    </a:cubicBezTo>
                    <a:cubicBezTo>
                      <a:pt x="17552" y="4443"/>
                      <a:pt x="17788" y="4688"/>
                      <a:pt x="17788" y="4985"/>
                    </a:cubicBezTo>
                    <a:cubicBezTo>
                      <a:pt x="17788" y="5087"/>
                      <a:pt x="17757" y="5179"/>
                      <a:pt x="17716" y="5261"/>
                    </a:cubicBezTo>
                    <a:cubicBezTo>
                      <a:pt x="18125" y="5415"/>
                      <a:pt x="18463" y="5753"/>
                      <a:pt x="18606" y="6172"/>
                    </a:cubicBezTo>
                    <a:cubicBezTo>
                      <a:pt x="18688" y="6131"/>
                      <a:pt x="18770" y="6111"/>
                      <a:pt x="18872" y="6111"/>
                    </a:cubicBezTo>
                    <a:cubicBezTo>
                      <a:pt x="19169" y="6111"/>
                      <a:pt x="19415" y="6346"/>
                      <a:pt x="19415" y="6643"/>
                    </a:cubicBezTo>
                    <a:cubicBezTo>
                      <a:pt x="19415" y="6725"/>
                      <a:pt x="19394" y="6796"/>
                      <a:pt x="19374" y="6858"/>
                    </a:cubicBezTo>
                    <a:cubicBezTo>
                      <a:pt x="19415" y="6858"/>
                      <a:pt x="19466" y="6848"/>
                      <a:pt x="19507" y="6848"/>
                    </a:cubicBezTo>
                    <a:cubicBezTo>
                      <a:pt x="20336" y="6848"/>
                      <a:pt x="21001" y="7523"/>
                      <a:pt x="21001" y="8342"/>
                    </a:cubicBezTo>
                    <a:cubicBezTo>
                      <a:pt x="21001" y="8454"/>
                      <a:pt x="20991" y="8557"/>
                      <a:pt x="20960" y="8669"/>
                    </a:cubicBezTo>
                    <a:cubicBezTo>
                      <a:pt x="21042" y="8608"/>
                      <a:pt x="21124" y="8557"/>
                      <a:pt x="21206" y="8516"/>
                    </a:cubicBezTo>
                    <a:cubicBezTo>
                      <a:pt x="21196" y="8475"/>
                      <a:pt x="21185" y="8434"/>
                      <a:pt x="21185" y="8383"/>
                    </a:cubicBezTo>
                    <a:cubicBezTo>
                      <a:pt x="21185" y="8086"/>
                      <a:pt x="21431" y="7840"/>
                      <a:pt x="21728" y="7840"/>
                    </a:cubicBezTo>
                    <a:cubicBezTo>
                      <a:pt x="21789" y="7840"/>
                      <a:pt x="21861" y="7851"/>
                      <a:pt x="21912" y="7871"/>
                    </a:cubicBezTo>
                    <a:cubicBezTo>
                      <a:pt x="22280" y="7155"/>
                      <a:pt x="23017" y="6663"/>
                      <a:pt x="23877" y="6663"/>
                    </a:cubicBezTo>
                    <a:cubicBezTo>
                      <a:pt x="24624" y="6663"/>
                      <a:pt x="25279" y="7042"/>
                      <a:pt x="25678" y="7605"/>
                    </a:cubicBezTo>
                    <a:cubicBezTo>
                      <a:pt x="25934" y="7400"/>
                      <a:pt x="26262" y="7277"/>
                      <a:pt x="26609" y="7277"/>
                    </a:cubicBezTo>
                    <a:cubicBezTo>
                      <a:pt x="26978" y="7277"/>
                      <a:pt x="27316" y="7411"/>
                      <a:pt x="27572" y="7636"/>
                    </a:cubicBezTo>
                    <a:cubicBezTo>
                      <a:pt x="27756" y="7554"/>
                      <a:pt x="27960" y="7513"/>
                      <a:pt x="28175" y="7513"/>
                    </a:cubicBezTo>
                    <a:cubicBezTo>
                      <a:pt x="28308" y="7513"/>
                      <a:pt x="28431" y="7523"/>
                      <a:pt x="28554" y="7554"/>
                    </a:cubicBezTo>
                    <a:cubicBezTo>
                      <a:pt x="28554" y="7533"/>
                      <a:pt x="28554" y="7503"/>
                      <a:pt x="28554" y="7482"/>
                    </a:cubicBezTo>
                    <a:cubicBezTo>
                      <a:pt x="28554" y="6663"/>
                      <a:pt x="29219" y="5998"/>
                      <a:pt x="30038" y="5998"/>
                    </a:cubicBezTo>
                    <a:cubicBezTo>
                      <a:pt x="30202" y="5998"/>
                      <a:pt x="30355" y="6019"/>
                      <a:pt x="30499" y="6070"/>
                    </a:cubicBezTo>
                    <a:cubicBezTo>
                      <a:pt x="31133" y="4719"/>
                      <a:pt x="32494" y="3788"/>
                      <a:pt x="34080" y="3788"/>
                    </a:cubicBezTo>
                    <a:cubicBezTo>
                      <a:pt x="35871" y="3788"/>
                      <a:pt x="37386" y="4975"/>
                      <a:pt x="37867" y="6612"/>
                    </a:cubicBezTo>
                    <a:cubicBezTo>
                      <a:pt x="38389" y="6694"/>
                      <a:pt x="38809" y="7083"/>
                      <a:pt x="38952" y="7585"/>
                    </a:cubicBezTo>
                    <a:cubicBezTo>
                      <a:pt x="39085" y="7574"/>
                      <a:pt x="39228" y="7564"/>
                      <a:pt x="39361" y="7564"/>
                    </a:cubicBezTo>
                    <a:cubicBezTo>
                      <a:pt x="40538" y="7564"/>
                      <a:pt x="41592" y="8076"/>
                      <a:pt x="42319" y="8894"/>
                    </a:cubicBezTo>
                    <a:cubicBezTo>
                      <a:pt x="42524" y="8761"/>
                      <a:pt x="42780" y="8690"/>
                      <a:pt x="43035" y="8690"/>
                    </a:cubicBezTo>
                    <a:cubicBezTo>
                      <a:pt x="43455" y="8690"/>
                      <a:pt x="43834" y="8874"/>
                      <a:pt x="44079" y="9171"/>
                    </a:cubicBezTo>
                    <a:lnTo>
                      <a:pt x="0" y="9171"/>
                    </a:lnTo>
                    <a:lnTo>
                      <a:pt x="0" y="1229"/>
                    </a:lnTo>
                    <a:cubicBezTo>
                      <a:pt x="645" y="769"/>
                      <a:pt x="1433" y="502"/>
                      <a:pt x="2272" y="502"/>
                    </a:cubicBezTo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2359925" y="3707925"/>
                <a:ext cx="991475" cy="184500"/>
              </a:xfrm>
              <a:custGeom>
                <a:avLst/>
                <a:gdLst/>
                <a:ahLst/>
                <a:cxnLst/>
                <a:rect l="l" t="t" r="r" b="b"/>
                <a:pathLst>
                  <a:path w="39659" h="7380" extrusionOk="0">
                    <a:moveTo>
                      <a:pt x="39658" y="7380"/>
                    </a:moveTo>
                    <a:lnTo>
                      <a:pt x="21973" y="7380"/>
                    </a:lnTo>
                    <a:cubicBezTo>
                      <a:pt x="22332" y="6756"/>
                      <a:pt x="23007" y="6336"/>
                      <a:pt x="23775" y="6336"/>
                    </a:cubicBezTo>
                    <a:cubicBezTo>
                      <a:pt x="24481" y="6336"/>
                      <a:pt x="25115" y="6684"/>
                      <a:pt x="25484" y="7226"/>
                    </a:cubicBezTo>
                    <a:cubicBezTo>
                      <a:pt x="25729" y="7032"/>
                      <a:pt x="26036" y="6919"/>
                      <a:pt x="26374" y="6919"/>
                    </a:cubicBezTo>
                    <a:cubicBezTo>
                      <a:pt x="26722" y="6919"/>
                      <a:pt x="27039" y="7042"/>
                      <a:pt x="27285" y="7257"/>
                    </a:cubicBezTo>
                    <a:cubicBezTo>
                      <a:pt x="27459" y="7175"/>
                      <a:pt x="27653" y="7134"/>
                      <a:pt x="27858" y="7134"/>
                    </a:cubicBezTo>
                    <a:cubicBezTo>
                      <a:pt x="27981" y="7134"/>
                      <a:pt x="28104" y="7155"/>
                      <a:pt x="28216" y="7175"/>
                    </a:cubicBezTo>
                    <a:cubicBezTo>
                      <a:pt x="28216" y="7155"/>
                      <a:pt x="28216" y="7134"/>
                      <a:pt x="28216" y="7114"/>
                    </a:cubicBezTo>
                    <a:cubicBezTo>
                      <a:pt x="28216" y="6326"/>
                      <a:pt x="28851" y="5691"/>
                      <a:pt x="29629" y="5691"/>
                    </a:cubicBezTo>
                    <a:cubicBezTo>
                      <a:pt x="29782" y="5691"/>
                      <a:pt x="29925" y="5722"/>
                      <a:pt x="30069" y="5763"/>
                    </a:cubicBezTo>
                    <a:cubicBezTo>
                      <a:pt x="30662" y="4484"/>
                      <a:pt x="31962" y="3603"/>
                      <a:pt x="33466" y="3603"/>
                    </a:cubicBezTo>
                    <a:cubicBezTo>
                      <a:pt x="35165" y="3603"/>
                      <a:pt x="36608" y="4729"/>
                      <a:pt x="37069" y="6275"/>
                    </a:cubicBezTo>
                    <a:cubicBezTo>
                      <a:pt x="37560" y="6367"/>
                      <a:pt x="37959" y="6735"/>
                      <a:pt x="38103" y="7206"/>
                    </a:cubicBezTo>
                    <a:cubicBezTo>
                      <a:pt x="38225" y="7196"/>
                      <a:pt x="38358" y="7185"/>
                      <a:pt x="38481" y="7185"/>
                    </a:cubicBezTo>
                    <a:cubicBezTo>
                      <a:pt x="38891" y="7185"/>
                      <a:pt x="39290" y="7257"/>
                      <a:pt x="39658" y="7380"/>
                    </a:cubicBezTo>
                    <a:close/>
                    <a:moveTo>
                      <a:pt x="8894" y="1065"/>
                    </a:moveTo>
                    <a:cubicBezTo>
                      <a:pt x="8894" y="1086"/>
                      <a:pt x="8894" y="1106"/>
                      <a:pt x="8894" y="1116"/>
                    </a:cubicBezTo>
                    <a:cubicBezTo>
                      <a:pt x="8904" y="1116"/>
                      <a:pt x="8925" y="1116"/>
                      <a:pt x="8935" y="1116"/>
                    </a:cubicBezTo>
                    <a:cubicBezTo>
                      <a:pt x="9140" y="1342"/>
                      <a:pt x="9262" y="1638"/>
                      <a:pt x="9262" y="1976"/>
                    </a:cubicBezTo>
                    <a:cubicBezTo>
                      <a:pt x="9262" y="2068"/>
                      <a:pt x="9252" y="2150"/>
                      <a:pt x="9232" y="2242"/>
                    </a:cubicBezTo>
                    <a:cubicBezTo>
                      <a:pt x="9416" y="2324"/>
                      <a:pt x="9539" y="2498"/>
                      <a:pt x="9539" y="2713"/>
                    </a:cubicBezTo>
                    <a:cubicBezTo>
                      <a:pt x="9539" y="2733"/>
                      <a:pt x="9539" y="2754"/>
                      <a:pt x="9539" y="2764"/>
                    </a:cubicBezTo>
                    <a:cubicBezTo>
                      <a:pt x="9805" y="2713"/>
                      <a:pt x="10071" y="2682"/>
                      <a:pt x="10347" y="2682"/>
                    </a:cubicBezTo>
                    <a:cubicBezTo>
                      <a:pt x="10450" y="2682"/>
                      <a:pt x="10542" y="2682"/>
                      <a:pt x="10634" y="2693"/>
                    </a:cubicBezTo>
                    <a:cubicBezTo>
                      <a:pt x="10705" y="2478"/>
                      <a:pt x="10900" y="2324"/>
                      <a:pt x="11125" y="2324"/>
                    </a:cubicBezTo>
                    <a:cubicBezTo>
                      <a:pt x="11412" y="2324"/>
                      <a:pt x="11637" y="2549"/>
                      <a:pt x="11647" y="2826"/>
                    </a:cubicBezTo>
                    <a:cubicBezTo>
                      <a:pt x="11688" y="2815"/>
                      <a:pt x="11739" y="2815"/>
                      <a:pt x="11790" y="2815"/>
                    </a:cubicBezTo>
                    <a:cubicBezTo>
                      <a:pt x="11985" y="2815"/>
                      <a:pt x="12159" y="2856"/>
                      <a:pt x="12323" y="2928"/>
                    </a:cubicBezTo>
                    <a:cubicBezTo>
                      <a:pt x="12404" y="2744"/>
                      <a:pt x="12578" y="2611"/>
                      <a:pt x="12793" y="2611"/>
                    </a:cubicBezTo>
                    <a:cubicBezTo>
                      <a:pt x="12937" y="2611"/>
                      <a:pt x="13070" y="2672"/>
                      <a:pt x="13162" y="2764"/>
                    </a:cubicBezTo>
                    <a:cubicBezTo>
                      <a:pt x="13407" y="2355"/>
                      <a:pt x="13868" y="2078"/>
                      <a:pt x="14380" y="2078"/>
                    </a:cubicBezTo>
                    <a:cubicBezTo>
                      <a:pt x="15076" y="2078"/>
                      <a:pt x="15649" y="2580"/>
                      <a:pt x="15771" y="3245"/>
                    </a:cubicBezTo>
                    <a:cubicBezTo>
                      <a:pt x="15853" y="3184"/>
                      <a:pt x="15966" y="3143"/>
                      <a:pt x="16078" y="3143"/>
                    </a:cubicBezTo>
                    <a:cubicBezTo>
                      <a:pt x="16365" y="3143"/>
                      <a:pt x="16590" y="3368"/>
                      <a:pt x="16590" y="3655"/>
                    </a:cubicBezTo>
                    <a:cubicBezTo>
                      <a:pt x="16590" y="3798"/>
                      <a:pt x="16539" y="3921"/>
                      <a:pt x="16447" y="4013"/>
                    </a:cubicBezTo>
                    <a:cubicBezTo>
                      <a:pt x="16733" y="4033"/>
                      <a:pt x="17000" y="4136"/>
                      <a:pt x="17204" y="4299"/>
                    </a:cubicBezTo>
                    <a:cubicBezTo>
                      <a:pt x="17286" y="4248"/>
                      <a:pt x="17378" y="4228"/>
                      <a:pt x="17481" y="4228"/>
                    </a:cubicBezTo>
                    <a:cubicBezTo>
                      <a:pt x="17757" y="4228"/>
                      <a:pt x="17992" y="4453"/>
                      <a:pt x="17992" y="4739"/>
                    </a:cubicBezTo>
                    <a:cubicBezTo>
                      <a:pt x="17992" y="4831"/>
                      <a:pt x="17962" y="4924"/>
                      <a:pt x="17921" y="5005"/>
                    </a:cubicBezTo>
                    <a:cubicBezTo>
                      <a:pt x="18320" y="5149"/>
                      <a:pt x="18627" y="5466"/>
                      <a:pt x="18770" y="5865"/>
                    </a:cubicBezTo>
                    <a:cubicBezTo>
                      <a:pt x="18842" y="5824"/>
                      <a:pt x="18924" y="5804"/>
                      <a:pt x="19016" y="5804"/>
                    </a:cubicBezTo>
                    <a:cubicBezTo>
                      <a:pt x="19302" y="5804"/>
                      <a:pt x="19538" y="6029"/>
                      <a:pt x="19538" y="6315"/>
                    </a:cubicBezTo>
                    <a:cubicBezTo>
                      <a:pt x="19538" y="6387"/>
                      <a:pt x="19517" y="6459"/>
                      <a:pt x="19497" y="6520"/>
                    </a:cubicBezTo>
                    <a:cubicBezTo>
                      <a:pt x="19538" y="6510"/>
                      <a:pt x="19579" y="6510"/>
                      <a:pt x="19630" y="6510"/>
                    </a:cubicBezTo>
                    <a:cubicBezTo>
                      <a:pt x="20213" y="6510"/>
                      <a:pt x="20715" y="6868"/>
                      <a:pt x="20929" y="7380"/>
                    </a:cubicBezTo>
                    <a:lnTo>
                      <a:pt x="0" y="7380"/>
                    </a:lnTo>
                    <a:lnTo>
                      <a:pt x="0" y="1505"/>
                    </a:lnTo>
                    <a:cubicBezTo>
                      <a:pt x="1351" y="738"/>
                      <a:pt x="3449" y="185"/>
                      <a:pt x="4841" y="830"/>
                    </a:cubicBezTo>
                    <a:cubicBezTo>
                      <a:pt x="5026" y="349"/>
                      <a:pt x="5496" y="1"/>
                      <a:pt x="6049" y="1"/>
                    </a:cubicBezTo>
                    <a:cubicBezTo>
                      <a:pt x="6612" y="1"/>
                      <a:pt x="7093" y="359"/>
                      <a:pt x="7277" y="861"/>
                    </a:cubicBezTo>
                    <a:cubicBezTo>
                      <a:pt x="7471" y="738"/>
                      <a:pt x="7707" y="666"/>
                      <a:pt x="7952" y="666"/>
                    </a:cubicBezTo>
                    <a:cubicBezTo>
                      <a:pt x="8321" y="666"/>
                      <a:pt x="8659" y="820"/>
                      <a:pt x="8894" y="1065"/>
                    </a:cubicBezTo>
                    <a:lnTo>
                      <a:pt x="8894" y="106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30" name="Google Shape;330;p8"/>
            <p:cNvGrpSpPr/>
            <p:nvPr/>
          </p:nvGrpSpPr>
          <p:grpSpPr>
            <a:xfrm rot="-387380" flipH="1">
              <a:off x="-32046" y="4056419"/>
              <a:ext cx="4319947" cy="935903"/>
              <a:chOff x="4963752" y="4000536"/>
              <a:chExt cx="2501340" cy="541907"/>
            </a:xfrm>
          </p:grpSpPr>
          <p:sp>
            <p:nvSpPr>
              <p:cNvPr id="331" name="Google Shape;331;p8"/>
              <p:cNvSpPr/>
              <p:nvPr/>
            </p:nvSpPr>
            <p:spPr>
              <a:xfrm>
                <a:off x="5654130" y="4242777"/>
                <a:ext cx="302221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1805" extrusionOk="0">
                    <a:moveTo>
                      <a:pt x="3531" y="1"/>
                    </a:moveTo>
                    <a:cubicBezTo>
                      <a:pt x="3435" y="1"/>
                      <a:pt x="3356" y="63"/>
                      <a:pt x="3341" y="228"/>
                    </a:cubicBezTo>
                    <a:cubicBezTo>
                      <a:pt x="3310" y="178"/>
                      <a:pt x="3270" y="97"/>
                      <a:pt x="3210" y="77"/>
                    </a:cubicBezTo>
                    <a:cubicBezTo>
                      <a:pt x="3189" y="66"/>
                      <a:pt x="3168" y="60"/>
                      <a:pt x="3146" y="60"/>
                    </a:cubicBezTo>
                    <a:cubicBezTo>
                      <a:pt x="2960" y="60"/>
                      <a:pt x="2757" y="455"/>
                      <a:pt x="2739" y="689"/>
                    </a:cubicBezTo>
                    <a:cubicBezTo>
                      <a:pt x="2679" y="639"/>
                      <a:pt x="2608" y="649"/>
                      <a:pt x="2548" y="629"/>
                    </a:cubicBezTo>
                    <a:cubicBezTo>
                      <a:pt x="2548" y="689"/>
                      <a:pt x="2518" y="739"/>
                      <a:pt x="2528" y="799"/>
                    </a:cubicBezTo>
                    <a:cubicBezTo>
                      <a:pt x="2433" y="745"/>
                      <a:pt x="2320" y="618"/>
                      <a:pt x="2226" y="618"/>
                    </a:cubicBezTo>
                    <a:cubicBezTo>
                      <a:pt x="2181" y="618"/>
                      <a:pt x="2139" y="648"/>
                      <a:pt x="2107" y="729"/>
                    </a:cubicBezTo>
                    <a:cubicBezTo>
                      <a:pt x="2028" y="662"/>
                      <a:pt x="1946" y="607"/>
                      <a:pt x="1872" y="607"/>
                    </a:cubicBezTo>
                    <a:cubicBezTo>
                      <a:pt x="1814" y="607"/>
                      <a:pt x="1760" y="641"/>
                      <a:pt x="1716" y="729"/>
                    </a:cubicBezTo>
                    <a:cubicBezTo>
                      <a:pt x="1655" y="654"/>
                      <a:pt x="1520" y="470"/>
                      <a:pt x="1428" y="470"/>
                    </a:cubicBezTo>
                    <a:cubicBezTo>
                      <a:pt x="1398" y="470"/>
                      <a:pt x="1372" y="489"/>
                      <a:pt x="1354" y="539"/>
                    </a:cubicBezTo>
                    <a:cubicBezTo>
                      <a:pt x="1320" y="445"/>
                      <a:pt x="1273" y="407"/>
                      <a:pt x="1220" y="407"/>
                    </a:cubicBezTo>
                    <a:cubicBezTo>
                      <a:pt x="1166" y="407"/>
                      <a:pt x="1105" y="447"/>
                      <a:pt x="1044" y="509"/>
                    </a:cubicBezTo>
                    <a:cubicBezTo>
                      <a:pt x="953" y="408"/>
                      <a:pt x="893" y="278"/>
                      <a:pt x="763" y="258"/>
                    </a:cubicBezTo>
                    <a:cubicBezTo>
                      <a:pt x="760" y="257"/>
                      <a:pt x="757" y="257"/>
                      <a:pt x="754" y="257"/>
                    </a:cubicBezTo>
                    <a:cubicBezTo>
                      <a:pt x="678" y="257"/>
                      <a:pt x="620" y="381"/>
                      <a:pt x="562" y="448"/>
                    </a:cubicBezTo>
                    <a:cubicBezTo>
                      <a:pt x="527" y="421"/>
                      <a:pt x="494" y="409"/>
                      <a:pt x="463" y="409"/>
                    </a:cubicBezTo>
                    <a:cubicBezTo>
                      <a:pt x="335" y="409"/>
                      <a:pt x="245" y="612"/>
                      <a:pt x="221" y="749"/>
                    </a:cubicBezTo>
                    <a:cubicBezTo>
                      <a:pt x="0" y="890"/>
                      <a:pt x="161" y="1221"/>
                      <a:pt x="341" y="1361"/>
                    </a:cubicBezTo>
                    <a:cubicBezTo>
                      <a:pt x="552" y="1522"/>
                      <a:pt x="893" y="1522"/>
                      <a:pt x="1134" y="1532"/>
                    </a:cubicBezTo>
                    <a:cubicBezTo>
                      <a:pt x="1675" y="1572"/>
                      <a:pt x="2207" y="1702"/>
                      <a:pt x="2749" y="1772"/>
                    </a:cubicBezTo>
                    <a:cubicBezTo>
                      <a:pt x="2920" y="1795"/>
                      <a:pt x="3090" y="1805"/>
                      <a:pt x="3261" y="1805"/>
                    </a:cubicBezTo>
                    <a:cubicBezTo>
                      <a:pt x="3983" y="1805"/>
                      <a:pt x="4707" y="1636"/>
                      <a:pt x="5437" y="1612"/>
                    </a:cubicBezTo>
                    <a:cubicBezTo>
                      <a:pt x="5668" y="1602"/>
                      <a:pt x="6671" y="1652"/>
                      <a:pt x="6711" y="1211"/>
                    </a:cubicBezTo>
                    <a:cubicBezTo>
                      <a:pt x="6742" y="951"/>
                      <a:pt x="6421" y="684"/>
                      <a:pt x="6180" y="684"/>
                    </a:cubicBezTo>
                    <a:cubicBezTo>
                      <a:pt x="6114" y="684"/>
                      <a:pt x="6054" y="704"/>
                      <a:pt x="6009" y="749"/>
                    </a:cubicBezTo>
                    <a:cubicBezTo>
                      <a:pt x="5967" y="642"/>
                      <a:pt x="5872" y="602"/>
                      <a:pt x="5763" y="602"/>
                    </a:cubicBezTo>
                    <a:cubicBezTo>
                      <a:pt x="5586" y="602"/>
                      <a:pt x="5373" y="706"/>
                      <a:pt x="5286" y="799"/>
                    </a:cubicBezTo>
                    <a:cubicBezTo>
                      <a:pt x="5216" y="736"/>
                      <a:pt x="5127" y="693"/>
                      <a:pt x="5042" y="693"/>
                    </a:cubicBezTo>
                    <a:cubicBezTo>
                      <a:pt x="5005" y="693"/>
                      <a:pt x="4969" y="701"/>
                      <a:pt x="4935" y="719"/>
                    </a:cubicBezTo>
                    <a:cubicBezTo>
                      <a:pt x="4888" y="636"/>
                      <a:pt x="4792" y="557"/>
                      <a:pt x="4715" y="557"/>
                    </a:cubicBezTo>
                    <a:cubicBezTo>
                      <a:pt x="4661" y="557"/>
                      <a:pt x="4617" y="596"/>
                      <a:pt x="4604" y="699"/>
                    </a:cubicBezTo>
                    <a:cubicBezTo>
                      <a:pt x="4566" y="544"/>
                      <a:pt x="4454" y="485"/>
                      <a:pt x="4327" y="485"/>
                    </a:cubicBezTo>
                    <a:cubicBezTo>
                      <a:pt x="4290" y="485"/>
                      <a:pt x="4252" y="489"/>
                      <a:pt x="4213" y="498"/>
                    </a:cubicBezTo>
                    <a:cubicBezTo>
                      <a:pt x="4223" y="353"/>
                      <a:pt x="4046" y="227"/>
                      <a:pt x="3926" y="227"/>
                    </a:cubicBezTo>
                    <a:cubicBezTo>
                      <a:pt x="3921" y="227"/>
                      <a:pt x="3917" y="227"/>
                      <a:pt x="3912" y="228"/>
                    </a:cubicBezTo>
                    <a:lnTo>
                      <a:pt x="3932" y="298"/>
                    </a:lnTo>
                    <a:cubicBezTo>
                      <a:pt x="3871" y="151"/>
                      <a:pt x="3680" y="1"/>
                      <a:pt x="3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332" name="Google Shape;332;p8"/>
              <p:cNvGrpSpPr/>
              <p:nvPr/>
            </p:nvGrpSpPr>
            <p:grpSpPr>
              <a:xfrm rot="-278360">
                <a:off x="6533282" y="4037668"/>
                <a:ext cx="925757" cy="187175"/>
                <a:chOff x="1255200" y="4115196"/>
                <a:chExt cx="828298" cy="167470"/>
              </a:xfrm>
            </p:grpSpPr>
            <p:sp>
              <p:nvSpPr>
                <p:cNvPr id="333" name="Google Shape;333;p8"/>
                <p:cNvSpPr/>
                <p:nvPr/>
              </p:nvSpPr>
              <p:spPr>
                <a:xfrm>
                  <a:off x="1806305" y="4141304"/>
                  <a:ext cx="203600" cy="1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2756" extrusionOk="0">
                      <a:moveTo>
                        <a:pt x="4069" y="1"/>
                      </a:moveTo>
                      <a:cubicBezTo>
                        <a:pt x="3971" y="1"/>
                        <a:pt x="3853" y="67"/>
                        <a:pt x="3762" y="224"/>
                      </a:cubicBezTo>
                      <a:cubicBezTo>
                        <a:pt x="3742" y="204"/>
                        <a:pt x="3732" y="174"/>
                        <a:pt x="3712" y="154"/>
                      </a:cubicBezTo>
                      <a:cubicBezTo>
                        <a:pt x="3632" y="224"/>
                        <a:pt x="3562" y="324"/>
                        <a:pt x="3511" y="425"/>
                      </a:cubicBezTo>
                      <a:cubicBezTo>
                        <a:pt x="3478" y="387"/>
                        <a:pt x="3447" y="371"/>
                        <a:pt x="3417" y="371"/>
                      </a:cubicBezTo>
                      <a:cubicBezTo>
                        <a:pt x="3240" y="371"/>
                        <a:pt x="3124" y="949"/>
                        <a:pt x="3090" y="1087"/>
                      </a:cubicBezTo>
                      <a:cubicBezTo>
                        <a:pt x="3054" y="997"/>
                        <a:pt x="2994" y="923"/>
                        <a:pt x="2910" y="923"/>
                      </a:cubicBezTo>
                      <a:cubicBezTo>
                        <a:pt x="2900" y="923"/>
                        <a:pt x="2890" y="924"/>
                        <a:pt x="2879" y="926"/>
                      </a:cubicBezTo>
                      <a:cubicBezTo>
                        <a:pt x="2739" y="966"/>
                        <a:pt x="2719" y="1137"/>
                        <a:pt x="2719" y="1368"/>
                      </a:cubicBezTo>
                      <a:cubicBezTo>
                        <a:pt x="2729" y="1608"/>
                        <a:pt x="2849" y="1699"/>
                        <a:pt x="2859" y="1939"/>
                      </a:cubicBezTo>
                      <a:cubicBezTo>
                        <a:pt x="2830" y="1916"/>
                        <a:pt x="2808" y="1906"/>
                        <a:pt x="2784" y="1906"/>
                      </a:cubicBezTo>
                      <a:cubicBezTo>
                        <a:pt x="2767" y="1906"/>
                        <a:pt x="2750" y="1911"/>
                        <a:pt x="2729" y="1919"/>
                      </a:cubicBezTo>
                      <a:cubicBezTo>
                        <a:pt x="2619" y="1959"/>
                        <a:pt x="2669" y="2030"/>
                        <a:pt x="2639" y="2090"/>
                      </a:cubicBezTo>
                      <a:cubicBezTo>
                        <a:pt x="2619" y="2058"/>
                        <a:pt x="2573" y="2045"/>
                        <a:pt x="2523" y="2045"/>
                      </a:cubicBezTo>
                      <a:cubicBezTo>
                        <a:pt x="2447" y="2045"/>
                        <a:pt x="2362" y="2074"/>
                        <a:pt x="2338" y="2110"/>
                      </a:cubicBezTo>
                      <a:cubicBezTo>
                        <a:pt x="2299" y="1983"/>
                        <a:pt x="2317" y="1829"/>
                        <a:pt x="2208" y="1829"/>
                      </a:cubicBezTo>
                      <a:cubicBezTo>
                        <a:pt x="2204" y="1829"/>
                        <a:pt x="2201" y="1829"/>
                        <a:pt x="2197" y="1829"/>
                      </a:cubicBezTo>
                      <a:cubicBezTo>
                        <a:pt x="2188" y="1829"/>
                        <a:pt x="2179" y="1830"/>
                        <a:pt x="2170" y="1830"/>
                      </a:cubicBezTo>
                      <a:cubicBezTo>
                        <a:pt x="2060" y="1830"/>
                        <a:pt x="1957" y="1804"/>
                        <a:pt x="1870" y="1804"/>
                      </a:cubicBezTo>
                      <a:cubicBezTo>
                        <a:pt x="1776" y="1804"/>
                        <a:pt x="1701" y="1834"/>
                        <a:pt x="1656" y="1959"/>
                      </a:cubicBezTo>
                      <a:cubicBezTo>
                        <a:pt x="1568" y="1928"/>
                        <a:pt x="1454" y="1882"/>
                        <a:pt x="1357" y="1882"/>
                      </a:cubicBezTo>
                      <a:cubicBezTo>
                        <a:pt x="1265" y="1882"/>
                        <a:pt x="1189" y="1923"/>
                        <a:pt x="1164" y="2060"/>
                      </a:cubicBezTo>
                      <a:cubicBezTo>
                        <a:pt x="1023" y="1978"/>
                        <a:pt x="942" y="1929"/>
                        <a:pt x="868" y="1929"/>
                      </a:cubicBezTo>
                      <a:cubicBezTo>
                        <a:pt x="779" y="1929"/>
                        <a:pt x="701" y="2000"/>
                        <a:pt x="542" y="2170"/>
                      </a:cubicBezTo>
                      <a:cubicBezTo>
                        <a:pt x="468" y="2111"/>
                        <a:pt x="401" y="2086"/>
                        <a:pt x="341" y="2086"/>
                      </a:cubicBezTo>
                      <a:cubicBezTo>
                        <a:pt x="167" y="2086"/>
                        <a:pt x="53" y="2299"/>
                        <a:pt x="1" y="2501"/>
                      </a:cubicBezTo>
                      <a:cubicBezTo>
                        <a:pt x="161" y="2601"/>
                        <a:pt x="282" y="2672"/>
                        <a:pt x="582" y="2712"/>
                      </a:cubicBezTo>
                      <a:cubicBezTo>
                        <a:pt x="738" y="2732"/>
                        <a:pt x="893" y="2739"/>
                        <a:pt x="1050" y="2739"/>
                      </a:cubicBezTo>
                      <a:cubicBezTo>
                        <a:pt x="1207" y="2739"/>
                        <a:pt x="1365" y="2732"/>
                        <a:pt x="1525" y="2722"/>
                      </a:cubicBezTo>
                      <a:cubicBezTo>
                        <a:pt x="1556" y="2721"/>
                        <a:pt x="1586" y="2721"/>
                        <a:pt x="1617" y="2721"/>
                      </a:cubicBezTo>
                      <a:cubicBezTo>
                        <a:pt x="1920" y="2721"/>
                        <a:pt x="2218" y="2756"/>
                        <a:pt x="2520" y="2756"/>
                      </a:cubicBezTo>
                      <a:cubicBezTo>
                        <a:pt x="2576" y="2756"/>
                        <a:pt x="2632" y="2755"/>
                        <a:pt x="2689" y="2752"/>
                      </a:cubicBezTo>
                      <a:cubicBezTo>
                        <a:pt x="3221" y="2732"/>
                        <a:pt x="3722" y="2531"/>
                        <a:pt x="4244" y="2501"/>
                      </a:cubicBezTo>
                      <a:cubicBezTo>
                        <a:pt x="4424" y="2491"/>
                        <a:pt x="5076" y="2491"/>
                        <a:pt x="4916" y="2150"/>
                      </a:cubicBezTo>
                      <a:cubicBezTo>
                        <a:pt x="4956" y="2140"/>
                        <a:pt x="4996" y="2090"/>
                        <a:pt x="5036" y="2080"/>
                      </a:cubicBezTo>
                      <a:cubicBezTo>
                        <a:pt x="4956" y="1969"/>
                        <a:pt x="4815" y="1849"/>
                        <a:pt x="4765" y="1759"/>
                      </a:cubicBezTo>
                      <a:cubicBezTo>
                        <a:pt x="4765" y="1759"/>
                        <a:pt x="4795" y="1659"/>
                        <a:pt x="4775" y="1628"/>
                      </a:cubicBezTo>
                      <a:cubicBezTo>
                        <a:pt x="4765" y="1598"/>
                        <a:pt x="4615" y="1508"/>
                        <a:pt x="4575" y="1478"/>
                      </a:cubicBezTo>
                      <a:lnTo>
                        <a:pt x="4575" y="1478"/>
                      </a:lnTo>
                      <a:cubicBezTo>
                        <a:pt x="4588" y="1480"/>
                        <a:pt x="4600" y="1480"/>
                        <a:pt x="4611" y="1480"/>
                      </a:cubicBezTo>
                      <a:cubicBezTo>
                        <a:pt x="4803" y="1480"/>
                        <a:pt x="4697" y="1244"/>
                        <a:pt x="4555" y="1187"/>
                      </a:cubicBezTo>
                      <a:cubicBezTo>
                        <a:pt x="4728" y="1007"/>
                        <a:pt x="4534" y="916"/>
                        <a:pt x="4363" y="916"/>
                      </a:cubicBezTo>
                      <a:cubicBezTo>
                        <a:pt x="4306" y="916"/>
                        <a:pt x="4251" y="926"/>
                        <a:pt x="4214" y="946"/>
                      </a:cubicBezTo>
                      <a:cubicBezTo>
                        <a:pt x="4314" y="816"/>
                        <a:pt x="4234" y="615"/>
                        <a:pt x="4123" y="525"/>
                      </a:cubicBezTo>
                      <a:cubicBezTo>
                        <a:pt x="4372" y="231"/>
                        <a:pt x="4254" y="1"/>
                        <a:pt x="40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4" name="Google Shape;334;p8"/>
                <p:cNvSpPr/>
                <p:nvPr/>
              </p:nvSpPr>
              <p:spPr>
                <a:xfrm>
                  <a:off x="1807508" y="4214252"/>
                  <a:ext cx="79684" cy="2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" h="562" extrusionOk="0">
                      <a:moveTo>
                        <a:pt x="1987" y="0"/>
                      </a:moveTo>
                      <a:cubicBezTo>
                        <a:pt x="1956" y="7"/>
                        <a:pt x="1924" y="8"/>
                        <a:pt x="1893" y="8"/>
                      </a:cubicBezTo>
                      <a:cubicBezTo>
                        <a:pt x="1873" y="8"/>
                        <a:pt x="1853" y="7"/>
                        <a:pt x="1833" y="7"/>
                      </a:cubicBezTo>
                      <a:cubicBezTo>
                        <a:pt x="1744" y="7"/>
                        <a:pt x="1664" y="18"/>
                        <a:pt x="1626" y="140"/>
                      </a:cubicBezTo>
                      <a:cubicBezTo>
                        <a:pt x="1538" y="109"/>
                        <a:pt x="1424" y="63"/>
                        <a:pt x="1327" y="63"/>
                      </a:cubicBezTo>
                      <a:cubicBezTo>
                        <a:pt x="1235" y="63"/>
                        <a:pt x="1159" y="104"/>
                        <a:pt x="1134" y="241"/>
                      </a:cubicBezTo>
                      <a:cubicBezTo>
                        <a:pt x="993" y="159"/>
                        <a:pt x="912" y="110"/>
                        <a:pt x="838" y="110"/>
                      </a:cubicBezTo>
                      <a:cubicBezTo>
                        <a:pt x="749" y="110"/>
                        <a:pt x="671" y="181"/>
                        <a:pt x="512" y="351"/>
                      </a:cubicBezTo>
                      <a:cubicBezTo>
                        <a:pt x="436" y="290"/>
                        <a:pt x="368" y="265"/>
                        <a:pt x="306" y="265"/>
                      </a:cubicBezTo>
                      <a:cubicBezTo>
                        <a:pt x="166" y="265"/>
                        <a:pt x="64" y="401"/>
                        <a:pt x="1" y="562"/>
                      </a:cubicBezTo>
                      <a:cubicBezTo>
                        <a:pt x="50" y="477"/>
                        <a:pt x="120" y="421"/>
                        <a:pt x="203" y="421"/>
                      </a:cubicBezTo>
                      <a:cubicBezTo>
                        <a:pt x="237" y="421"/>
                        <a:pt x="274" y="431"/>
                        <a:pt x="312" y="451"/>
                      </a:cubicBezTo>
                      <a:cubicBezTo>
                        <a:pt x="352" y="472"/>
                        <a:pt x="368" y="480"/>
                        <a:pt x="379" y="480"/>
                      </a:cubicBezTo>
                      <a:cubicBezTo>
                        <a:pt x="394" y="480"/>
                        <a:pt x="398" y="461"/>
                        <a:pt x="452" y="431"/>
                      </a:cubicBezTo>
                      <a:cubicBezTo>
                        <a:pt x="477" y="416"/>
                        <a:pt x="507" y="406"/>
                        <a:pt x="534" y="406"/>
                      </a:cubicBezTo>
                      <a:cubicBezTo>
                        <a:pt x="560" y="406"/>
                        <a:pt x="583" y="416"/>
                        <a:pt x="593" y="441"/>
                      </a:cubicBezTo>
                      <a:cubicBezTo>
                        <a:pt x="625" y="344"/>
                        <a:pt x="707" y="293"/>
                        <a:pt x="788" y="293"/>
                      </a:cubicBezTo>
                      <a:cubicBezTo>
                        <a:pt x="833" y="293"/>
                        <a:pt x="878" y="309"/>
                        <a:pt x="914" y="341"/>
                      </a:cubicBezTo>
                      <a:cubicBezTo>
                        <a:pt x="931" y="303"/>
                        <a:pt x="953" y="290"/>
                        <a:pt x="978" y="290"/>
                      </a:cubicBezTo>
                      <a:cubicBezTo>
                        <a:pt x="1011" y="290"/>
                        <a:pt x="1049" y="314"/>
                        <a:pt x="1084" y="331"/>
                      </a:cubicBezTo>
                      <a:cubicBezTo>
                        <a:pt x="1106" y="348"/>
                        <a:pt x="1122" y="358"/>
                        <a:pt x="1137" y="358"/>
                      </a:cubicBezTo>
                      <a:cubicBezTo>
                        <a:pt x="1157" y="358"/>
                        <a:pt x="1176" y="341"/>
                        <a:pt x="1204" y="301"/>
                      </a:cubicBezTo>
                      <a:cubicBezTo>
                        <a:pt x="1245" y="241"/>
                        <a:pt x="1245" y="201"/>
                        <a:pt x="1315" y="181"/>
                      </a:cubicBezTo>
                      <a:cubicBezTo>
                        <a:pt x="1328" y="178"/>
                        <a:pt x="1341" y="176"/>
                        <a:pt x="1352" y="176"/>
                      </a:cubicBezTo>
                      <a:cubicBezTo>
                        <a:pt x="1417" y="176"/>
                        <a:pt x="1451" y="223"/>
                        <a:pt x="1485" y="291"/>
                      </a:cubicBezTo>
                      <a:cubicBezTo>
                        <a:pt x="1498" y="276"/>
                        <a:pt x="1511" y="270"/>
                        <a:pt x="1525" y="270"/>
                      </a:cubicBezTo>
                      <a:cubicBezTo>
                        <a:pt x="1562" y="270"/>
                        <a:pt x="1602" y="312"/>
                        <a:pt x="1638" y="312"/>
                      </a:cubicBezTo>
                      <a:cubicBezTo>
                        <a:pt x="1640" y="312"/>
                        <a:pt x="1643" y="312"/>
                        <a:pt x="1646" y="311"/>
                      </a:cubicBezTo>
                      <a:cubicBezTo>
                        <a:pt x="1706" y="301"/>
                        <a:pt x="1706" y="261"/>
                        <a:pt x="1716" y="211"/>
                      </a:cubicBezTo>
                      <a:cubicBezTo>
                        <a:pt x="1746" y="140"/>
                        <a:pt x="1776" y="40"/>
                        <a:pt x="1856" y="40"/>
                      </a:cubicBezTo>
                      <a:cubicBezTo>
                        <a:pt x="1861" y="39"/>
                        <a:pt x="1865" y="39"/>
                        <a:pt x="1869" y="39"/>
                      </a:cubicBezTo>
                      <a:cubicBezTo>
                        <a:pt x="1895" y="39"/>
                        <a:pt x="1907" y="62"/>
                        <a:pt x="1927" y="62"/>
                      </a:cubicBezTo>
                      <a:cubicBezTo>
                        <a:pt x="1930" y="62"/>
                        <a:pt x="1933" y="61"/>
                        <a:pt x="1937" y="60"/>
                      </a:cubicBezTo>
                      <a:cubicBezTo>
                        <a:pt x="1967" y="50"/>
                        <a:pt x="1977" y="20"/>
                        <a:pt x="19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5" name="Google Shape;335;p8"/>
                <p:cNvSpPr/>
                <p:nvPr/>
              </p:nvSpPr>
              <p:spPr>
                <a:xfrm>
                  <a:off x="1915306" y="4141344"/>
                  <a:ext cx="63202" cy="5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477" extrusionOk="0">
                      <a:moveTo>
                        <a:pt x="1352" y="0"/>
                      </a:moveTo>
                      <a:cubicBezTo>
                        <a:pt x="1253" y="0"/>
                        <a:pt x="1136" y="67"/>
                        <a:pt x="1044" y="223"/>
                      </a:cubicBezTo>
                      <a:cubicBezTo>
                        <a:pt x="1024" y="203"/>
                        <a:pt x="1014" y="173"/>
                        <a:pt x="994" y="153"/>
                      </a:cubicBezTo>
                      <a:cubicBezTo>
                        <a:pt x="914" y="223"/>
                        <a:pt x="844" y="323"/>
                        <a:pt x="793" y="424"/>
                      </a:cubicBezTo>
                      <a:cubicBezTo>
                        <a:pt x="760" y="386"/>
                        <a:pt x="729" y="370"/>
                        <a:pt x="699" y="370"/>
                      </a:cubicBezTo>
                      <a:cubicBezTo>
                        <a:pt x="522" y="370"/>
                        <a:pt x="406" y="948"/>
                        <a:pt x="372" y="1086"/>
                      </a:cubicBezTo>
                      <a:cubicBezTo>
                        <a:pt x="336" y="996"/>
                        <a:pt x="276" y="922"/>
                        <a:pt x="192" y="922"/>
                      </a:cubicBezTo>
                      <a:cubicBezTo>
                        <a:pt x="182" y="922"/>
                        <a:pt x="172" y="923"/>
                        <a:pt x="161" y="925"/>
                      </a:cubicBezTo>
                      <a:cubicBezTo>
                        <a:pt x="21" y="965"/>
                        <a:pt x="1" y="1136"/>
                        <a:pt x="1" y="1367"/>
                      </a:cubicBezTo>
                      <a:cubicBezTo>
                        <a:pt x="1" y="1407"/>
                        <a:pt x="11" y="1437"/>
                        <a:pt x="21" y="1477"/>
                      </a:cubicBezTo>
                      <a:cubicBezTo>
                        <a:pt x="21" y="1377"/>
                        <a:pt x="31" y="1276"/>
                        <a:pt x="81" y="1216"/>
                      </a:cubicBezTo>
                      <a:cubicBezTo>
                        <a:pt x="119" y="1161"/>
                        <a:pt x="148" y="1140"/>
                        <a:pt x="174" y="1140"/>
                      </a:cubicBezTo>
                      <a:cubicBezTo>
                        <a:pt x="235" y="1140"/>
                        <a:pt x="271" y="1264"/>
                        <a:pt x="342" y="1306"/>
                      </a:cubicBezTo>
                      <a:cubicBezTo>
                        <a:pt x="352" y="1276"/>
                        <a:pt x="352" y="1246"/>
                        <a:pt x="362" y="1216"/>
                      </a:cubicBezTo>
                      <a:lnTo>
                        <a:pt x="392" y="1226"/>
                      </a:lnTo>
                      <a:cubicBezTo>
                        <a:pt x="402" y="1196"/>
                        <a:pt x="402" y="1156"/>
                        <a:pt x="432" y="1126"/>
                      </a:cubicBezTo>
                      <a:cubicBezTo>
                        <a:pt x="434" y="1122"/>
                        <a:pt x="437" y="1120"/>
                        <a:pt x="441" y="1120"/>
                      </a:cubicBezTo>
                      <a:cubicBezTo>
                        <a:pt x="451" y="1120"/>
                        <a:pt x="464" y="1132"/>
                        <a:pt x="474" y="1132"/>
                      </a:cubicBezTo>
                      <a:cubicBezTo>
                        <a:pt x="477" y="1132"/>
                        <a:pt x="480" y="1130"/>
                        <a:pt x="482" y="1126"/>
                      </a:cubicBezTo>
                      <a:cubicBezTo>
                        <a:pt x="513" y="1096"/>
                        <a:pt x="492" y="955"/>
                        <a:pt x="492" y="925"/>
                      </a:cubicBezTo>
                      <a:cubicBezTo>
                        <a:pt x="482" y="795"/>
                        <a:pt x="482" y="725"/>
                        <a:pt x="553" y="604"/>
                      </a:cubicBezTo>
                      <a:cubicBezTo>
                        <a:pt x="596" y="534"/>
                        <a:pt x="643" y="498"/>
                        <a:pt x="692" y="498"/>
                      </a:cubicBezTo>
                      <a:cubicBezTo>
                        <a:pt x="734" y="498"/>
                        <a:pt x="778" y="524"/>
                        <a:pt x="823" y="574"/>
                      </a:cubicBezTo>
                      <a:cubicBezTo>
                        <a:pt x="841" y="530"/>
                        <a:pt x="891" y="397"/>
                        <a:pt x="944" y="397"/>
                      </a:cubicBezTo>
                      <a:cubicBezTo>
                        <a:pt x="951" y="397"/>
                        <a:pt x="957" y="399"/>
                        <a:pt x="964" y="404"/>
                      </a:cubicBezTo>
                      <a:cubicBezTo>
                        <a:pt x="1019" y="365"/>
                        <a:pt x="1055" y="265"/>
                        <a:pt x="1111" y="265"/>
                      </a:cubicBezTo>
                      <a:cubicBezTo>
                        <a:pt x="1127" y="265"/>
                        <a:pt x="1144" y="273"/>
                        <a:pt x="1165" y="293"/>
                      </a:cubicBezTo>
                      <a:cubicBezTo>
                        <a:pt x="1205" y="223"/>
                        <a:pt x="1315" y="83"/>
                        <a:pt x="1405" y="83"/>
                      </a:cubicBezTo>
                      <a:cubicBezTo>
                        <a:pt x="1475" y="93"/>
                        <a:pt x="1516" y="193"/>
                        <a:pt x="1536" y="283"/>
                      </a:cubicBezTo>
                      <a:cubicBezTo>
                        <a:pt x="1575" y="113"/>
                        <a:pt x="1480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6" name="Google Shape;336;p8"/>
                <p:cNvSpPr/>
                <p:nvPr/>
              </p:nvSpPr>
              <p:spPr>
                <a:xfrm>
                  <a:off x="1984004" y="4115196"/>
                  <a:ext cx="99494" cy="134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3348" extrusionOk="0">
                      <a:moveTo>
                        <a:pt x="1197" y="0"/>
                      </a:moveTo>
                      <a:cubicBezTo>
                        <a:pt x="1129" y="0"/>
                        <a:pt x="1083" y="158"/>
                        <a:pt x="1046" y="273"/>
                      </a:cubicBezTo>
                      <a:lnTo>
                        <a:pt x="1076" y="364"/>
                      </a:lnTo>
                      <a:cubicBezTo>
                        <a:pt x="896" y="474"/>
                        <a:pt x="886" y="534"/>
                        <a:pt x="956" y="695"/>
                      </a:cubicBezTo>
                      <a:cubicBezTo>
                        <a:pt x="976" y="745"/>
                        <a:pt x="866" y="725"/>
                        <a:pt x="826" y="785"/>
                      </a:cubicBezTo>
                      <a:cubicBezTo>
                        <a:pt x="776" y="845"/>
                        <a:pt x="776" y="996"/>
                        <a:pt x="786" y="1076"/>
                      </a:cubicBezTo>
                      <a:cubicBezTo>
                        <a:pt x="485" y="1126"/>
                        <a:pt x="505" y="1407"/>
                        <a:pt x="575" y="1587"/>
                      </a:cubicBezTo>
                      <a:cubicBezTo>
                        <a:pt x="344" y="1688"/>
                        <a:pt x="625" y="2209"/>
                        <a:pt x="625" y="2410"/>
                      </a:cubicBezTo>
                      <a:cubicBezTo>
                        <a:pt x="224" y="2430"/>
                        <a:pt x="364" y="2691"/>
                        <a:pt x="364" y="2891"/>
                      </a:cubicBezTo>
                      <a:cubicBezTo>
                        <a:pt x="347" y="2889"/>
                        <a:pt x="330" y="2888"/>
                        <a:pt x="314" y="2888"/>
                      </a:cubicBezTo>
                      <a:cubicBezTo>
                        <a:pt x="0" y="2888"/>
                        <a:pt x="79" y="3253"/>
                        <a:pt x="394" y="3262"/>
                      </a:cubicBezTo>
                      <a:cubicBezTo>
                        <a:pt x="394" y="3262"/>
                        <a:pt x="1065" y="3348"/>
                        <a:pt x="1599" y="3348"/>
                      </a:cubicBezTo>
                      <a:cubicBezTo>
                        <a:pt x="1904" y="3348"/>
                        <a:pt x="2164" y="3320"/>
                        <a:pt x="2230" y="3232"/>
                      </a:cubicBezTo>
                      <a:cubicBezTo>
                        <a:pt x="2250" y="3212"/>
                        <a:pt x="2481" y="3112"/>
                        <a:pt x="2300" y="2841"/>
                      </a:cubicBezTo>
                      <a:cubicBezTo>
                        <a:pt x="2260" y="2771"/>
                        <a:pt x="2120" y="2801"/>
                        <a:pt x="2080" y="2721"/>
                      </a:cubicBezTo>
                      <a:cubicBezTo>
                        <a:pt x="2039" y="2620"/>
                        <a:pt x="1989" y="2530"/>
                        <a:pt x="1929" y="2460"/>
                      </a:cubicBezTo>
                      <a:cubicBezTo>
                        <a:pt x="1889" y="2410"/>
                        <a:pt x="1749" y="2420"/>
                        <a:pt x="1749" y="2360"/>
                      </a:cubicBezTo>
                      <a:cubicBezTo>
                        <a:pt x="1738" y="2320"/>
                        <a:pt x="1799" y="2229"/>
                        <a:pt x="1799" y="2189"/>
                      </a:cubicBezTo>
                      <a:cubicBezTo>
                        <a:pt x="1819" y="1908"/>
                        <a:pt x="1688" y="1958"/>
                        <a:pt x="1648" y="1868"/>
                      </a:cubicBezTo>
                      <a:cubicBezTo>
                        <a:pt x="1588" y="1768"/>
                        <a:pt x="1708" y="1768"/>
                        <a:pt x="1618" y="1507"/>
                      </a:cubicBezTo>
                      <a:cubicBezTo>
                        <a:pt x="1608" y="1467"/>
                        <a:pt x="1608" y="1357"/>
                        <a:pt x="1618" y="1236"/>
                      </a:cubicBezTo>
                      <a:cubicBezTo>
                        <a:pt x="1658" y="1016"/>
                        <a:pt x="1518" y="1026"/>
                        <a:pt x="1528" y="945"/>
                      </a:cubicBezTo>
                      <a:cubicBezTo>
                        <a:pt x="1548" y="835"/>
                        <a:pt x="1588" y="775"/>
                        <a:pt x="1458" y="655"/>
                      </a:cubicBezTo>
                      <a:lnTo>
                        <a:pt x="1458" y="655"/>
                      </a:lnTo>
                      <a:cubicBezTo>
                        <a:pt x="1463" y="655"/>
                        <a:pt x="1468" y="655"/>
                        <a:pt x="1473" y="655"/>
                      </a:cubicBezTo>
                      <a:cubicBezTo>
                        <a:pt x="1576" y="655"/>
                        <a:pt x="1449" y="552"/>
                        <a:pt x="1488" y="514"/>
                      </a:cubicBezTo>
                      <a:cubicBezTo>
                        <a:pt x="1461" y="451"/>
                        <a:pt x="1458" y="381"/>
                        <a:pt x="1386" y="381"/>
                      </a:cubicBezTo>
                      <a:cubicBezTo>
                        <a:pt x="1378" y="381"/>
                        <a:pt x="1368" y="382"/>
                        <a:pt x="1357" y="384"/>
                      </a:cubicBezTo>
                      <a:cubicBezTo>
                        <a:pt x="1397" y="344"/>
                        <a:pt x="1317" y="123"/>
                        <a:pt x="1287" y="83"/>
                      </a:cubicBezTo>
                      <a:cubicBezTo>
                        <a:pt x="1254" y="24"/>
                        <a:pt x="1224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7" name="Google Shape;337;p8"/>
                <p:cNvSpPr/>
                <p:nvPr/>
              </p:nvSpPr>
              <p:spPr>
                <a:xfrm>
                  <a:off x="2003815" y="4141023"/>
                  <a:ext cx="20974" cy="3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944" extrusionOk="0">
                      <a:moveTo>
                        <a:pt x="442" y="0"/>
                      </a:moveTo>
                      <a:lnTo>
                        <a:pt x="442" y="0"/>
                      </a:lnTo>
                      <a:cubicBezTo>
                        <a:pt x="452" y="21"/>
                        <a:pt x="452" y="41"/>
                        <a:pt x="462" y="51"/>
                      </a:cubicBezTo>
                      <a:cubicBezTo>
                        <a:pt x="482" y="101"/>
                        <a:pt x="372" y="81"/>
                        <a:pt x="332" y="141"/>
                      </a:cubicBezTo>
                      <a:cubicBezTo>
                        <a:pt x="282" y="201"/>
                        <a:pt x="282" y="352"/>
                        <a:pt x="292" y="432"/>
                      </a:cubicBezTo>
                      <a:cubicBezTo>
                        <a:pt x="1" y="482"/>
                        <a:pt x="11" y="763"/>
                        <a:pt x="81" y="943"/>
                      </a:cubicBezTo>
                      <a:cubicBezTo>
                        <a:pt x="71" y="853"/>
                        <a:pt x="41" y="713"/>
                        <a:pt x="151" y="673"/>
                      </a:cubicBezTo>
                      <a:lnTo>
                        <a:pt x="171" y="683"/>
                      </a:lnTo>
                      <a:cubicBezTo>
                        <a:pt x="171" y="662"/>
                        <a:pt x="151" y="612"/>
                        <a:pt x="181" y="592"/>
                      </a:cubicBezTo>
                      <a:cubicBezTo>
                        <a:pt x="191" y="586"/>
                        <a:pt x="205" y="583"/>
                        <a:pt x="220" y="583"/>
                      </a:cubicBezTo>
                      <a:cubicBezTo>
                        <a:pt x="249" y="583"/>
                        <a:pt x="285" y="592"/>
                        <a:pt x="312" y="592"/>
                      </a:cubicBezTo>
                      <a:cubicBezTo>
                        <a:pt x="312" y="576"/>
                        <a:pt x="333" y="468"/>
                        <a:pt x="369" y="468"/>
                      </a:cubicBezTo>
                      <a:cubicBezTo>
                        <a:pt x="376" y="468"/>
                        <a:pt x="384" y="472"/>
                        <a:pt x="392" y="482"/>
                      </a:cubicBezTo>
                      <a:cubicBezTo>
                        <a:pt x="392" y="455"/>
                        <a:pt x="400" y="306"/>
                        <a:pt x="460" y="306"/>
                      </a:cubicBezTo>
                      <a:cubicBezTo>
                        <a:pt x="467" y="306"/>
                        <a:pt x="474" y="307"/>
                        <a:pt x="482" y="311"/>
                      </a:cubicBezTo>
                      <a:cubicBezTo>
                        <a:pt x="482" y="281"/>
                        <a:pt x="472" y="241"/>
                        <a:pt x="482" y="221"/>
                      </a:cubicBezTo>
                      <a:cubicBezTo>
                        <a:pt x="482" y="201"/>
                        <a:pt x="512" y="191"/>
                        <a:pt x="512" y="181"/>
                      </a:cubicBezTo>
                      <a:cubicBezTo>
                        <a:pt x="522" y="151"/>
                        <a:pt x="512" y="81"/>
                        <a:pt x="502" y="61"/>
                      </a:cubicBezTo>
                      <a:cubicBezTo>
                        <a:pt x="492" y="41"/>
                        <a:pt x="472" y="21"/>
                        <a:pt x="4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8" name="Google Shape;338;p8"/>
                <p:cNvSpPr/>
                <p:nvPr/>
              </p:nvSpPr>
              <p:spPr>
                <a:xfrm>
                  <a:off x="2006622" y="4178841"/>
                  <a:ext cx="842" cy="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1" extrusionOk="0">
                      <a:moveTo>
                        <a:pt x="11" y="0"/>
                      </a:moveTo>
                      <a:lnTo>
                        <a:pt x="1" y="10"/>
                      </a:lnTo>
                      <a:lnTo>
                        <a:pt x="21" y="20"/>
                      </a:lnTo>
                      <a:lnTo>
                        <a:pt x="2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9" name="Google Shape;339;p8"/>
                <p:cNvSpPr/>
                <p:nvPr/>
              </p:nvSpPr>
              <p:spPr>
                <a:xfrm>
                  <a:off x="2024348" y="4115276"/>
                  <a:ext cx="7660" cy="16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412" extrusionOk="0">
                      <a:moveTo>
                        <a:pt x="191" y="1"/>
                      </a:moveTo>
                      <a:cubicBezTo>
                        <a:pt x="121" y="1"/>
                        <a:pt x="81" y="151"/>
                        <a:pt x="40" y="271"/>
                      </a:cubicBezTo>
                      <a:lnTo>
                        <a:pt x="70" y="362"/>
                      </a:lnTo>
                      <a:cubicBezTo>
                        <a:pt x="40" y="382"/>
                        <a:pt x="20" y="392"/>
                        <a:pt x="0" y="412"/>
                      </a:cubicBezTo>
                      <a:lnTo>
                        <a:pt x="10" y="412"/>
                      </a:lnTo>
                      <a:cubicBezTo>
                        <a:pt x="40" y="412"/>
                        <a:pt x="91" y="412"/>
                        <a:pt x="121" y="392"/>
                      </a:cubicBezTo>
                      <a:cubicBezTo>
                        <a:pt x="111" y="372"/>
                        <a:pt x="91" y="362"/>
                        <a:pt x="81" y="342"/>
                      </a:cubicBezTo>
                      <a:cubicBezTo>
                        <a:pt x="70" y="281"/>
                        <a:pt x="141" y="281"/>
                        <a:pt x="191" y="241"/>
                      </a:cubicBezTo>
                      <a:cubicBezTo>
                        <a:pt x="171" y="201"/>
                        <a:pt x="161" y="171"/>
                        <a:pt x="191" y="141"/>
                      </a:cubicBezTo>
                      <a:cubicBezTo>
                        <a:pt x="181" y="121"/>
                        <a:pt x="151" y="101"/>
                        <a:pt x="151" y="81"/>
                      </a:cubicBezTo>
                      <a:cubicBezTo>
                        <a:pt x="141" y="51"/>
                        <a:pt x="161" y="21"/>
                        <a:pt x="1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0" name="Google Shape;340;p8"/>
                <p:cNvSpPr/>
                <p:nvPr/>
              </p:nvSpPr>
              <p:spPr>
                <a:xfrm>
                  <a:off x="1471238" y="4158708"/>
                  <a:ext cx="44233" cy="75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1881" extrusionOk="0">
                      <a:moveTo>
                        <a:pt x="261" y="1"/>
                      </a:moveTo>
                      <a:cubicBezTo>
                        <a:pt x="201" y="61"/>
                        <a:pt x="281" y="111"/>
                        <a:pt x="211" y="171"/>
                      </a:cubicBezTo>
                      <a:lnTo>
                        <a:pt x="171" y="252"/>
                      </a:lnTo>
                      <a:cubicBezTo>
                        <a:pt x="101" y="312"/>
                        <a:pt x="161" y="382"/>
                        <a:pt x="161" y="462"/>
                      </a:cubicBezTo>
                      <a:cubicBezTo>
                        <a:pt x="161" y="552"/>
                        <a:pt x="60" y="643"/>
                        <a:pt x="40" y="723"/>
                      </a:cubicBezTo>
                      <a:cubicBezTo>
                        <a:pt x="20" y="823"/>
                        <a:pt x="40" y="853"/>
                        <a:pt x="70" y="944"/>
                      </a:cubicBezTo>
                      <a:cubicBezTo>
                        <a:pt x="111" y="1054"/>
                        <a:pt x="81" y="1134"/>
                        <a:pt x="40" y="1235"/>
                      </a:cubicBezTo>
                      <a:cubicBezTo>
                        <a:pt x="0" y="1305"/>
                        <a:pt x="20" y="1345"/>
                        <a:pt x="40" y="1425"/>
                      </a:cubicBezTo>
                      <a:cubicBezTo>
                        <a:pt x="60" y="1525"/>
                        <a:pt x="81" y="1576"/>
                        <a:pt x="161" y="1666"/>
                      </a:cubicBezTo>
                      <a:cubicBezTo>
                        <a:pt x="271" y="1716"/>
                        <a:pt x="331" y="1746"/>
                        <a:pt x="422" y="1786"/>
                      </a:cubicBezTo>
                      <a:cubicBezTo>
                        <a:pt x="542" y="1836"/>
                        <a:pt x="702" y="1856"/>
                        <a:pt x="843" y="1877"/>
                      </a:cubicBezTo>
                      <a:cubicBezTo>
                        <a:pt x="867" y="1879"/>
                        <a:pt x="889" y="1881"/>
                        <a:pt x="910" y="1881"/>
                      </a:cubicBezTo>
                      <a:cubicBezTo>
                        <a:pt x="1037" y="1881"/>
                        <a:pt x="1102" y="1827"/>
                        <a:pt x="1094" y="1706"/>
                      </a:cubicBezTo>
                      <a:cubicBezTo>
                        <a:pt x="1084" y="1556"/>
                        <a:pt x="933" y="1415"/>
                        <a:pt x="853" y="1295"/>
                      </a:cubicBezTo>
                      <a:cubicBezTo>
                        <a:pt x="783" y="1194"/>
                        <a:pt x="793" y="1144"/>
                        <a:pt x="763" y="1044"/>
                      </a:cubicBezTo>
                      <a:cubicBezTo>
                        <a:pt x="732" y="944"/>
                        <a:pt x="632" y="934"/>
                        <a:pt x="582" y="843"/>
                      </a:cubicBezTo>
                      <a:cubicBezTo>
                        <a:pt x="542" y="763"/>
                        <a:pt x="542" y="713"/>
                        <a:pt x="472" y="643"/>
                      </a:cubicBezTo>
                      <a:cubicBezTo>
                        <a:pt x="422" y="593"/>
                        <a:pt x="482" y="573"/>
                        <a:pt x="472" y="522"/>
                      </a:cubicBezTo>
                      <a:cubicBezTo>
                        <a:pt x="452" y="482"/>
                        <a:pt x="472" y="452"/>
                        <a:pt x="442" y="422"/>
                      </a:cubicBezTo>
                      <a:cubicBezTo>
                        <a:pt x="432" y="402"/>
                        <a:pt x="391" y="392"/>
                        <a:pt x="371" y="372"/>
                      </a:cubicBezTo>
                      <a:cubicBezTo>
                        <a:pt x="351" y="342"/>
                        <a:pt x="351" y="322"/>
                        <a:pt x="341" y="282"/>
                      </a:cubicBezTo>
                      <a:cubicBezTo>
                        <a:pt x="331" y="242"/>
                        <a:pt x="331" y="171"/>
                        <a:pt x="321" y="121"/>
                      </a:cubicBezTo>
                      <a:cubicBezTo>
                        <a:pt x="311" y="71"/>
                        <a:pt x="271" y="4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1" name="Google Shape;341;p8"/>
                <p:cNvSpPr/>
                <p:nvPr/>
              </p:nvSpPr>
              <p:spPr>
                <a:xfrm>
                  <a:off x="1399613" y="4139018"/>
                  <a:ext cx="60394" cy="97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2433" extrusionOk="0">
                      <a:moveTo>
                        <a:pt x="573" y="0"/>
                      </a:moveTo>
                      <a:cubicBezTo>
                        <a:pt x="512" y="61"/>
                        <a:pt x="502" y="121"/>
                        <a:pt x="472" y="191"/>
                      </a:cubicBezTo>
                      <a:cubicBezTo>
                        <a:pt x="442" y="251"/>
                        <a:pt x="392" y="331"/>
                        <a:pt x="382" y="412"/>
                      </a:cubicBezTo>
                      <a:cubicBezTo>
                        <a:pt x="372" y="502"/>
                        <a:pt x="382" y="552"/>
                        <a:pt x="352" y="642"/>
                      </a:cubicBezTo>
                      <a:cubicBezTo>
                        <a:pt x="332" y="723"/>
                        <a:pt x="282" y="803"/>
                        <a:pt x="252" y="873"/>
                      </a:cubicBezTo>
                      <a:cubicBezTo>
                        <a:pt x="222" y="973"/>
                        <a:pt x="302" y="1084"/>
                        <a:pt x="252" y="1184"/>
                      </a:cubicBezTo>
                      <a:cubicBezTo>
                        <a:pt x="242" y="1204"/>
                        <a:pt x="191" y="1224"/>
                        <a:pt x="181" y="1254"/>
                      </a:cubicBezTo>
                      <a:cubicBezTo>
                        <a:pt x="161" y="1314"/>
                        <a:pt x="211" y="1364"/>
                        <a:pt x="222" y="1415"/>
                      </a:cubicBezTo>
                      <a:cubicBezTo>
                        <a:pt x="232" y="1495"/>
                        <a:pt x="322" y="1786"/>
                        <a:pt x="211" y="1786"/>
                      </a:cubicBezTo>
                      <a:cubicBezTo>
                        <a:pt x="191" y="1856"/>
                        <a:pt x="211" y="1946"/>
                        <a:pt x="171" y="2016"/>
                      </a:cubicBezTo>
                      <a:cubicBezTo>
                        <a:pt x="156" y="2011"/>
                        <a:pt x="139" y="2011"/>
                        <a:pt x="121" y="2011"/>
                      </a:cubicBezTo>
                      <a:cubicBezTo>
                        <a:pt x="104" y="2011"/>
                        <a:pt x="86" y="2011"/>
                        <a:pt x="71" y="2006"/>
                      </a:cubicBezTo>
                      <a:lnTo>
                        <a:pt x="71" y="2006"/>
                      </a:lnTo>
                      <a:cubicBezTo>
                        <a:pt x="1" y="2077"/>
                        <a:pt x="91" y="2217"/>
                        <a:pt x="151" y="2277"/>
                      </a:cubicBezTo>
                      <a:cubicBezTo>
                        <a:pt x="201" y="2297"/>
                        <a:pt x="292" y="2357"/>
                        <a:pt x="382" y="2368"/>
                      </a:cubicBezTo>
                      <a:cubicBezTo>
                        <a:pt x="492" y="2388"/>
                        <a:pt x="623" y="2388"/>
                        <a:pt x="733" y="2398"/>
                      </a:cubicBezTo>
                      <a:cubicBezTo>
                        <a:pt x="833" y="2407"/>
                        <a:pt x="989" y="2432"/>
                        <a:pt x="1133" y="2432"/>
                      </a:cubicBezTo>
                      <a:cubicBezTo>
                        <a:pt x="1307" y="2432"/>
                        <a:pt x="1463" y="2395"/>
                        <a:pt x="1485" y="2247"/>
                      </a:cubicBezTo>
                      <a:cubicBezTo>
                        <a:pt x="1505" y="2127"/>
                        <a:pt x="1465" y="1956"/>
                        <a:pt x="1395" y="1846"/>
                      </a:cubicBezTo>
                      <a:cubicBezTo>
                        <a:pt x="1345" y="1776"/>
                        <a:pt x="1174" y="1615"/>
                        <a:pt x="1154" y="1535"/>
                      </a:cubicBezTo>
                      <a:cubicBezTo>
                        <a:pt x="1134" y="1475"/>
                        <a:pt x="1204" y="1425"/>
                        <a:pt x="1184" y="1364"/>
                      </a:cubicBezTo>
                      <a:lnTo>
                        <a:pt x="1134" y="1314"/>
                      </a:lnTo>
                      <a:cubicBezTo>
                        <a:pt x="1084" y="1254"/>
                        <a:pt x="994" y="1204"/>
                        <a:pt x="964" y="1134"/>
                      </a:cubicBezTo>
                      <a:cubicBezTo>
                        <a:pt x="914" y="1033"/>
                        <a:pt x="1004" y="1064"/>
                        <a:pt x="1024" y="963"/>
                      </a:cubicBezTo>
                      <a:cubicBezTo>
                        <a:pt x="1034" y="933"/>
                        <a:pt x="984" y="873"/>
                        <a:pt x="984" y="833"/>
                      </a:cubicBezTo>
                      <a:cubicBezTo>
                        <a:pt x="974" y="813"/>
                        <a:pt x="1004" y="793"/>
                        <a:pt x="984" y="753"/>
                      </a:cubicBezTo>
                      <a:cubicBezTo>
                        <a:pt x="964" y="682"/>
                        <a:pt x="914" y="662"/>
                        <a:pt x="904" y="592"/>
                      </a:cubicBezTo>
                      <a:cubicBezTo>
                        <a:pt x="904" y="512"/>
                        <a:pt x="954" y="512"/>
                        <a:pt x="853" y="452"/>
                      </a:cubicBezTo>
                      <a:cubicBezTo>
                        <a:pt x="813" y="422"/>
                        <a:pt x="763" y="432"/>
                        <a:pt x="733" y="392"/>
                      </a:cubicBezTo>
                      <a:cubicBezTo>
                        <a:pt x="693" y="341"/>
                        <a:pt x="753" y="261"/>
                        <a:pt x="643" y="231"/>
                      </a:cubicBezTo>
                      <a:cubicBezTo>
                        <a:pt x="663" y="131"/>
                        <a:pt x="703" y="71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2" name="Google Shape;342;p8"/>
                <p:cNvSpPr/>
                <p:nvPr/>
              </p:nvSpPr>
              <p:spPr>
                <a:xfrm>
                  <a:off x="1618459" y="4185498"/>
                  <a:ext cx="222489" cy="8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8" h="2111" extrusionOk="0">
                      <a:moveTo>
                        <a:pt x="2379" y="1"/>
                      </a:moveTo>
                      <a:cubicBezTo>
                        <a:pt x="2247" y="1"/>
                        <a:pt x="2147" y="156"/>
                        <a:pt x="2147" y="316"/>
                      </a:cubicBezTo>
                      <a:cubicBezTo>
                        <a:pt x="2047" y="225"/>
                        <a:pt x="1951" y="171"/>
                        <a:pt x="1870" y="171"/>
                      </a:cubicBezTo>
                      <a:cubicBezTo>
                        <a:pt x="1771" y="171"/>
                        <a:pt x="1694" y="250"/>
                        <a:pt x="1655" y="436"/>
                      </a:cubicBezTo>
                      <a:cubicBezTo>
                        <a:pt x="1655" y="429"/>
                        <a:pt x="1641" y="424"/>
                        <a:pt x="1618" y="424"/>
                      </a:cubicBezTo>
                      <a:cubicBezTo>
                        <a:pt x="1521" y="424"/>
                        <a:pt x="1266" y="505"/>
                        <a:pt x="1314" y="757"/>
                      </a:cubicBezTo>
                      <a:cubicBezTo>
                        <a:pt x="1268" y="746"/>
                        <a:pt x="1229" y="741"/>
                        <a:pt x="1194" y="741"/>
                      </a:cubicBezTo>
                      <a:cubicBezTo>
                        <a:pt x="1101" y="741"/>
                        <a:pt x="1038" y="776"/>
                        <a:pt x="943" y="827"/>
                      </a:cubicBezTo>
                      <a:cubicBezTo>
                        <a:pt x="930" y="831"/>
                        <a:pt x="919" y="832"/>
                        <a:pt x="909" y="832"/>
                      </a:cubicBezTo>
                      <a:cubicBezTo>
                        <a:pt x="884" y="832"/>
                        <a:pt x="865" y="824"/>
                        <a:pt x="844" y="824"/>
                      </a:cubicBezTo>
                      <a:cubicBezTo>
                        <a:pt x="827" y="824"/>
                        <a:pt x="808" y="829"/>
                        <a:pt x="783" y="847"/>
                      </a:cubicBezTo>
                      <a:cubicBezTo>
                        <a:pt x="733" y="878"/>
                        <a:pt x="743" y="1008"/>
                        <a:pt x="662" y="1058"/>
                      </a:cubicBezTo>
                      <a:cubicBezTo>
                        <a:pt x="636" y="1025"/>
                        <a:pt x="607" y="1013"/>
                        <a:pt x="580" y="1013"/>
                      </a:cubicBezTo>
                      <a:cubicBezTo>
                        <a:pt x="515" y="1013"/>
                        <a:pt x="456" y="1083"/>
                        <a:pt x="442" y="1118"/>
                      </a:cubicBezTo>
                      <a:cubicBezTo>
                        <a:pt x="383" y="1087"/>
                        <a:pt x="321" y="1071"/>
                        <a:pt x="262" y="1071"/>
                      </a:cubicBezTo>
                      <a:cubicBezTo>
                        <a:pt x="171" y="1071"/>
                        <a:pt x="89" y="1109"/>
                        <a:pt x="41" y="1188"/>
                      </a:cubicBezTo>
                      <a:cubicBezTo>
                        <a:pt x="0" y="1269"/>
                        <a:pt x="31" y="1289"/>
                        <a:pt x="71" y="1379"/>
                      </a:cubicBezTo>
                      <a:cubicBezTo>
                        <a:pt x="191" y="1600"/>
                        <a:pt x="462" y="1800"/>
                        <a:pt x="652" y="1891"/>
                      </a:cubicBezTo>
                      <a:cubicBezTo>
                        <a:pt x="942" y="2018"/>
                        <a:pt x="1413" y="2110"/>
                        <a:pt x="1776" y="2110"/>
                      </a:cubicBezTo>
                      <a:cubicBezTo>
                        <a:pt x="1840" y="2110"/>
                        <a:pt x="1901" y="2107"/>
                        <a:pt x="1956" y="2101"/>
                      </a:cubicBezTo>
                      <a:cubicBezTo>
                        <a:pt x="2348" y="2051"/>
                        <a:pt x="2719" y="1901"/>
                        <a:pt x="3120" y="1861"/>
                      </a:cubicBezTo>
                      <a:cubicBezTo>
                        <a:pt x="3410" y="1823"/>
                        <a:pt x="3689" y="1803"/>
                        <a:pt x="3974" y="1803"/>
                      </a:cubicBezTo>
                      <a:cubicBezTo>
                        <a:pt x="4073" y="1803"/>
                        <a:pt x="4172" y="1805"/>
                        <a:pt x="4273" y="1810"/>
                      </a:cubicBezTo>
                      <a:cubicBezTo>
                        <a:pt x="4306" y="1811"/>
                        <a:pt x="4342" y="1812"/>
                        <a:pt x="4383" y="1812"/>
                      </a:cubicBezTo>
                      <a:cubicBezTo>
                        <a:pt x="4748" y="1812"/>
                        <a:pt x="5407" y="1755"/>
                        <a:pt x="5497" y="1349"/>
                      </a:cubicBezTo>
                      <a:cubicBezTo>
                        <a:pt x="5547" y="1158"/>
                        <a:pt x="5447" y="1219"/>
                        <a:pt x="5347" y="1098"/>
                      </a:cubicBezTo>
                      <a:cubicBezTo>
                        <a:pt x="5246" y="988"/>
                        <a:pt x="5256" y="737"/>
                        <a:pt x="5116" y="697"/>
                      </a:cubicBezTo>
                      <a:cubicBezTo>
                        <a:pt x="5107" y="694"/>
                        <a:pt x="5097" y="692"/>
                        <a:pt x="5087" y="692"/>
                      </a:cubicBezTo>
                      <a:cubicBezTo>
                        <a:pt x="5034" y="692"/>
                        <a:pt x="4976" y="733"/>
                        <a:pt x="4925" y="767"/>
                      </a:cubicBezTo>
                      <a:cubicBezTo>
                        <a:pt x="4915" y="737"/>
                        <a:pt x="4905" y="687"/>
                        <a:pt x="4915" y="657"/>
                      </a:cubicBezTo>
                      <a:lnTo>
                        <a:pt x="4845" y="657"/>
                      </a:lnTo>
                      <a:cubicBezTo>
                        <a:pt x="4875" y="557"/>
                        <a:pt x="4855" y="547"/>
                        <a:pt x="4805" y="476"/>
                      </a:cubicBezTo>
                      <a:lnTo>
                        <a:pt x="4765" y="516"/>
                      </a:lnTo>
                      <a:cubicBezTo>
                        <a:pt x="4727" y="462"/>
                        <a:pt x="4690" y="440"/>
                        <a:pt x="4657" y="440"/>
                      </a:cubicBezTo>
                      <a:cubicBezTo>
                        <a:pt x="4567" y="440"/>
                        <a:pt x="4501" y="597"/>
                        <a:pt x="4494" y="707"/>
                      </a:cubicBezTo>
                      <a:cubicBezTo>
                        <a:pt x="4414" y="677"/>
                        <a:pt x="4354" y="607"/>
                        <a:pt x="4304" y="536"/>
                      </a:cubicBezTo>
                      <a:lnTo>
                        <a:pt x="4304" y="536"/>
                      </a:lnTo>
                      <a:cubicBezTo>
                        <a:pt x="4307" y="548"/>
                        <a:pt x="4311" y="558"/>
                        <a:pt x="4315" y="567"/>
                      </a:cubicBezTo>
                      <a:lnTo>
                        <a:pt x="4315" y="567"/>
                      </a:lnTo>
                      <a:cubicBezTo>
                        <a:pt x="4283" y="505"/>
                        <a:pt x="4232" y="481"/>
                        <a:pt x="4174" y="481"/>
                      </a:cubicBezTo>
                      <a:cubicBezTo>
                        <a:pt x="4086" y="481"/>
                        <a:pt x="3984" y="536"/>
                        <a:pt x="3912" y="597"/>
                      </a:cubicBezTo>
                      <a:cubicBezTo>
                        <a:pt x="3909" y="504"/>
                        <a:pt x="3863" y="471"/>
                        <a:pt x="3803" y="471"/>
                      </a:cubicBezTo>
                      <a:cubicBezTo>
                        <a:pt x="3700" y="471"/>
                        <a:pt x="3556" y="571"/>
                        <a:pt x="3511" y="647"/>
                      </a:cubicBezTo>
                      <a:cubicBezTo>
                        <a:pt x="3495" y="549"/>
                        <a:pt x="3419" y="498"/>
                        <a:pt x="3338" y="498"/>
                      </a:cubicBezTo>
                      <a:cubicBezTo>
                        <a:pt x="3319" y="498"/>
                        <a:pt x="3299" y="501"/>
                        <a:pt x="3280" y="506"/>
                      </a:cubicBezTo>
                      <a:cubicBezTo>
                        <a:pt x="3369" y="360"/>
                        <a:pt x="3221" y="299"/>
                        <a:pt x="3062" y="299"/>
                      </a:cubicBezTo>
                      <a:cubicBezTo>
                        <a:pt x="2970" y="299"/>
                        <a:pt x="2874" y="319"/>
                        <a:pt x="2819" y="356"/>
                      </a:cubicBezTo>
                      <a:cubicBezTo>
                        <a:pt x="2827" y="248"/>
                        <a:pt x="2713" y="45"/>
                        <a:pt x="2605" y="45"/>
                      </a:cubicBezTo>
                      <a:cubicBezTo>
                        <a:pt x="2582" y="45"/>
                        <a:pt x="2559" y="54"/>
                        <a:pt x="2538" y="75"/>
                      </a:cubicBezTo>
                      <a:cubicBezTo>
                        <a:pt x="2483" y="23"/>
                        <a:pt x="2429" y="1"/>
                        <a:pt x="23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3" name="Google Shape;343;p8"/>
                <p:cNvSpPr/>
                <p:nvPr/>
              </p:nvSpPr>
              <p:spPr>
                <a:xfrm>
                  <a:off x="1439436" y="4198531"/>
                  <a:ext cx="71262" cy="4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1088" extrusionOk="0">
                      <a:moveTo>
                        <a:pt x="853" y="1"/>
                      </a:moveTo>
                      <a:cubicBezTo>
                        <a:pt x="753" y="1"/>
                        <a:pt x="633" y="171"/>
                        <a:pt x="583" y="232"/>
                      </a:cubicBezTo>
                      <a:cubicBezTo>
                        <a:pt x="522" y="302"/>
                        <a:pt x="472" y="382"/>
                        <a:pt x="402" y="422"/>
                      </a:cubicBezTo>
                      <a:cubicBezTo>
                        <a:pt x="392" y="402"/>
                        <a:pt x="372" y="382"/>
                        <a:pt x="372" y="362"/>
                      </a:cubicBezTo>
                      <a:cubicBezTo>
                        <a:pt x="302" y="402"/>
                        <a:pt x="222" y="452"/>
                        <a:pt x="181" y="512"/>
                      </a:cubicBezTo>
                      <a:cubicBezTo>
                        <a:pt x="171" y="502"/>
                        <a:pt x="161" y="492"/>
                        <a:pt x="151" y="472"/>
                      </a:cubicBezTo>
                      <a:cubicBezTo>
                        <a:pt x="81" y="532"/>
                        <a:pt x="1" y="603"/>
                        <a:pt x="1" y="713"/>
                      </a:cubicBezTo>
                      <a:cubicBezTo>
                        <a:pt x="11" y="753"/>
                        <a:pt x="51" y="884"/>
                        <a:pt x="81" y="984"/>
                      </a:cubicBezTo>
                      <a:cubicBezTo>
                        <a:pt x="129" y="991"/>
                        <a:pt x="176" y="993"/>
                        <a:pt x="223" y="993"/>
                      </a:cubicBezTo>
                      <a:cubicBezTo>
                        <a:pt x="273" y="993"/>
                        <a:pt x="324" y="991"/>
                        <a:pt x="375" y="991"/>
                      </a:cubicBezTo>
                      <a:cubicBezTo>
                        <a:pt x="404" y="991"/>
                        <a:pt x="433" y="992"/>
                        <a:pt x="462" y="994"/>
                      </a:cubicBezTo>
                      <a:cubicBezTo>
                        <a:pt x="621" y="1003"/>
                        <a:pt x="754" y="1065"/>
                        <a:pt x="918" y="1065"/>
                      </a:cubicBezTo>
                      <a:cubicBezTo>
                        <a:pt x="930" y="1065"/>
                        <a:pt x="942" y="1065"/>
                        <a:pt x="954" y="1064"/>
                      </a:cubicBezTo>
                      <a:cubicBezTo>
                        <a:pt x="1104" y="1064"/>
                        <a:pt x="1255" y="1064"/>
                        <a:pt x="1415" y="1074"/>
                      </a:cubicBezTo>
                      <a:cubicBezTo>
                        <a:pt x="1461" y="1074"/>
                        <a:pt x="1536" y="1087"/>
                        <a:pt x="1606" y="1087"/>
                      </a:cubicBezTo>
                      <a:cubicBezTo>
                        <a:pt x="1658" y="1087"/>
                        <a:pt x="1706" y="1080"/>
                        <a:pt x="1736" y="1054"/>
                      </a:cubicBezTo>
                      <a:cubicBezTo>
                        <a:pt x="1776" y="1024"/>
                        <a:pt x="1776" y="994"/>
                        <a:pt x="1776" y="954"/>
                      </a:cubicBezTo>
                      <a:cubicBezTo>
                        <a:pt x="1776" y="894"/>
                        <a:pt x="1756" y="823"/>
                        <a:pt x="1736" y="763"/>
                      </a:cubicBezTo>
                      <a:cubicBezTo>
                        <a:pt x="1712" y="706"/>
                        <a:pt x="1588" y="470"/>
                        <a:pt x="1499" y="470"/>
                      </a:cubicBezTo>
                      <a:cubicBezTo>
                        <a:pt x="1481" y="470"/>
                        <a:pt x="1464" y="480"/>
                        <a:pt x="1450" y="503"/>
                      </a:cubicBezTo>
                      <a:lnTo>
                        <a:pt x="1450" y="503"/>
                      </a:lnTo>
                      <a:cubicBezTo>
                        <a:pt x="1496" y="403"/>
                        <a:pt x="1173" y="412"/>
                        <a:pt x="1114" y="392"/>
                      </a:cubicBezTo>
                      <a:cubicBezTo>
                        <a:pt x="1136" y="348"/>
                        <a:pt x="1105" y="299"/>
                        <a:pt x="1071" y="299"/>
                      </a:cubicBezTo>
                      <a:cubicBezTo>
                        <a:pt x="1061" y="299"/>
                        <a:pt x="1052" y="302"/>
                        <a:pt x="1044" y="310"/>
                      </a:cubicBezTo>
                      <a:lnTo>
                        <a:pt x="1044" y="310"/>
                      </a:lnTo>
                      <a:cubicBezTo>
                        <a:pt x="1110" y="214"/>
                        <a:pt x="940" y="10"/>
                        <a:pt x="8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4" name="Google Shape;344;p8"/>
                <p:cNvSpPr/>
                <p:nvPr/>
              </p:nvSpPr>
              <p:spPr>
                <a:xfrm>
                  <a:off x="1307495" y="4187583"/>
                  <a:ext cx="87744" cy="4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065" extrusionOk="0">
                      <a:moveTo>
                        <a:pt x="979" y="1"/>
                      </a:moveTo>
                      <a:cubicBezTo>
                        <a:pt x="883" y="1"/>
                        <a:pt x="768" y="197"/>
                        <a:pt x="723" y="364"/>
                      </a:cubicBezTo>
                      <a:cubicBezTo>
                        <a:pt x="663" y="344"/>
                        <a:pt x="583" y="284"/>
                        <a:pt x="532" y="234"/>
                      </a:cubicBezTo>
                      <a:cubicBezTo>
                        <a:pt x="502" y="274"/>
                        <a:pt x="482" y="314"/>
                        <a:pt x="442" y="344"/>
                      </a:cubicBezTo>
                      <a:cubicBezTo>
                        <a:pt x="442" y="304"/>
                        <a:pt x="412" y="284"/>
                        <a:pt x="402" y="254"/>
                      </a:cubicBezTo>
                      <a:cubicBezTo>
                        <a:pt x="352" y="274"/>
                        <a:pt x="292" y="294"/>
                        <a:pt x="232" y="294"/>
                      </a:cubicBezTo>
                      <a:cubicBezTo>
                        <a:pt x="229" y="295"/>
                        <a:pt x="226" y="295"/>
                        <a:pt x="224" y="295"/>
                      </a:cubicBezTo>
                      <a:cubicBezTo>
                        <a:pt x="205" y="295"/>
                        <a:pt x="199" y="269"/>
                        <a:pt x="173" y="269"/>
                      </a:cubicBezTo>
                      <a:cubicBezTo>
                        <a:pt x="167" y="269"/>
                        <a:pt x="160" y="270"/>
                        <a:pt x="151" y="274"/>
                      </a:cubicBezTo>
                      <a:cubicBezTo>
                        <a:pt x="51" y="314"/>
                        <a:pt x="1" y="474"/>
                        <a:pt x="51" y="575"/>
                      </a:cubicBezTo>
                      <a:cubicBezTo>
                        <a:pt x="71" y="605"/>
                        <a:pt x="51" y="675"/>
                        <a:pt x="81" y="735"/>
                      </a:cubicBezTo>
                      <a:cubicBezTo>
                        <a:pt x="141" y="846"/>
                        <a:pt x="272" y="846"/>
                        <a:pt x="362" y="866"/>
                      </a:cubicBezTo>
                      <a:cubicBezTo>
                        <a:pt x="700" y="948"/>
                        <a:pt x="1071" y="1064"/>
                        <a:pt x="1427" y="1064"/>
                      </a:cubicBezTo>
                      <a:cubicBezTo>
                        <a:pt x="1504" y="1064"/>
                        <a:pt x="1581" y="1059"/>
                        <a:pt x="1656" y="1046"/>
                      </a:cubicBezTo>
                      <a:cubicBezTo>
                        <a:pt x="1947" y="996"/>
                        <a:pt x="2187" y="755"/>
                        <a:pt x="1856" y="535"/>
                      </a:cubicBezTo>
                      <a:cubicBezTo>
                        <a:pt x="1806" y="505"/>
                        <a:pt x="1696" y="464"/>
                        <a:pt x="1646" y="444"/>
                      </a:cubicBezTo>
                      <a:cubicBezTo>
                        <a:pt x="1606" y="434"/>
                        <a:pt x="1536" y="414"/>
                        <a:pt x="1485" y="384"/>
                      </a:cubicBezTo>
                      <a:cubicBezTo>
                        <a:pt x="1525" y="240"/>
                        <a:pt x="1398" y="207"/>
                        <a:pt x="1274" y="207"/>
                      </a:cubicBezTo>
                      <a:cubicBezTo>
                        <a:pt x="1208" y="207"/>
                        <a:pt x="1143" y="217"/>
                        <a:pt x="1104" y="224"/>
                      </a:cubicBezTo>
                      <a:cubicBezTo>
                        <a:pt x="1079" y="62"/>
                        <a:pt x="1032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5" name="Google Shape;345;p8"/>
                <p:cNvSpPr/>
                <p:nvPr/>
              </p:nvSpPr>
              <p:spPr>
                <a:xfrm>
                  <a:off x="1330033" y="4187703"/>
                  <a:ext cx="347007" cy="9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3" h="2368" extrusionOk="0">
                      <a:moveTo>
                        <a:pt x="6049" y="0"/>
                      </a:moveTo>
                      <a:cubicBezTo>
                        <a:pt x="5858" y="90"/>
                        <a:pt x="5598" y="60"/>
                        <a:pt x="5598" y="341"/>
                      </a:cubicBezTo>
                      <a:cubicBezTo>
                        <a:pt x="5578" y="331"/>
                        <a:pt x="5567" y="301"/>
                        <a:pt x="5547" y="291"/>
                      </a:cubicBezTo>
                      <a:cubicBezTo>
                        <a:pt x="5267" y="421"/>
                        <a:pt x="5156" y="502"/>
                        <a:pt x="5126" y="843"/>
                      </a:cubicBezTo>
                      <a:cubicBezTo>
                        <a:pt x="5060" y="722"/>
                        <a:pt x="4954" y="667"/>
                        <a:pt x="4856" y="667"/>
                      </a:cubicBezTo>
                      <a:cubicBezTo>
                        <a:pt x="4716" y="667"/>
                        <a:pt x="4591" y="779"/>
                        <a:pt x="4615" y="973"/>
                      </a:cubicBezTo>
                      <a:cubicBezTo>
                        <a:pt x="4585" y="943"/>
                        <a:pt x="4554" y="913"/>
                        <a:pt x="4534" y="883"/>
                      </a:cubicBezTo>
                      <a:cubicBezTo>
                        <a:pt x="4534" y="953"/>
                        <a:pt x="4484" y="1023"/>
                        <a:pt x="4504" y="1123"/>
                      </a:cubicBezTo>
                      <a:cubicBezTo>
                        <a:pt x="4392" y="1080"/>
                        <a:pt x="4223" y="990"/>
                        <a:pt x="4098" y="990"/>
                      </a:cubicBezTo>
                      <a:cubicBezTo>
                        <a:pt x="4021" y="990"/>
                        <a:pt x="3962" y="1024"/>
                        <a:pt x="3943" y="1123"/>
                      </a:cubicBezTo>
                      <a:cubicBezTo>
                        <a:pt x="3863" y="1038"/>
                        <a:pt x="3710" y="953"/>
                        <a:pt x="3596" y="953"/>
                      </a:cubicBezTo>
                      <a:cubicBezTo>
                        <a:pt x="3521" y="953"/>
                        <a:pt x="3463" y="989"/>
                        <a:pt x="3451" y="1083"/>
                      </a:cubicBezTo>
                      <a:cubicBezTo>
                        <a:pt x="3421" y="973"/>
                        <a:pt x="3381" y="873"/>
                        <a:pt x="3341" y="782"/>
                      </a:cubicBezTo>
                      <a:cubicBezTo>
                        <a:pt x="3180" y="792"/>
                        <a:pt x="3030" y="873"/>
                        <a:pt x="2909" y="983"/>
                      </a:cubicBezTo>
                      <a:cubicBezTo>
                        <a:pt x="2899" y="923"/>
                        <a:pt x="2859" y="893"/>
                        <a:pt x="2849" y="833"/>
                      </a:cubicBezTo>
                      <a:cubicBezTo>
                        <a:pt x="2830" y="839"/>
                        <a:pt x="2811" y="842"/>
                        <a:pt x="2792" y="842"/>
                      </a:cubicBezTo>
                      <a:cubicBezTo>
                        <a:pt x="2706" y="842"/>
                        <a:pt x="2619" y="785"/>
                        <a:pt x="2546" y="785"/>
                      </a:cubicBezTo>
                      <a:cubicBezTo>
                        <a:pt x="2490" y="785"/>
                        <a:pt x="2442" y="818"/>
                        <a:pt x="2408" y="933"/>
                      </a:cubicBezTo>
                      <a:cubicBezTo>
                        <a:pt x="2324" y="789"/>
                        <a:pt x="2180" y="731"/>
                        <a:pt x="2036" y="731"/>
                      </a:cubicBezTo>
                      <a:cubicBezTo>
                        <a:pt x="1939" y="731"/>
                        <a:pt x="1843" y="758"/>
                        <a:pt x="1766" y="802"/>
                      </a:cubicBezTo>
                      <a:cubicBezTo>
                        <a:pt x="1736" y="722"/>
                        <a:pt x="1666" y="672"/>
                        <a:pt x="1636" y="592"/>
                      </a:cubicBezTo>
                      <a:cubicBezTo>
                        <a:pt x="1515" y="602"/>
                        <a:pt x="1445" y="592"/>
                        <a:pt x="1355" y="682"/>
                      </a:cubicBezTo>
                      <a:lnTo>
                        <a:pt x="1274" y="602"/>
                      </a:lnTo>
                      <a:cubicBezTo>
                        <a:pt x="1254" y="612"/>
                        <a:pt x="1234" y="632"/>
                        <a:pt x="1224" y="652"/>
                      </a:cubicBezTo>
                      <a:cubicBezTo>
                        <a:pt x="1194" y="602"/>
                        <a:pt x="1124" y="552"/>
                        <a:pt x="1094" y="512"/>
                      </a:cubicBezTo>
                      <a:cubicBezTo>
                        <a:pt x="1064" y="542"/>
                        <a:pt x="984" y="582"/>
                        <a:pt x="953" y="612"/>
                      </a:cubicBezTo>
                      <a:cubicBezTo>
                        <a:pt x="833" y="431"/>
                        <a:pt x="763" y="351"/>
                        <a:pt x="552" y="351"/>
                      </a:cubicBezTo>
                      <a:cubicBezTo>
                        <a:pt x="492" y="391"/>
                        <a:pt x="452" y="401"/>
                        <a:pt x="402" y="431"/>
                      </a:cubicBezTo>
                      <a:cubicBezTo>
                        <a:pt x="392" y="431"/>
                        <a:pt x="362" y="371"/>
                        <a:pt x="352" y="361"/>
                      </a:cubicBezTo>
                      <a:cubicBezTo>
                        <a:pt x="332" y="411"/>
                        <a:pt x="291" y="461"/>
                        <a:pt x="281" y="512"/>
                      </a:cubicBezTo>
                      <a:cubicBezTo>
                        <a:pt x="221" y="451"/>
                        <a:pt x="151" y="451"/>
                        <a:pt x="111" y="411"/>
                      </a:cubicBezTo>
                      <a:cubicBezTo>
                        <a:pt x="31" y="542"/>
                        <a:pt x="1" y="702"/>
                        <a:pt x="21" y="863"/>
                      </a:cubicBezTo>
                      <a:cubicBezTo>
                        <a:pt x="41" y="1224"/>
                        <a:pt x="1" y="1685"/>
                        <a:pt x="322" y="2006"/>
                      </a:cubicBezTo>
                      <a:cubicBezTo>
                        <a:pt x="582" y="2247"/>
                        <a:pt x="1102" y="2368"/>
                        <a:pt x="1445" y="2368"/>
                      </a:cubicBezTo>
                      <a:cubicBezTo>
                        <a:pt x="1459" y="2368"/>
                        <a:pt x="1472" y="2368"/>
                        <a:pt x="1485" y="2367"/>
                      </a:cubicBezTo>
                      <a:cubicBezTo>
                        <a:pt x="1866" y="2347"/>
                        <a:pt x="2247" y="2277"/>
                        <a:pt x="2639" y="2277"/>
                      </a:cubicBezTo>
                      <a:cubicBezTo>
                        <a:pt x="3086" y="2277"/>
                        <a:pt x="3539" y="2324"/>
                        <a:pt x="3990" y="2324"/>
                      </a:cubicBezTo>
                      <a:cubicBezTo>
                        <a:pt x="4165" y="2324"/>
                        <a:pt x="4340" y="2317"/>
                        <a:pt x="4514" y="2297"/>
                      </a:cubicBezTo>
                      <a:cubicBezTo>
                        <a:pt x="5527" y="2187"/>
                        <a:pt x="6561" y="1816"/>
                        <a:pt x="7564" y="1585"/>
                      </a:cubicBezTo>
                      <a:cubicBezTo>
                        <a:pt x="7864" y="1525"/>
                        <a:pt x="8376" y="1545"/>
                        <a:pt x="8527" y="1254"/>
                      </a:cubicBezTo>
                      <a:cubicBezTo>
                        <a:pt x="8653" y="1025"/>
                        <a:pt x="8537" y="771"/>
                        <a:pt x="8325" y="771"/>
                      </a:cubicBezTo>
                      <a:cubicBezTo>
                        <a:pt x="8268" y="771"/>
                        <a:pt x="8204" y="790"/>
                        <a:pt x="8135" y="833"/>
                      </a:cubicBezTo>
                      <a:cubicBezTo>
                        <a:pt x="8115" y="752"/>
                        <a:pt x="8045" y="722"/>
                        <a:pt x="8015" y="672"/>
                      </a:cubicBezTo>
                      <a:cubicBezTo>
                        <a:pt x="7975" y="692"/>
                        <a:pt x="7955" y="722"/>
                        <a:pt x="7925" y="752"/>
                      </a:cubicBezTo>
                      <a:cubicBezTo>
                        <a:pt x="7925" y="732"/>
                        <a:pt x="7925" y="672"/>
                        <a:pt x="7905" y="652"/>
                      </a:cubicBezTo>
                      <a:cubicBezTo>
                        <a:pt x="7764" y="672"/>
                        <a:pt x="7624" y="722"/>
                        <a:pt x="7503" y="792"/>
                      </a:cubicBezTo>
                      <a:cubicBezTo>
                        <a:pt x="7473" y="772"/>
                        <a:pt x="7373" y="692"/>
                        <a:pt x="7353" y="672"/>
                      </a:cubicBezTo>
                      <a:cubicBezTo>
                        <a:pt x="7403" y="582"/>
                        <a:pt x="7393" y="461"/>
                        <a:pt x="7413" y="361"/>
                      </a:cubicBezTo>
                      <a:lnTo>
                        <a:pt x="7413" y="361"/>
                      </a:lnTo>
                      <a:cubicBezTo>
                        <a:pt x="7182" y="381"/>
                        <a:pt x="6962" y="512"/>
                        <a:pt x="6751" y="562"/>
                      </a:cubicBezTo>
                      <a:cubicBezTo>
                        <a:pt x="6721" y="542"/>
                        <a:pt x="6631" y="481"/>
                        <a:pt x="6611" y="451"/>
                      </a:cubicBezTo>
                      <a:cubicBezTo>
                        <a:pt x="6591" y="471"/>
                        <a:pt x="6581" y="502"/>
                        <a:pt x="6550" y="522"/>
                      </a:cubicBezTo>
                      <a:cubicBezTo>
                        <a:pt x="6664" y="296"/>
                        <a:pt x="6553" y="84"/>
                        <a:pt x="6404" y="84"/>
                      </a:cubicBezTo>
                      <a:cubicBezTo>
                        <a:pt x="6341" y="84"/>
                        <a:pt x="6272" y="122"/>
                        <a:pt x="6209" y="211"/>
                      </a:cubicBezTo>
                      <a:cubicBezTo>
                        <a:pt x="6139" y="70"/>
                        <a:pt x="6169" y="171"/>
                        <a:pt x="6069" y="90"/>
                      </a:cubicBezTo>
                      <a:cubicBezTo>
                        <a:pt x="6059" y="70"/>
                        <a:pt x="6059" y="1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6" name="Google Shape;346;p8"/>
                <p:cNvSpPr/>
                <p:nvPr/>
              </p:nvSpPr>
              <p:spPr>
                <a:xfrm>
                  <a:off x="1509858" y="4187703"/>
                  <a:ext cx="110242" cy="67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1682" extrusionOk="0">
                      <a:moveTo>
                        <a:pt x="1565" y="0"/>
                      </a:moveTo>
                      <a:cubicBezTo>
                        <a:pt x="1374" y="90"/>
                        <a:pt x="1114" y="60"/>
                        <a:pt x="1114" y="341"/>
                      </a:cubicBezTo>
                      <a:cubicBezTo>
                        <a:pt x="1094" y="331"/>
                        <a:pt x="1083" y="301"/>
                        <a:pt x="1063" y="291"/>
                      </a:cubicBezTo>
                      <a:cubicBezTo>
                        <a:pt x="783" y="421"/>
                        <a:pt x="672" y="502"/>
                        <a:pt x="642" y="843"/>
                      </a:cubicBezTo>
                      <a:cubicBezTo>
                        <a:pt x="576" y="722"/>
                        <a:pt x="470" y="667"/>
                        <a:pt x="372" y="667"/>
                      </a:cubicBezTo>
                      <a:cubicBezTo>
                        <a:pt x="232" y="667"/>
                        <a:pt x="107" y="779"/>
                        <a:pt x="131" y="973"/>
                      </a:cubicBezTo>
                      <a:cubicBezTo>
                        <a:pt x="101" y="943"/>
                        <a:pt x="70" y="913"/>
                        <a:pt x="50" y="883"/>
                      </a:cubicBezTo>
                      <a:cubicBezTo>
                        <a:pt x="50" y="953"/>
                        <a:pt x="0" y="1023"/>
                        <a:pt x="20" y="1123"/>
                      </a:cubicBezTo>
                      <a:cubicBezTo>
                        <a:pt x="30" y="1194"/>
                        <a:pt x="0" y="1254"/>
                        <a:pt x="10" y="1304"/>
                      </a:cubicBezTo>
                      <a:cubicBezTo>
                        <a:pt x="40" y="1384"/>
                        <a:pt x="60" y="1354"/>
                        <a:pt x="111" y="1414"/>
                      </a:cubicBezTo>
                      <a:cubicBezTo>
                        <a:pt x="161" y="1454"/>
                        <a:pt x="151" y="1515"/>
                        <a:pt x="221" y="1545"/>
                      </a:cubicBezTo>
                      <a:cubicBezTo>
                        <a:pt x="251" y="1560"/>
                        <a:pt x="291" y="1563"/>
                        <a:pt x="336" y="1563"/>
                      </a:cubicBezTo>
                      <a:cubicBezTo>
                        <a:pt x="384" y="1563"/>
                        <a:pt x="437" y="1559"/>
                        <a:pt x="486" y="1559"/>
                      </a:cubicBezTo>
                      <a:cubicBezTo>
                        <a:pt x="513" y="1559"/>
                        <a:pt x="539" y="1560"/>
                        <a:pt x="562" y="1565"/>
                      </a:cubicBezTo>
                      <a:cubicBezTo>
                        <a:pt x="831" y="1626"/>
                        <a:pt x="1153" y="1682"/>
                        <a:pt x="1452" y="1682"/>
                      </a:cubicBezTo>
                      <a:cubicBezTo>
                        <a:pt x="1543" y="1682"/>
                        <a:pt x="1631" y="1677"/>
                        <a:pt x="1715" y="1665"/>
                      </a:cubicBezTo>
                      <a:cubicBezTo>
                        <a:pt x="1796" y="1655"/>
                        <a:pt x="1866" y="1605"/>
                        <a:pt x="1946" y="1595"/>
                      </a:cubicBezTo>
                      <a:cubicBezTo>
                        <a:pt x="1961" y="1593"/>
                        <a:pt x="1977" y="1592"/>
                        <a:pt x="1993" y="1592"/>
                      </a:cubicBezTo>
                      <a:cubicBezTo>
                        <a:pt x="2061" y="1592"/>
                        <a:pt x="2134" y="1607"/>
                        <a:pt x="2207" y="1615"/>
                      </a:cubicBezTo>
                      <a:cubicBezTo>
                        <a:pt x="2387" y="1615"/>
                        <a:pt x="2528" y="1595"/>
                        <a:pt x="2648" y="1454"/>
                      </a:cubicBezTo>
                      <a:cubicBezTo>
                        <a:pt x="2688" y="1404"/>
                        <a:pt x="2749" y="1334"/>
                        <a:pt x="2729" y="1284"/>
                      </a:cubicBezTo>
                      <a:cubicBezTo>
                        <a:pt x="2718" y="1229"/>
                        <a:pt x="2696" y="1219"/>
                        <a:pt x="2668" y="1219"/>
                      </a:cubicBezTo>
                      <a:cubicBezTo>
                        <a:pt x="2653" y="1219"/>
                        <a:pt x="2635" y="1222"/>
                        <a:pt x="2618" y="1222"/>
                      </a:cubicBezTo>
                      <a:cubicBezTo>
                        <a:pt x="2604" y="1222"/>
                        <a:pt x="2591" y="1220"/>
                        <a:pt x="2578" y="1214"/>
                      </a:cubicBezTo>
                      <a:cubicBezTo>
                        <a:pt x="2594" y="1173"/>
                        <a:pt x="2557" y="1138"/>
                        <a:pt x="2521" y="1138"/>
                      </a:cubicBezTo>
                      <a:cubicBezTo>
                        <a:pt x="2513" y="1138"/>
                        <a:pt x="2505" y="1140"/>
                        <a:pt x="2498" y="1143"/>
                      </a:cubicBezTo>
                      <a:cubicBezTo>
                        <a:pt x="2468" y="1103"/>
                        <a:pt x="2448" y="1043"/>
                        <a:pt x="2468" y="993"/>
                      </a:cubicBezTo>
                      <a:cubicBezTo>
                        <a:pt x="2439" y="979"/>
                        <a:pt x="2421" y="965"/>
                        <a:pt x="2399" y="965"/>
                      </a:cubicBezTo>
                      <a:cubicBezTo>
                        <a:pt x="2389" y="965"/>
                        <a:pt x="2379" y="967"/>
                        <a:pt x="2367" y="973"/>
                      </a:cubicBezTo>
                      <a:lnTo>
                        <a:pt x="2387" y="953"/>
                      </a:lnTo>
                      <a:cubicBezTo>
                        <a:pt x="2365" y="927"/>
                        <a:pt x="2344" y="918"/>
                        <a:pt x="2324" y="918"/>
                      </a:cubicBezTo>
                      <a:cubicBezTo>
                        <a:pt x="2283" y="918"/>
                        <a:pt x="2247" y="956"/>
                        <a:pt x="2207" y="963"/>
                      </a:cubicBezTo>
                      <a:cubicBezTo>
                        <a:pt x="2187" y="973"/>
                        <a:pt x="2177" y="993"/>
                        <a:pt x="2157" y="993"/>
                      </a:cubicBezTo>
                      <a:cubicBezTo>
                        <a:pt x="2137" y="993"/>
                        <a:pt x="2087" y="963"/>
                        <a:pt x="2056" y="963"/>
                      </a:cubicBezTo>
                      <a:cubicBezTo>
                        <a:pt x="2117" y="933"/>
                        <a:pt x="2247" y="742"/>
                        <a:pt x="2107" y="732"/>
                      </a:cubicBezTo>
                      <a:cubicBezTo>
                        <a:pt x="2127" y="702"/>
                        <a:pt x="2127" y="682"/>
                        <a:pt x="2157" y="652"/>
                      </a:cubicBezTo>
                      <a:cubicBezTo>
                        <a:pt x="2137" y="612"/>
                        <a:pt x="2087" y="602"/>
                        <a:pt x="2056" y="592"/>
                      </a:cubicBezTo>
                      <a:cubicBezTo>
                        <a:pt x="2077" y="542"/>
                        <a:pt x="2107" y="502"/>
                        <a:pt x="2127" y="461"/>
                      </a:cubicBezTo>
                      <a:lnTo>
                        <a:pt x="2127" y="451"/>
                      </a:lnTo>
                      <a:cubicBezTo>
                        <a:pt x="2107" y="471"/>
                        <a:pt x="2097" y="502"/>
                        <a:pt x="2066" y="522"/>
                      </a:cubicBezTo>
                      <a:cubicBezTo>
                        <a:pt x="2180" y="296"/>
                        <a:pt x="2069" y="84"/>
                        <a:pt x="1920" y="84"/>
                      </a:cubicBezTo>
                      <a:cubicBezTo>
                        <a:pt x="1857" y="84"/>
                        <a:pt x="1788" y="122"/>
                        <a:pt x="1725" y="211"/>
                      </a:cubicBezTo>
                      <a:cubicBezTo>
                        <a:pt x="1655" y="70"/>
                        <a:pt x="1685" y="171"/>
                        <a:pt x="1585" y="90"/>
                      </a:cubicBezTo>
                      <a:cubicBezTo>
                        <a:pt x="1575" y="70"/>
                        <a:pt x="1575" y="10"/>
                        <a:pt x="15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7" name="Google Shape;347;p8"/>
                <p:cNvSpPr/>
                <p:nvPr/>
              </p:nvSpPr>
              <p:spPr>
                <a:xfrm>
                  <a:off x="1255200" y="4198531"/>
                  <a:ext cx="110282" cy="67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1683" extrusionOk="0">
                      <a:moveTo>
                        <a:pt x="1566" y="1"/>
                      </a:moveTo>
                      <a:cubicBezTo>
                        <a:pt x="1385" y="101"/>
                        <a:pt x="1124" y="61"/>
                        <a:pt x="1124" y="342"/>
                      </a:cubicBezTo>
                      <a:cubicBezTo>
                        <a:pt x="1104" y="332"/>
                        <a:pt x="1094" y="302"/>
                        <a:pt x="1074" y="302"/>
                      </a:cubicBezTo>
                      <a:cubicBezTo>
                        <a:pt x="793" y="432"/>
                        <a:pt x="683" y="502"/>
                        <a:pt x="643" y="843"/>
                      </a:cubicBezTo>
                      <a:cubicBezTo>
                        <a:pt x="581" y="725"/>
                        <a:pt x="478" y="671"/>
                        <a:pt x="380" y="671"/>
                      </a:cubicBezTo>
                      <a:cubicBezTo>
                        <a:pt x="238" y="671"/>
                        <a:pt x="108" y="784"/>
                        <a:pt x="131" y="974"/>
                      </a:cubicBezTo>
                      <a:cubicBezTo>
                        <a:pt x="111" y="954"/>
                        <a:pt x="81" y="914"/>
                        <a:pt x="61" y="894"/>
                      </a:cubicBezTo>
                      <a:cubicBezTo>
                        <a:pt x="61" y="954"/>
                        <a:pt x="1" y="1034"/>
                        <a:pt x="21" y="1134"/>
                      </a:cubicBezTo>
                      <a:lnTo>
                        <a:pt x="21" y="1124"/>
                      </a:lnTo>
                      <a:lnTo>
                        <a:pt x="21" y="1124"/>
                      </a:lnTo>
                      <a:cubicBezTo>
                        <a:pt x="31" y="1194"/>
                        <a:pt x="11" y="1255"/>
                        <a:pt x="21" y="1305"/>
                      </a:cubicBezTo>
                      <a:cubicBezTo>
                        <a:pt x="51" y="1385"/>
                        <a:pt x="71" y="1355"/>
                        <a:pt x="121" y="1415"/>
                      </a:cubicBezTo>
                      <a:cubicBezTo>
                        <a:pt x="161" y="1455"/>
                        <a:pt x="161" y="1515"/>
                        <a:pt x="222" y="1546"/>
                      </a:cubicBezTo>
                      <a:cubicBezTo>
                        <a:pt x="255" y="1560"/>
                        <a:pt x="298" y="1564"/>
                        <a:pt x="344" y="1564"/>
                      </a:cubicBezTo>
                      <a:cubicBezTo>
                        <a:pt x="394" y="1564"/>
                        <a:pt x="448" y="1560"/>
                        <a:pt x="497" y="1560"/>
                      </a:cubicBezTo>
                      <a:cubicBezTo>
                        <a:pt x="524" y="1560"/>
                        <a:pt x="550" y="1561"/>
                        <a:pt x="573" y="1566"/>
                      </a:cubicBezTo>
                      <a:cubicBezTo>
                        <a:pt x="842" y="1627"/>
                        <a:pt x="1164" y="1683"/>
                        <a:pt x="1462" y="1683"/>
                      </a:cubicBezTo>
                      <a:cubicBezTo>
                        <a:pt x="1553" y="1683"/>
                        <a:pt x="1642" y="1678"/>
                        <a:pt x="1726" y="1666"/>
                      </a:cubicBezTo>
                      <a:cubicBezTo>
                        <a:pt x="1806" y="1656"/>
                        <a:pt x="1877" y="1616"/>
                        <a:pt x="1947" y="1596"/>
                      </a:cubicBezTo>
                      <a:cubicBezTo>
                        <a:pt x="1964" y="1594"/>
                        <a:pt x="1981" y="1593"/>
                        <a:pt x="1998" y="1593"/>
                      </a:cubicBezTo>
                      <a:cubicBezTo>
                        <a:pt x="2071" y="1593"/>
                        <a:pt x="2143" y="1608"/>
                        <a:pt x="2208" y="1616"/>
                      </a:cubicBezTo>
                      <a:cubicBezTo>
                        <a:pt x="2229" y="1617"/>
                        <a:pt x="2250" y="1618"/>
                        <a:pt x="2271" y="1618"/>
                      </a:cubicBezTo>
                      <a:cubicBezTo>
                        <a:pt x="2430" y="1618"/>
                        <a:pt x="2551" y="1580"/>
                        <a:pt x="2649" y="1455"/>
                      </a:cubicBezTo>
                      <a:cubicBezTo>
                        <a:pt x="2689" y="1405"/>
                        <a:pt x="2749" y="1345"/>
                        <a:pt x="2739" y="1285"/>
                      </a:cubicBezTo>
                      <a:cubicBezTo>
                        <a:pt x="2730" y="1232"/>
                        <a:pt x="2709" y="1221"/>
                        <a:pt x="2682" y="1221"/>
                      </a:cubicBezTo>
                      <a:cubicBezTo>
                        <a:pt x="2660" y="1221"/>
                        <a:pt x="2635" y="1228"/>
                        <a:pt x="2608" y="1228"/>
                      </a:cubicBezTo>
                      <a:cubicBezTo>
                        <a:pt x="2599" y="1228"/>
                        <a:pt x="2589" y="1227"/>
                        <a:pt x="2579" y="1225"/>
                      </a:cubicBezTo>
                      <a:cubicBezTo>
                        <a:pt x="2603" y="1175"/>
                        <a:pt x="2567" y="1139"/>
                        <a:pt x="2526" y="1139"/>
                      </a:cubicBezTo>
                      <a:cubicBezTo>
                        <a:pt x="2517" y="1139"/>
                        <a:pt x="2507" y="1141"/>
                        <a:pt x="2498" y="1144"/>
                      </a:cubicBezTo>
                      <a:cubicBezTo>
                        <a:pt x="2468" y="1104"/>
                        <a:pt x="2458" y="1044"/>
                        <a:pt x="2468" y="994"/>
                      </a:cubicBezTo>
                      <a:cubicBezTo>
                        <a:pt x="2449" y="981"/>
                        <a:pt x="2434" y="968"/>
                        <a:pt x="2416" y="968"/>
                      </a:cubicBezTo>
                      <a:cubicBezTo>
                        <a:pt x="2405" y="968"/>
                        <a:pt x="2393" y="973"/>
                        <a:pt x="2378" y="984"/>
                      </a:cubicBezTo>
                      <a:lnTo>
                        <a:pt x="2388" y="954"/>
                      </a:lnTo>
                      <a:cubicBezTo>
                        <a:pt x="2369" y="928"/>
                        <a:pt x="2351" y="919"/>
                        <a:pt x="2333" y="919"/>
                      </a:cubicBezTo>
                      <a:cubicBezTo>
                        <a:pt x="2295" y="919"/>
                        <a:pt x="2258" y="960"/>
                        <a:pt x="2218" y="974"/>
                      </a:cubicBezTo>
                      <a:cubicBezTo>
                        <a:pt x="2198" y="974"/>
                        <a:pt x="2188" y="994"/>
                        <a:pt x="2167" y="994"/>
                      </a:cubicBezTo>
                      <a:cubicBezTo>
                        <a:pt x="2147" y="994"/>
                        <a:pt x="2097" y="964"/>
                        <a:pt x="2067" y="964"/>
                      </a:cubicBezTo>
                      <a:cubicBezTo>
                        <a:pt x="2127" y="934"/>
                        <a:pt x="2258" y="743"/>
                        <a:pt x="2117" y="733"/>
                      </a:cubicBezTo>
                      <a:cubicBezTo>
                        <a:pt x="2137" y="703"/>
                        <a:pt x="2137" y="683"/>
                        <a:pt x="2167" y="653"/>
                      </a:cubicBezTo>
                      <a:cubicBezTo>
                        <a:pt x="2147" y="613"/>
                        <a:pt x="2097" y="603"/>
                        <a:pt x="2057" y="593"/>
                      </a:cubicBezTo>
                      <a:cubicBezTo>
                        <a:pt x="2087" y="542"/>
                        <a:pt x="2107" y="502"/>
                        <a:pt x="2137" y="462"/>
                      </a:cubicBezTo>
                      <a:lnTo>
                        <a:pt x="2127" y="462"/>
                      </a:lnTo>
                      <a:cubicBezTo>
                        <a:pt x="2107" y="482"/>
                        <a:pt x="2107" y="512"/>
                        <a:pt x="2077" y="522"/>
                      </a:cubicBezTo>
                      <a:cubicBezTo>
                        <a:pt x="2189" y="298"/>
                        <a:pt x="2076" y="89"/>
                        <a:pt x="1930" y="89"/>
                      </a:cubicBezTo>
                      <a:cubicBezTo>
                        <a:pt x="1866" y="89"/>
                        <a:pt x="1797" y="128"/>
                        <a:pt x="1736" y="222"/>
                      </a:cubicBezTo>
                      <a:cubicBezTo>
                        <a:pt x="1656" y="71"/>
                        <a:pt x="1696" y="171"/>
                        <a:pt x="1586" y="91"/>
                      </a:cubicBezTo>
                      <a:cubicBezTo>
                        <a:pt x="1586" y="71"/>
                        <a:pt x="1586" y="21"/>
                        <a:pt x="15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8" name="Google Shape;348;p8"/>
                <p:cNvSpPr/>
                <p:nvPr/>
              </p:nvSpPr>
              <p:spPr>
                <a:xfrm>
                  <a:off x="1510259" y="4187703"/>
                  <a:ext cx="70019" cy="4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104" extrusionOk="0">
                      <a:moveTo>
                        <a:pt x="1555" y="0"/>
                      </a:moveTo>
                      <a:cubicBezTo>
                        <a:pt x="1364" y="90"/>
                        <a:pt x="1104" y="60"/>
                        <a:pt x="1104" y="341"/>
                      </a:cubicBezTo>
                      <a:cubicBezTo>
                        <a:pt x="1084" y="331"/>
                        <a:pt x="1073" y="301"/>
                        <a:pt x="1053" y="291"/>
                      </a:cubicBezTo>
                      <a:cubicBezTo>
                        <a:pt x="773" y="421"/>
                        <a:pt x="662" y="502"/>
                        <a:pt x="632" y="843"/>
                      </a:cubicBezTo>
                      <a:cubicBezTo>
                        <a:pt x="566" y="722"/>
                        <a:pt x="460" y="667"/>
                        <a:pt x="362" y="667"/>
                      </a:cubicBezTo>
                      <a:cubicBezTo>
                        <a:pt x="222" y="667"/>
                        <a:pt x="97" y="779"/>
                        <a:pt x="121" y="973"/>
                      </a:cubicBezTo>
                      <a:cubicBezTo>
                        <a:pt x="91" y="943"/>
                        <a:pt x="60" y="913"/>
                        <a:pt x="40" y="883"/>
                      </a:cubicBezTo>
                      <a:cubicBezTo>
                        <a:pt x="40" y="943"/>
                        <a:pt x="0" y="1013"/>
                        <a:pt x="0" y="1103"/>
                      </a:cubicBezTo>
                      <a:cubicBezTo>
                        <a:pt x="20" y="1073"/>
                        <a:pt x="50" y="1043"/>
                        <a:pt x="80" y="1023"/>
                      </a:cubicBezTo>
                      <a:cubicBezTo>
                        <a:pt x="103" y="1012"/>
                        <a:pt x="122" y="1007"/>
                        <a:pt x="138" y="1007"/>
                      </a:cubicBezTo>
                      <a:cubicBezTo>
                        <a:pt x="208" y="1007"/>
                        <a:pt x="232" y="1093"/>
                        <a:pt x="321" y="1093"/>
                      </a:cubicBezTo>
                      <a:cubicBezTo>
                        <a:pt x="321" y="993"/>
                        <a:pt x="331" y="933"/>
                        <a:pt x="422" y="893"/>
                      </a:cubicBezTo>
                      <a:cubicBezTo>
                        <a:pt x="432" y="893"/>
                        <a:pt x="452" y="913"/>
                        <a:pt x="472" y="913"/>
                      </a:cubicBezTo>
                      <a:cubicBezTo>
                        <a:pt x="499" y="904"/>
                        <a:pt x="526" y="861"/>
                        <a:pt x="554" y="861"/>
                      </a:cubicBezTo>
                      <a:cubicBezTo>
                        <a:pt x="557" y="861"/>
                        <a:pt x="559" y="862"/>
                        <a:pt x="562" y="863"/>
                      </a:cubicBezTo>
                      <a:cubicBezTo>
                        <a:pt x="599" y="863"/>
                        <a:pt x="593" y="924"/>
                        <a:pt x="633" y="924"/>
                      </a:cubicBezTo>
                      <a:cubicBezTo>
                        <a:pt x="636" y="924"/>
                        <a:pt x="639" y="923"/>
                        <a:pt x="642" y="923"/>
                      </a:cubicBezTo>
                      <a:cubicBezTo>
                        <a:pt x="682" y="913"/>
                        <a:pt x="672" y="802"/>
                        <a:pt x="692" y="762"/>
                      </a:cubicBezTo>
                      <a:cubicBezTo>
                        <a:pt x="742" y="672"/>
                        <a:pt x="853" y="652"/>
                        <a:pt x="923" y="612"/>
                      </a:cubicBezTo>
                      <a:cubicBezTo>
                        <a:pt x="973" y="592"/>
                        <a:pt x="1003" y="542"/>
                        <a:pt x="1073" y="522"/>
                      </a:cubicBezTo>
                      <a:cubicBezTo>
                        <a:pt x="1174" y="502"/>
                        <a:pt x="1174" y="532"/>
                        <a:pt x="1244" y="421"/>
                      </a:cubicBezTo>
                      <a:cubicBezTo>
                        <a:pt x="1267" y="375"/>
                        <a:pt x="1255" y="328"/>
                        <a:pt x="1299" y="328"/>
                      </a:cubicBezTo>
                      <a:cubicBezTo>
                        <a:pt x="1312" y="328"/>
                        <a:pt x="1329" y="332"/>
                        <a:pt x="1354" y="341"/>
                      </a:cubicBezTo>
                      <a:cubicBezTo>
                        <a:pt x="1330" y="242"/>
                        <a:pt x="1386" y="157"/>
                        <a:pt x="1479" y="157"/>
                      </a:cubicBezTo>
                      <a:cubicBezTo>
                        <a:pt x="1499" y="157"/>
                        <a:pt x="1521" y="161"/>
                        <a:pt x="1545" y="171"/>
                      </a:cubicBezTo>
                      <a:cubicBezTo>
                        <a:pt x="1575" y="181"/>
                        <a:pt x="1595" y="221"/>
                        <a:pt x="1635" y="231"/>
                      </a:cubicBezTo>
                      <a:cubicBezTo>
                        <a:pt x="1639" y="233"/>
                        <a:pt x="1645" y="234"/>
                        <a:pt x="1652" y="234"/>
                      </a:cubicBezTo>
                      <a:cubicBezTo>
                        <a:pt x="1669" y="234"/>
                        <a:pt x="1695" y="228"/>
                        <a:pt x="1719" y="228"/>
                      </a:cubicBezTo>
                      <a:cubicBezTo>
                        <a:pt x="1728" y="228"/>
                        <a:pt x="1737" y="229"/>
                        <a:pt x="1746" y="231"/>
                      </a:cubicBezTo>
                      <a:lnTo>
                        <a:pt x="1736" y="191"/>
                      </a:lnTo>
                      <a:lnTo>
                        <a:pt x="1715" y="211"/>
                      </a:lnTo>
                      <a:cubicBezTo>
                        <a:pt x="1645" y="70"/>
                        <a:pt x="1675" y="171"/>
                        <a:pt x="1575" y="90"/>
                      </a:cubicBezTo>
                      <a:cubicBezTo>
                        <a:pt x="1565" y="70"/>
                        <a:pt x="1565" y="10"/>
                        <a:pt x="15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49" name="Google Shape;349;p8"/>
              <p:cNvGrpSpPr/>
              <p:nvPr/>
            </p:nvGrpSpPr>
            <p:grpSpPr>
              <a:xfrm rot="-575426">
                <a:off x="4977464" y="4241675"/>
                <a:ext cx="824216" cy="233743"/>
                <a:chOff x="2436564" y="2774658"/>
                <a:chExt cx="737475" cy="209143"/>
              </a:xfrm>
            </p:grpSpPr>
            <p:sp>
              <p:nvSpPr>
                <p:cNvPr id="350" name="Google Shape;350;p8"/>
                <p:cNvSpPr/>
                <p:nvPr/>
              </p:nvSpPr>
              <p:spPr>
                <a:xfrm>
                  <a:off x="2436564" y="2775028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1" name="Google Shape;351;p8"/>
                <p:cNvSpPr/>
                <p:nvPr/>
              </p:nvSpPr>
              <p:spPr>
                <a:xfrm rot="-293525">
                  <a:off x="2946011" y="2783857"/>
                  <a:ext cx="222094" cy="148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2" name="Google Shape;352;p8"/>
                <p:cNvSpPr/>
                <p:nvPr/>
              </p:nvSpPr>
              <p:spPr>
                <a:xfrm>
                  <a:off x="2530687" y="2788623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3" name="Google Shape;353;p8"/>
                <p:cNvSpPr/>
                <p:nvPr/>
              </p:nvSpPr>
              <p:spPr>
                <a:xfrm>
                  <a:off x="2874784" y="2820106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4" name="Google Shape;354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55" name="Google Shape;355;p8"/>
              <p:cNvGrpSpPr/>
              <p:nvPr/>
            </p:nvGrpSpPr>
            <p:grpSpPr>
              <a:xfrm rot="-263875">
                <a:off x="5836717" y="4098665"/>
                <a:ext cx="813287" cy="233323"/>
                <a:chOff x="2447923" y="2707800"/>
                <a:chExt cx="727715" cy="208774"/>
              </a:xfrm>
            </p:grpSpPr>
            <p:sp>
              <p:nvSpPr>
                <p:cNvPr id="356" name="Google Shape;356;p8"/>
                <p:cNvSpPr/>
                <p:nvPr/>
              </p:nvSpPr>
              <p:spPr>
                <a:xfrm>
                  <a:off x="2447923" y="2707800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7" name="Google Shape;357;p8"/>
                <p:cNvSpPr/>
                <p:nvPr/>
              </p:nvSpPr>
              <p:spPr>
                <a:xfrm>
                  <a:off x="2953550" y="2749147"/>
                  <a:ext cx="222088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8" name="Google Shape;358;p8"/>
                <p:cNvSpPr/>
                <p:nvPr/>
              </p:nvSpPr>
              <p:spPr>
                <a:xfrm>
                  <a:off x="2542046" y="2721395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9" name="Google Shape;359;p8"/>
                <p:cNvSpPr/>
                <p:nvPr/>
              </p:nvSpPr>
              <p:spPr>
                <a:xfrm>
                  <a:off x="2871498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0" name="Google Shape;360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361" name="Google Shape;361;p8"/>
            <p:cNvGrpSpPr/>
            <p:nvPr/>
          </p:nvGrpSpPr>
          <p:grpSpPr>
            <a:xfrm rot="-503795" flipH="1">
              <a:off x="5369821" y="3994939"/>
              <a:ext cx="4320096" cy="935935"/>
              <a:chOff x="4963752" y="4000536"/>
              <a:chExt cx="2501340" cy="541907"/>
            </a:xfrm>
          </p:grpSpPr>
          <p:sp>
            <p:nvSpPr>
              <p:cNvPr id="362" name="Google Shape;362;p8"/>
              <p:cNvSpPr/>
              <p:nvPr/>
            </p:nvSpPr>
            <p:spPr>
              <a:xfrm>
                <a:off x="5654130" y="4242777"/>
                <a:ext cx="302221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1805" extrusionOk="0">
                    <a:moveTo>
                      <a:pt x="3531" y="1"/>
                    </a:moveTo>
                    <a:cubicBezTo>
                      <a:pt x="3435" y="1"/>
                      <a:pt x="3356" y="63"/>
                      <a:pt x="3341" y="228"/>
                    </a:cubicBezTo>
                    <a:cubicBezTo>
                      <a:pt x="3310" y="178"/>
                      <a:pt x="3270" y="97"/>
                      <a:pt x="3210" y="77"/>
                    </a:cubicBezTo>
                    <a:cubicBezTo>
                      <a:pt x="3189" y="66"/>
                      <a:pt x="3168" y="60"/>
                      <a:pt x="3146" y="60"/>
                    </a:cubicBezTo>
                    <a:cubicBezTo>
                      <a:pt x="2960" y="60"/>
                      <a:pt x="2757" y="455"/>
                      <a:pt x="2739" y="689"/>
                    </a:cubicBezTo>
                    <a:cubicBezTo>
                      <a:pt x="2679" y="639"/>
                      <a:pt x="2608" y="649"/>
                      <a:pt x="2548" y="629"/>
                    </a:cubicBezTo>
                    <a:cubicBezTo>
                      <a:pt x="2548" y="689"/>
                      <a:pt x="2518" y="739"/>
                      <a:pt x="2528" y="799"/>
                    </a:cubicBezTo>
                    <a:cubicBezTo>
                      <a:pt x="2433" y="745"/>
                      <a:pt x="2320" y="618"/>
                      <a:pt x="2226" y="618"/>
                    </a:cubicBezTo>
                    <a:cubicBezTo>
                      <a:pt x="2181" y="618"/>
                      <a:pt x="2139" y="648"/>
                      <a:pt x="2107" y="729"/>
                    </a:cubicBezTo>
                    <a:cubicBezTo>
                      <a:pt x="2028" y="662"/>
                      <a:pt x="1946" y="607"/>
                      <a:pt x="1872" y="607"/>
                    </a:cubicBezTo>
                    <a:cubicBezTo>
                      <a:pt x="1814" y="607"/>
                      <a:pt x="1760" y="641"/>
                      <a:pt x="1716" y="729"/>
                    </a:cubicBezTo>
                    <a:cubicBezTo>
                      <a:pt x="1655" y="654"/>
                      <a:pt x="1520" y="470"/>
                      <a:pt x="1428" y="470"/>
                    </a:cubicBezTo>
                    <a:cubicBezTo>
                      <a:pt x="1398" y="470"/>
                      <a:pt x="1372" y="489"/>
                      <a:pt x="1354" y="539"/>
                    </a:cubicBezTo>
                    <a:cubicBezTo>
                      <a:pt x="1320" y="445"/>
                      <a:pt x="1273" y="407"/>
                      <a:pt x="1220" y="407"/>
                    </a:cubicBezTo>
                    <a:cubicBezTo>
                      <a:pt x="1166" y="407"/>
                      <a:pt x="1105" y="447"/>
                      <a:pt x="1044" y="509"/>
                    </a:cubicBezTo>
                    <a:cubicBezTo>
                      <a:pt x="953" y="408"/>
                      <a:pt x="893" y="278"/>
                      <a:pt x="763" y="258"/>
                    </a:cubicBezTo>
                    <a:cubicBezTo>
                      <a:pt x="760" y="257"/>
                      <a:pt x="757" y="257"/>
                      <a:pt x="754" y="257"/>
                    </a:cubicBezTo>
                    <a:cubicBezTo>
                      <a:pt x="678" y="257"/>
                      <a:pt x="620" y="381"/>
                      <a:pt x="562" y="448"/>
                    </a:cubicBezTo>
                    <a:cubicBezTo>
                      <a:pt x="527" y="421"/>
                      <a:pt x="494" y="409"/>
                      <a:pt x="463" y="409"/>
                    </a:cubicBezTo>
                    <a:cubicBezTo>
                      <a:pt x="335" y="409"/>
                      <a:pt x="245" y="612"/>
                      <a:pt x="221" y="749"/>
                    </a:cubicBezTo>
                    <a:cubicBezTo>
                      <a:pt x="0" y="890"/>
                      <a:pt x="161" y="1221"/>
                      <a:pt x="341" y="1361"/>
                    </a:cubicBezTo>
                    <a:cubicBezTo>
                      <a:pt x="552" y="1522"/>
                      <a:pt x="893" y="1522"/>
                      <a:pt x="1134" y="1532"/>
                    </a:cubicBezTo>
                    <a:cubicBezTo>
                      <a:pt x="1675" y="1572"/>
                      <a:pt x="2207" y="1702"/>
                      <a:pt x="2749" y="1772"/>
                    </a:cubicBezTo>
                    <a:cubicBezTo>
                      <a:pt x="2920" y="1795"/>
                      <a:pt x="3090" y="1805"/>
                      <a:pt x="3261" y="1805"/>
                    </a:cubicBezTo>
                    <a:cubicBezTo>
                      <a:pt x="3983" y="1805"/>
                      <a:pt x="4707" y="1636"/>
                      <a:pt x="5437" y="1612"/>
                    </a:cubicBezTo>
                    <a:cubicBezTo>
                      <a:pt x="5668" y="1602"/>
                      <a:pt x="6671" y="1652"/>
                      <a:pt x="6711" y="1211"/>
                    </a:cubicBezTo>
                    <a:cubicBezTo>
                      <a:pt x="6742" y="951"/>
                      <a:pt x="6421" y="684"/>
                      <a:pt x="6180" y="684"/>
                    </a:cubicBezTo>
                    <a:cubicBezTo>
                      <a:pt x="6114" y="684"/>
                      <a:pt x="6054" y="704"/>
                      <a:pt x="6009" y="749"/>
                    </a:cubicBezTo>
                    <a:cubicBezTo>
                      <a:pt x="5967" y="642"/>
                      <a:pt x="5872" y="602"/>
                      <a:pt x="5763" y="602"/>
                    </a:cubicBezTo>
                    <a:cubicBezTo>
                      <a:pt x="5586" y="602"/>
                      <a:pt x="5373" y="706"/>
                      <a:pt x="5286" y="799"/>
                    </a:cubicBezTo>
                    <a:cubicBezTo>
                      <a:pt x="5216" y="736"/>
                      <a:pt x="5127" y="693"/>
                      <a:pt x="5042" y="693"/>
                    </a:cubicBezTo>
                    <a:cubicBezTo>
                      <a:pt x="5005" y="693"/>
                      <a:pt x="4969" y="701"/>
                      <a:pt x="4935" y="719"/>
                    </a:cubicBezTo>
                    <a:cubicBezTo>
                      <a:pt x="4888" y="636"/>
                      <a:pt x="4792" y="557"/>
                      <a:pt x="4715" y="557"/>
                    </a:cubicBezTo>
                    <a:cubicBezTo>
                      <a:pt x="4661" y="557"/>
                      <a:pt x="4617" y="596"/>
                      <a:pt x="4604" y="699"/>
                    </a:cubicBezTo>
                    <a:cubicBezTo>
                      <a:pt x="4566" y="544"/>
                      <a:pt x="4454" y="485"/>
                      <a:pt x="4327" y="485"/>
                    </a:cubicBezTo>
                    <a:cubicBezTo>
                      <a:pt x="4290" y="485"/>
                      <a:pt x="4252" y="489"/>
                      <a:pt x="4213" y="498"/>
                    </a:cubicBezTo>
                    <a:cubicBezTo>
                      <a:pt x="4223" y="353"/>
                      <a:pt x="4046" y="227"/>
                      <a:pt x="3926" y="227"/>
                    </a:cubicBezTo>
                    <a:cubicBezTo>
                      <a:pt x="3921" y="227"/>
                      <a:pt x="3917" y="227"/>
                      <a:pt x="3912" y="228"/>
                    </a:cubicBezTo>
                    <a:lnTo>
                      <a:pt x="3932" y="298"/>
                    </a:lnTo>
                    <a:cubicBezTo>
                      <a:pt x="3871" y="151"/>
                      <a:pt x="3680" y="1"/>
                      <a:pt x="3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363" name="Google Shape;363;p8"/>
              <p:cNvGrpSpPr/>
              <p:nvPr/>
            </p:nvGrpSpPr>
            <p:grpSpPr>
              <a:xfrm rot="-278360">
                <a:off x="6533282" y="4037668"/>
                <a:ext cx="925757" cy="187175"/>
                <a:chOff x="1255200" y="4115196"/>
                <a:chExt cx="828298" cy="167470"/>
              </a:xfrm>
            </p:grpSpPr>
            <p:sp>
              <p:nvSpPr>
                <p:cNvPr id="364" name="Google Shape;364;p8"/>
                <p:cNvSpPr/>
                <p:nvPr/>
              </p:nvSpPr>
              <p:spPr>
                <a:xfrm>
                  <a:off x="1806305" y="4141304"/>
                  <a:ext cx="203600" cy="1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2756" extrusionOk="0">
                      <a:moveTo>
                        <a:pt x="4069" y="1"/>
                      </a:moveTo>
                      <a:cubicBezTo>
                        <a:pt x="3971" y="1"/>
                        <a:pt x="3853" y="67"/>
                        <a:pt x="3762" y="224"/>
                      </a:cubicBezTo>
                      <a:cubicBezTo>
                        <a:pt x="3742" y="204"/>
                        <a:pt x="3732" y="174"/>
                        <a:pt x="3712" y="154"/>
                      </a:cubicBezTo>
                      <a:cubicBezTo>
                        <a:pt x="3632" y="224"/>
                        <a:pt x="3562" y="324"/>
                        <a:pt x="3511" y="425"/>
                      </a:cubicBezTo>
                      <a:cubicBezTo>
                        <a:pt x="3478" y="387"/>
                        <a:pt x="3447" y="371"/>
                        <a:pt x="3417" y="371"/>
                      </a:cubicBezTo>
                      <a:cubicBezTo>
                        <a:pt x="3240" y="371"/>
                        <a:pt x="3124" y="949"/>
                        <a:pt x="3090" y="1087"/>
                      </a:cubicBezTo>
                      <a:cubicBezTo>
                        <a:pt x="3054" y="997"/>
                        <a:pt x="2994" y="923"/>
                        <a:pt x="2910" y="923"/>
                      </a:cubicBezTo>
                      <a:cubicBezTo>
                        <a:pt x="2900" y="923"/>
                        <a:pt x="2890" y="924"/>
                        <a:pt x="2879" y="926"/>
                      </a:cubicBezTo>
                      <a:cubicBezTo>
                        <a:pt x="2739" y="966"/>
                        <a:pt x="2719" y="1137"/>
                        <a:pt x="2719" y="1368"/>
                      </a:cubicBezTo>
                      <a:cubicBezTo>
                        <a:pt x="2729" y="1608"/>
                        <a:pt x="2849" y="1699"/>
                        <a:pt x="2859" y="1939"/>
                      </a:cubicBezTo>
                      <a:cubicBezTo>
                        <a:pt x="2830" y="1916"/>
                        <a:pt x="2808" y="1906"/>
                        <a:pt x="2784" y="1906"/>
                      </a:cubicBezTo>
                      <a:cubicBezTo>
                        <a:pt x="2767" y="1906"/>
                        <a:pt x="2750" y="1911"/>
                        <a:pt x="2729" y="1919"/>
                      </a:cubicBezTo>
                      <a:cubicBezTo>
                        <a:pt x="2619" y="1959"/>
                        <a:pt x="2669" y="2030"/>
                        <a:pt x="2639" y="2090"/>
                      </a:cubicBezTo>
                      <a:cubicBezTo>
                        <a:pt x="2619" y="2058"/>
                        <a:pt x="2573" y="2045"/>
                        <a:pt x="2523" y="2045"/>
                      </a:cubicBezTo>
                      <a:cubicBezTo>
                        <a:pt x="2447" y="2045"/>
                        <a:pt x="2362" y="2074"/>
                        <a:pt x="2338" y="2110"/>
                      </a:cubicBezTo>
                      <a:cubicBezTo>
                        <a:pt x="2299" y="1983"/>
                        <a:pt x="2317" y="1829"/>
                        <a:pt x="2208" y="1829"/>
                      </a:cubicBezTo>
                      <a:cubicBezTo>
                        <a:pt x="2204" y="1829"/>
                        <a:pt x="2201" y="1829"/>
                        <a:pt x="2197" y="1829"/>
                      </a:cubicBezTo>
                      <a:cubicBezTo>
                        <a:pt x="2188" y="1829"/>
                        <a:pt x="2179" y="1830"/>
                        <a:pt x="2170" y="1830"/>
                      </a:cubicBezTo>
                      <a:cubicBezTo>
                        <a:pt x="2060" y="1830"/>
                        <a:pt x="1957" y="1804"/>
                        <a:pt x="1870" y="1804"/>
                      </a:cubicBezTo>
                      <a:cubicBezTo>
                        <a:pt x="1776" y="1804"/>
                        <a:pt x="1701" y="1834"/>
                        <a:pt x="1656" y="1959"/>
                      </a:cubicBezTo>
                      <a:cubicBezTo>
                        <a:pt x="1568" y="1928"/>
                        <a:pt x="1454" y="1882"/>
                        <a:pt x="1357" y="1882"/>
                      </a:cubicBezTo>
                      <a:cubicBezTo>
                        <a:pt x="1265" y="1882"/>
                        <a:pt x="1189" y="1923"/>
                        <a:pt x="1164" y="2060"/>
                      </a:cubicBezTo>
                      <a:cubicBezTo>
                        <a:pt x="1023" y="1978"/>
                        <a:pt x="942" y="1929"/>
                        <a:pt x="868" y="1929"/>
                      </a:cubicBezTo>
                      <a:cubicBezTo>
                        <a:pt x="779" y="1929"/>
                        <a:pt x="701" y="2000"/>
                        <a:pt x="542" y="2170"/>
                      </a:cubicBezTo>
                      <a:cubicBezTo>
                        <a:pt x="468" y="2111"/>
                        <a:pt x="401" y="2086"/>
                        <a:pt x="341" y="2086"/>
                      </a:cubicBezTo>
                      <a:cubicBezTo>
                        <a:pt x="167" y="2086"/>
                        <a:pt x="53" y="2299"/>
                        <a:pt x="1" y="2501"/>
                      </a:cubicBezTo>
                      <a:cubicBezTo>
                        <a:pt x="161" y="2601"/>
                        <a:pt x="282" y="2672"/>
                        <a:pt x="582" y="2712"/>
                      </a:cubicBezTo>
                      <a:cubicBezTo>
                        <a:pt x="738" y="2732"/>
                        <a:pt x="893" y="2739"/>
                        <a:pt x="1050" y="2739"/>
                      </a:cubicBezTo>
                      <a:cubicBezTo>
                        <a:pt x="1207" y="2739"/>
                        <a:pt x="1365" y="2732"/>
                        <a:pt x="1525" y="2722"/>
                      </a:cubicBezTo>
                      <a:cubicBezTo>
                        <a:pt x="1556" y="2721"/>
                        <a:pt x="1586" y="2721"/>
                        <a:pt x="1617" y="2721"/>
                      </a:cubicBezTo>
                      <a:cubicBezTo>
                        <a:pt x="1920" y="2721"/>
                        <a:pt x="2218" y="2756"/>
                        <a:pt x="2520" y="2756"/>
                      </a:cubicBezTo>
                      <a:cubicBezTo>
                        <a:pt x="2576" y="2756"/>
                        <a:pt x="2632" y="2755"/>
                        <a:pt x="2689" y="2752"/>
                      </a:cubicBezTo>
                      <a:cubicBezTo>
                        <a:pt x="3221" y="2732"/>
                        <a:pt x="3722" y="2531"/>
                        <a:pt x="4244" y="2501"/>
                      </a:cubicBezTo>
                      <a:cubicBezTo>
                        <a:pt x="4424" y="2491"/>
                        <a:pt x="5076" y="2491"/>
                        <a:pt x="4916" y="2150"/>
                      </a:cubicBezTo>
                      <a:cubicBezTo>
                        <a:pt x="4956" y="2140"/>
                        <a:pt x="4996" y="2090"/>
                        <a:pt x="5036" y="2080"/>
                      </a:cubicBezTo>
                      <a:cubicBezTo>
                        <a:pt x="4956" y="1969"/>
                        <a:pt x="4815" y="1849"/>
                        <a:pt x="4765" y="1759"/>
                      </a:cubicBezTo>
                      <a:cubicBezTo>
                        <a:pt x="4765" y="1759"/>
                        <a:pt x="4795" y="1659"/>
                        <a:pt x="4775" y="1628"/>
                      </a:cubicBezTo>
                      <a:cubicBezTo>
                        <a:pt x="4765" y="1598"/>
                        <a:pt x="4615" y="1508"/>
                        <a:pt x="4575" y="1478"/>
                      </a:cubicBezTo>
                      <a:lnTo>
                        <a:pt x="4575" y="1478"/>
                      </a:lnTo>
                      <a:cubicBezTo>
                        <a:pt x="4588" y="1480"/>
                        <a:pt x="4600" y="1480"/>
                        <a:pt x="4611" y="1480"/>
                      </a:cubicBezTo>
                      <a:cubicBezTo>
                        <a:pt x="4803" y="1480"/>
                        <a:pt x="4697" y="1244"/>
                        <a:pt x="4555" y="1187"/>
                      </a:cubicBezTo>
                      <a:cubicBezTo>
                        <a:pt x="4728" y="1007"/>
                        <a:pt x="4534" y="916"/>
                        <a:pt x="4363" y="916"/>
                      </a:cubicBezTo>
                      <a:cubicBezTo>
                        <a:pt x="4306" y="916"/>
                        <a:pt x="4251" y="926"/>
                        <a:pt x="4214" y="946"/>
                      </a:cubicBezTo>
                      <a:cubicBezTo>
                        <a:pt x="4314" y="816"/>
                        <a:pt x="4234" y="615"/>
                        <a:pt x="4123" y="525"/>
                      </a:cubicBezTo>
                      <a:cubicBezTo>
                        <a:pt x="4372" y="231"/>
                        <a:pt x="4254" y="1"/>
                        <a:pt x="40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5" name="Google Shape;365;p8"/>
                <p:cNvSpPr/>
                <p:nvPr/>
              </p:nvSpPr>
              <p:spPr>
                <a:xfrm>
                  <a:off x="1807508" y="4214252"/>
                  <a:ext cx="79684" cy="2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" h="562" extrusionOk="0">
                      <a:moveTo>
                        <a:pt x="1987" y="0"/>
                      </a:moveTo>
                      <a:cubicBezTo>
                        <a:pt x="1956" y="7"/>
                        <a:pt x="1924" y="8"/>
                        <a:pt x="1893" y="8"/>
                      </a:cubicBezTo>
                      <a:cubicBezTo>
                        <a:pt x="1873" y="8"/>
                        <a:pt x="1853" y="7"/>
                        <a:pt x="1833" y="7"/>
                      </a:cubicBezTo>
                      <a:cubicBezTo>
                        <a:pt x="1744" y="7"/>
                        <a:pt x="1664" y="18"/>
                        <a:pt x="1626" y="140"/>
                      </a:cubicBezTo>
                      <a:cubicBezTo>
                        <a:pt x="1538" y="109"/>
                        <a:pt x="1424" y="63"/>
                        <a:pt x="1327" y="63"/>
                      </a:cubicBezTo>
                      <a:cubicBezTo>
                        <a:pt x="1235" y="63"/>
                        <a:pt x="1159" y="104"/>
                        <a:pt x="1134" y="241"/>
                      </a:cubicBezTo>
                      <a:cubicBezTo>
                        <a:pt x="993" y="159"/>
                        <a:pt x="912" y="110"/>
                        <a:pt x="838" y="110"/>
                      </a:cubicBezTo>
                      <a:cubicBezTo>
                        <a:pt x="749" y="110"/>
                        <a:pt x="671" y="181"/>
                        <a:pt x="512" y="351"/>
                      </a:cubicBezTo>
                      <a:cubicBezTo>
                        <a:pt x="436" y="290"/>
                        <a:pt x="368" y="265"/>
                        <a:pt x="306" y="265"/>
                      </a:cubicBezTo>
                      <a:cubicBezTo>
                        <a:pt x="166" y="265"/>
                        <a:pt x="64" y="401"/>
                        <a:pt x="1" y="562"/>
                      </a:cubicBezTo>
                      <a:cubicBezTo>
                        <a:pt x="50" y="477"/>
                        <a:pt x="120" y="421"/>
                        <a:pt x="203" y="421"/>
                      </a:cubicBezTo>
                      <a:cubicBezTo>
                        <a:pt x="237" y="421"/>
                        <a:pt x="274" y="431"/>
                        <a:pt x="312" y="451"/>
                      </a:cubicBezTo>
                      <a:cubicBezTo>
                        <a:pt x="352" y="472"/>
                        <a:pt x="368" y="480"/>
                        <a:pt x="379" y="480"/>
                      </a:cubicBezTo>
                      <a:cubicBezTo>
                        <a:pt x="394" y="480"/>
                        <a:pt x="398" y="461"/>
                        <a:pt x="452" y="431"/>
                      </a:cubicBezTo>
                      <a:cubicBezTo>
                        <a:pt x="477" y="416"/>
                        <a:pt x="507" y="406"/>
                        <a:pt x="534" y="406"/>
                      </a:cubicBezTo>
                      <a:cubicBezTo>
                        <a:pt x="560" y="406"/>
                        <a:pt x="583" y="416"/>
                        <a:pt x="593" y="441"/>
                      </a:cubicBezTo>
                      <a:cubicBezTo>
                        <a:pt x="625" y="344"/>
                        <a:pt x="707" y="293"/>
                        <a:pt x="788" y="293"/>
                      </a:cubicBezTo>
                      <a:cubicBezTo>
                        <a:pt x="833" y="293"/>
                        <a:pt x="878" y="309"/>
                        <a:pt x="914" y="341"/>
                      </a:cubicBezTo>
                      <a:cubicBezTo>
                        <a:pt x="931" y="303"/>
                        <a:pt x="953" y="290"/>
                        <a:pt x="978" y="290"/>
                      </a:cubicBezTo>
                      <a:cubicBezTo>
                        <a:pt x="1011" y="290"/>
                        <a:pt x="1049" y="314"/>
                        <a:pt x="1084" y="331"/>
                      </a:cubicBezTo>
                      <a:cubicBezTo>
                        <a:pt x="1106" y="348"/>
                        <a:pt x="1122" y="358"/>
                        <a:pt x="1137" y="358"/>
                      </a:cubicBezTo>
                      <a:cubicBezTo>
                        <a:pt x="1157" y="358"/>
                        <a:pt x="1176" y="341"/>
                        <a:pt x="1204" y="301"/>
                      </a:cubicBezTo>
                      <a:cubicBezTo>
                        <a:pt x="1245" y="241"/>
                        <a:pt x="1245" y="201"/>
                        <a:pt x="1315" y="181"/>
                      </a:cubicBezTo>
                      <a:cubicBezTo>
                        <a:pt x="1328" y="178"/>
                        <a:pt x="1341" y="176"/>
                        <a:pt x="1352" y="176"/>
                      </a:cubicBezTo>
                      <a:cubicBezTo>
                        <a:pt x="1417" y="176"/>
                        <a:pt x="1451" y="223"/>
                        <a:pt x="1485" y="291"/>
                      </a:cubicBezTo>
                      <a:cubicBezTo>
                        <a:pt x="1498" y="276"/>
                        <a:pt x="1511" y="270"/>
                        <a:pt x="1525" y="270"/>
                      </a:cubicBezTo>
                      <a:cubicBezTo>
                        <a:pt x="1562" y="270"/>
                        <a:pt x="1602" y="312"/>
                        <a:pt x="1638" y="312"/>
                      </a:cubicBezTo>
                      <a:cubicBezTo>
                        <a:pt x="1640" y="312"/>
                        <a:pt x="1643" y="312"/>
                        <a:pt x="1646" y="311"/>
                      </a:cubicBezTo>
                      <a:cubicBezTo>
                        <a:pt x="1706" y="301"/>
                        <a:pt x="1706" y="261"/>
                        <a:pt x="1716" y="211"/>
                      </a:cubicBezTo>
                      <a:cubicBezTo>
                        <a:pt x="1746" y="140"/>
                        <a:pt x="1776" y="40"/>
                        <a:pt x="1856" y="40"/>
                      </a:cubicBezTo>
                      <a:cubicBezTo>
                        <a:pt x="1861" y="39"/>
                        <a:pt x="1865" y="39"/>
                        <a:pt x="1869" y="39"/>
                      </a:cubicBezTo>
                      <a:cubicBezTo>
                        <a:pt x="1895" y="39"/>
                        <a:pt x="1907" y="62"/>
                        <a:pt x="1927" y="62"/>
                      </a:cubicBezTo>
                      <a:cubicBezTo>
                        <a:pt x="1930" y="62"/>
                        <a:pt x="1933" y="61"/>
                        <a:pt x="1937" y="60"/>
                      </a:cubicBezTo>
                      <a:cubicBezTo>
                        <a:pt x="1967" y="50"/>
                        <a:pt x="1977" y="20"/>
                        <a:pt x="19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6" name="Google Shape;366;p8"/>
                <p:cNvSpPr/>
                <p:nvPr/>
              </p:nvSpPr>
              <p:spPr>
                <a:xfrm>
                  <a:off x="1915306" y="4141344"/>
                  <a:ext cx="63202" cy="5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477" extrusionOk="0">
                      <a:moveTo>
                        <a:pt x="1352" y="0"/>
                      </a:moveTo>
                      <a:cubicBezTo>
                        <a:pt x="1253" y="0"/>
                        <a:pt x="1136" y="67"/>
                        <a:pt x="1044" y="223"/>
                      </a:cubicBezTo>
                      <a:cubicBezTo>
                        <a:pt x="1024" y="203"/>
                        <a:pt x="1014" y="173"/>
                        <a:pt x="994" y="153"/>
                      </a:cubicBezTo>
                      <a:cubicBezTo>
                        <a:pt x="914" y="223"/>
                        <a:pt x="844" y="323"/>
                        <a:pt x="793" y="424"/>
                      </a:cubicBezTo>
                      <a:cubicBezTo>
                        <a:pt x="760" y="386"/>
                        <a:pt x="729" y="370"/>
                        <a:pt x="699" y="370"/>
                      </a:cubicBezTo>
                      <a:cubicBezTo>
                        <a:pt x="522" y="370"/>
                        <a:pt x="406" y="948"/>
                        <a:pt x="372" y="1086"/>
                      </a:cubicBezTo>
                      <a:cubicBezTo>
                        <a:pt x="336" y="996"/>
                        <a:pt x="276" y="922"/>
                        <a:pt x="192" y="922"/>
                      </a:cubicBezTo>
                      <a:cubicBezTo>
                        <a:pt x="182" y="922"/>
                        <a:pt x="172" y="923"/>
                        <a:pt x="161" y="925"/>
                      </a:cubicBezTo>
                      <a:cubicBezTo>
                        <a:pt x="21" y="965"/>
                        <a:pt x="1" y="1136"/>
                        <a:pt x="1" y="1367"/>
                      </a:cubicBezTo>
                      <a:cubicBezTo>
                        <a:pt x="1" y="1407"/>
                        <a:pt x="11" y="1437"/>
                        <a:pt x="21" y="1477"/>
                      </a:cubicBezTo>
                      <a:cubicBezTo>
                        <a:pt x="21" y="1377"/>
                        <a:pt x="31" y="1276"/>
                        <a:pt x="81" y="1216"/>
                      </a:cubicBezTo>
                      <a:cubicBezTo>
                        <a:pt x="119" y="1161"/>
                        <a:pt x="148" y="1140"/>
                        <a:pt x="174" y="1140"/>
                      </a:cubicBezTo>
                      <a:cubicBezTo>
                        <a:pt x="235" y="1140"/>
                        <a:pt x="271" y="1264"/>
                        <a:pt x="342" y="1306"/>
                      </a:cubicBezTo>
                      <a:cubicBezTo>
                        <a:pt x="352" y="1276"/>
                        <a:pt x="352" y="1246"/>
                        <a:pt x="362" y="1216"/>
                      </a:cubicBezTo>
                      <a:lnTo>
                        <a:pt x="392" y="1226"/>
                      </a:lnTo>
                      <a:cubicBezTo>
                        <a:pt x="402" y="1196"/>
                        <a:pt x="402" y="1156"/>
                        <a:pt x="432" y="1126"/>
                      </a:cubicBezTo>
                      <a:cubicBezTo>
                        <a:pt x="434" y="1122"/>
                        <a:pt x="437" y="1120"/>
                        <a:pt x="441" y="1120"/>
                      </a:cubicBezTo>
                      <a:cubicBezTo>
                        <a:pt x="451" y="1120"/>
                        <a:pt x="464" y="1132"/>
                        <a:pt x="474" y="1132"/>
                      </a:cubicBezTo>
                      <a:cubicBezTo>
                        <a:pt x="477" y="1132"/>
                        <a:pt x="480" y="1130"/>
                        <a:pt x="482" y="1126"/>
                      </a:cubicBezTo>
                      <a:cubicBezTo>
                        <a:pt x="513" y="1096"/>
                        <a:pt x="492" y="955"/>
                        <a:pt x="492" y="925"/>
                      </a:cubicBezTo>
                      <a:cubicBezTo>
                        <a:pt x="482" y="795"/>
                        <a:pt x="482" y="725"/>
                        <a:pt x="553" y="604"/>
                      </a:cubicBezTo>
                      <a:cubicBezTo>
                        <a:pt x="596" y="534"/>
                        <a:pt x="643" y="498"/>
                        <a:pt x="692" y="498"/>
                      </a:cubicBezTo>
                      <a:cubicBezTo>
                        <a:pt x="734" y="498"/>
                        <a:pt x="778" y="524"/>
                        <a:pt x="823" y="574"/>
                      </a:cubicBezTo>
                      <a:cubicBezTo>
                        <a:pt x="841" y="530"/>
                        <a:pt x="891" y="397"/>
                        <a:pt x="944" y="397"/>
                      </a:cubicBezTo>
                      <a:cubicBezTo>
                        <a:pt x="951" y="397"/>
                        <a:pt x="957" y="399"/>
                        <a:pt x="964" y="404"/>
                      </a:cubicBezTo>
                      <a:cubicBezTo>
                        <a:pt x="1019" y="365"/>
                        <a:pt x="1055" y="265"/>
                        <a:pt x="1111" y="265"/>
                      </a:cubicBezTo>
                      <a:cubicBezTo>
                        <a:pt x="1127" y="265"/>
                        <a:pt x="1144" y="273"/>
                        <a:pt x="1165" y="293"/>
                      </a:cubicBezTo>
                      <a:cubicBezTo>
                        <a:pt x="1205" y="223"/>
                        <a:pt x="1315" y="83"/>
                        <a:pt x="1405" y="83"/>
                      </a:cubicBezTo>
                      <a:cubicBezTo>
                        <a:pt x="1475" y="93"/>
                        <a:pt x="1516" y="193"/>
                        <a:pt x="1536" y="283"/>
                      </a:cubicBezTo>
                      <a:cubicBezTo>
                        <a:pt x="1575" y="113"/>
                        <a:pt x="1480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7" name="Google Shape;367;p8"/>
                <p:cNvSpPr/>
                <p:nvPr/>
              </p:nvSpPr>
              <p:spPr>
                <a:xfrm>
                  <a:off x="1984004" y="4115196"/>
                  <a:ext cx="99494" cy="134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3348" extrusionOk="0">
                      <a:moveTo>
                        <a:pt x="1197" y="0"/>
                      </a:moveTo>
                      <a:cubicBezTo>
                        <a:pt x="1129" y="0"/>
                        <a:pt x="1083" y="158"/>
                        <a:pt x="1046" y="273"/>
                      </a:cubicBezTo>
                      <a:lnTo>
                        <a:pt x="1076" y="364"/>
                      </a:lnTo>
                      <a:cubicBezTo>
                        <a:pt x="896" y="474"/>
                        <a:pt x="886" y="534"/>
                        <a:pt x="956" y="695"/>
                      </a:cubicBezTo>
                      <a:cubicBezTo>
                        <a:pt x="976" y="745"/>
                        <a:pt x="866" y="725"/>
                        <a:pt x="826" y="785"/>
                      </a:cubicBezTo>
                      <a:cubicBezTo>
                        <a:pt x="776" y="845"/>
                        <a:pt x="776" y="996"/>
                        <a:pt x="786" y="1076"/>
                      </a:cubicBezTo>
                      <a:cubicBezTo>
                        <a:pt x="485" y="1126"/>
                        <a:pt x="505" y="1407"/>
                        <a:pt x="575" y="1587"/>
                      </a:cubicBezTo>
                      <a:cubicBezTo>
                        <a:pt x="344" y="1688"/>
                        <a:pt x="625" y="2209"/>
                        <a:pt x="625" y="2410"/>
                      </a:cubicBezTo>
                      <a:cubicBezTo>
                        <a:pt x="224" y="2430"/>
                        <a:pt x="364" y="2691"/>
                        <a:pt x="364" y="2891"/>
                      </a:cubicBezTo>
                      <a:cubicBezTo>
                        <a:pt x="347" y="2889"/>
                        <a:pt x="330" y="2888"/>
                        <a:pt x="314" y="2888"/>
                      </a:cubicBezTo>
                      <a:cubicBezTo>
                        <a:pt x="0" y="2888"/>
                        <a:pt x="79" y="3253"/>
                        <a:pt x="394" y="3262"/>
                      </a:cubicBezTo>
                      <a:cubicBezTo>
                        <a:pt x="394" y="3262"/>
                        <a:pt x="1065" y="3348"/>
                        <a:pt x="1599" y="3348"/>
                      </a:cubicBezTo>
                      <a:cubicBezTo>
                        <a:pt x="1904" y="3348"/>
                        <a:pt x="2164" y="3320"/>
                        <a:pt x="2230" y="3232"/>
                      </a:cubicBezTo>
                      <a:cubicBezTo>
                        <a:pt x="2250" y="3212"/>
                        <a:pt x="2481" y="3112"/>
                        <a:pt x="2300" y="2841"/>
                      </a:cubicBezTo>
                      <a:cubicBezTo>
                        <a:pt x="2260" y="2771"/>
                        <a:pt x="2120" y="2801"/>
                        <a:pt x="2080" y="2721"/>
                      </a:cubicBezTo>
                      <a:cubicBezTo>
                        <a:pt x="2039" y="2620"/>
                        <a:pt x="1989" y="2530"/>
                        <a:pt x="1929" y="2460"/>
                      </a:cubicBezTo>
                      <a:cubicBezTo>
                        <a:pt x="1889" y="2410"/>
                        <a:pt x="1749" y="2420"/>
                        <a:pt x="1749" y="2360"/>
                      </a:cubicBezTo>
                      <a:cubicBezTo>
                        <a:pt x="1738" y="2320"/>
                        <a:pt x="1799" y="2229"/>
                        <a:pt x="1799" y="2189"/>
                      </a:cubicBezTo>
                      <a:cubicBezTo>
                        <a:pt x="1819" y="1908"/>
                        <a:pt x="1688" y="1958"/>
                        <a:pt x="1648" y="1868"/>
                      </a:cubicBezTo>
                      <a:cubicBezTo>
                        <a:pt x="1588" y="1768"/>
                        <a:pt x="1708" y="1768"/>
                        <a:pt x="1618" y="1507"/>
                      </a:cubicBezTo>
                      <a:cubicBezTo>
                        <a:pt x="1608" y="1467"/>
                        <a:pt x="1608" y="1357"/>
                        <a:pt x="1618" y="1236"/>
                      </a:cubicBezTo>
                      <a:cubicBezTo>
                        <a:pt x="1658" y="1016"/>
                        <a:pt x="1518" y="1026"/>
                        <a:pt x="1528" y="945"/>
                      </a:cubicBezTo>
                      <a:cubicBezTo>
                        <a:pt x="1548" y="835"/>
                        <a:pt x="1588" y="775"/>
                        <a:pt x="1458" y="655"/>
                      </a:cubicBezTo>
                      <a:lnTo>
                        <a:pt x="1458" y="655"/>
                      </a:lnTo>
                      <a:cubicBezTo>
                        <a:pt x="1463" y="655"/>
                        <a:pt x="1468" y="655"/>
                        <a:pt x="1473" y="655"/>
                      </a:cubicBezTo>
                      <a:cubicBezTo>
                        <a:pt x="1576" y="655"/>
                        <a:pt x="1449" y="552"/>
                        <a:pt x="1488" y="514"/>
                      </a:cubicBezTo>
                      <a:cubicBezTo>
                        <a:pt x="1461" y="451"/>
                        <a:pt x="1458" y="381"/>
                        <a:pt x="1386" y="381"/>
                      </a:cubicBezTo>
                      <a:cubicBezTo>
                        <a:pt x="1378" y="381"/>
                        <a:pt x="1368" y="382"/>
                        <a:pt x="1357" y="384"/>
                      </a:cubicBezTo>
                      <a:cubicBezTo>
                        <a:pt x="1397" y="344"/>
                        <a:pt x="1317" y="123"/>
                        <a:pt x="1287" y="83"/>
                      </a:cubicBezTo>
                      <a:cubicBezTo>
                        <a:pt x="1254" y="24"/>
                        <a:pt x="1224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8" name="Google Shape;368;p8"/>
                <p:cNvSpPr/>
                <p:nvPr/>
              </p:nvSpPr>
              <p:spPr>
                <a:xfrm>
                  <a:off x="2003815" y="4141023"/>
                  <a:ext cx="20974" cy="3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944" extrusionOk="0">
                      <a:moveTo>
                        <a:pt x="442" y="0"/>
                      </a:moveTo>
                      <a:lnTo>
                        <a:pt x="442" y="0"/>
                      </a:lnTo>
                      <a:cubicBezTo>
                        <a:pt x="452" y="21"/>
                        <a:pt x="452" y="41"/>
                        <a:pt x="462" y="51"/>
                      </a:cubicBezTo>
                      <a:cubicBezTo>
                        <a:pt x="482" y="101"/>
                        <a:pt x="372" y="81"/>
                        <a:pt x="332" y="141"/>
                      </a:cubicBezTo>
                      <a:cubicBezTo>
                        <a:pt x="282" y="201"/>
                        <a:pt x="282" y="352"/>
                        <a:pt x="292" y="432"/>
                      </a:cubicBezTo>
                      <a:cubicBezTo>
                        <a:pt x="1" y="482"/>
                        <a:pt x="11" y="763"/>
                        <a:pt x="81" y="943"/>
                      </a:cubicBezTo>
                      <a:cubicBezTo>
                        <a:pt x="71" y="853"/>
                        <a:pt x="41" y="713"/>
                        <a:pt x="151" y="673"/>
                      </a:cubicBezTo>
                      <a:lnTo>
                        <a:pt x="171" y="683"/>
                      </a:lnTo>
                      <a:cubicBezTo>
                        <a:pt x="171" y="662"/>
                        <a:pt x="151" y="612"/>
                        <a:pt x="181" y="592"/>
                      </a:cubicBezTo>
                      <a:cubicBezTo>
                        <a:pt x="191" y="586"/>
                        <a:pt x="205" y="583"/>
                        <a:pt x="220" y="583"/>
                      </a:cubicBezTo>
                      <a:cubicBezTo>
                        <a:pt x="249" y="583"/>
                        <a:pt x="285" y="592"/>
                        <a:pt x="312" y="592"/>
                      </a:cubicBezTo>
                      <a:cubicBezTo>
                        <a:pt x="312" y="576"/>
                        <a:pt x="333" y="468"/>
                        <a:pt x="369" y="468"/>
                      </a:cubicBezTo>
                      <a:cubicBezTo>
                        <a:pt x="376" y="468"/>
                        <a:pt x="384" y="472"/>
                        <a:pt x="392" y="482"/>
                      </a:cubicBezTo>
                      <a:cubicBezTo>
                        <a:pt x="392" y="455"/>
                        <a:pt x="400" y="306"/>
                        <a:pt x="460" y="306"/>
                      </a:cubicBezTo>
                      <a:cubicBezTo>
                        <a:pt x="467" y="306"/>
                        <a:pt x="474" y="307"/>
                        <a:pt x="482" y="311"/>
                      </a:cubicBezTo>
                      <a:cubicBezTo>
                        <a:pt x="482" y="281"/>
                        <a:pt x="472" y="241"/>
                        <a:pt x="482" y="221"/>
                      </a:cubicBezTo>
                      <a:cubicBezTo>
                        <a:pt x="482" y="201"/>
                        <a:pt x="512" y="191"/>
                        <a:pt x="512" y="181"/>
                      </a:cubicBezTo>
                      <a:cubicBezTo>
                        <a:pt x="522" y="151"/>
                        <a:pt x="512" y="81"/>
                        <a:pt x="502" y="61"/>
                      </a:cubicBezTo>
                      <a:cubicBezTo>
                        <a:pt x="492" y="41"/>
                        <a:pt x="472" y="21"/>
                        <a:pt x="4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9" name="Google Shape;369;p8"/>
                <p:cNvSpPr/>
                <p:nvPr/>
              </p:nvSpPr>
              <p:spPr>
                <a:xfrm>
                  <a:off x="2006622" y="4178841"/>
                  <a:ext cx="842" cy="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1" extrusionOk="0">
                      <a:moveTo>
                        <a:pt x="11" y="0"/>
                      </a:moveTo>
                      <a:lnTo>
                        <a:pt x="1" y="10"/>
                      </a:lnTo>
                      <a:lnTo>
                        <a:pt x="21" y="20"/>
                      </a:lnTo>
                      <a:lnTo>
                        <a:pt x="2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0" name="Google Shape;370;p8"/>
                <p:cNvSpPr/>
                <p:nvPr/>
              </p:nvSpPr>
              <p:spPr>
                <a:xfrm>
                  <a:off x="2024348" y="4115276"/>
                  <a:ext cx="7660" cy="16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412" extrusionOk="0">
                      <a:moveTo>
                        <a:pt x="191" y="1"/>
                      </a:moveTo>
                      <a:cubicBezTo>
                        <a:pt x="121" y="1"/>
                        <a:pt x="81" y="151"/>
                        <a:pt x="40" y="271"/>
                      </a:cubicBezTo>
                      <a:lnTo>
                        <a:pt x="70" y="362"/>
                      </a:lnTo>
                      <a:cubicBezTo>
                        <a:pt x="40" y="382"/>
                        <a:pt x="20" y="392"/>
                        <a:pt x="0" y="412"/>
                      </a:cubicBezTo>
                      <a:lnTo>
                        <a:pt x="10" y="412"/>
                      </a:lnTo>
                      <a:cubicBezTo>
                        <a:pt x="40" y="412"/>
                        <a:pt x="91" y="412"/>
                        <a:pt x="121" y="392"/>
                      </a:cubicBezTo>
                      <a:cubicBezTo>
                        <a:pt x="111" y="372"/>
                        <a:pt x="91" y="362"/>
                        <a:pt x="81" y="342"/>
                      </a:cubicBezTo>
                      <a:cubicBezTo>
                        <a:pt x="70" y="281"/>
                        <a:pt x="141" y="281"/>
                        <a:pt x="191" y="241"/>
                      </a:cubicBezTo>
                      <a:cubicBezTo>
                        <a:pt x="171" y="201"/>
                        <a:pt x="161" y="171"/>
                        <a:pt x="191" y="141"/>
                      </a:cubicBezTo>
                      <a:cubicBezTo>
                        <a:pt x="181" y="121"/>
                        <a:pt x="151" y="101"/>
                        <a:pt x="151" y="81"/>
                      </a:cubicBezTo>
                      <a:cubicBezTo>
                        <a:pt x="141" y="51"/>
                        <a:pt x="161" y="21"/>
                        <a:pt x="1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1" name="Google Shape;371;p8"/>
                <p:cNvSpPr/>
                <p:nvPr/>
              </p:nvSpPr>
              <p:spPr>
                <a:xfrm>
                  <a:off x="1471238" y="4158708"/>
                  <a:ext cx="44233" cy="75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1881" extrusionOk="0">
                      <a:moveTo>
                        <a:pt x="261" y="1"/>
                      </a:moveTo>
                      <a:cubicBezTo>
                        <a:pt x="201" y="61"/>
                        <a:pt x="281" y="111"/>
                        <a:pt x="211" y="171"/>
                      </a:cubicBezTo>
                      <a:lnTo>
                        <a:pt x="171" y="252"/>
                      </a:lnTo>
                      <a:cubicBezTo>
                        <a:pt x="101" y="312"/>
                        <a:pt x="161" y="382"/>
                        <a:pt x="161" y="462"/>
                      </a:cubicBezTo>
                      <a:cubicBezTo>
                        <a:pt x="161" y="552"/>
                        <a:pt x="60" y="643"/>
                        <a:pt x="40" y="723"/>
                      </a:cubicBezTo>
                      <a:cubicBezTo>
                        <a:pt x="20" y="823"/>
                        <a:pt x="40" y="853"/>
                        <a:pt x="70" y="944"/>
                      </a:cubicBezTo>
                      <a:cubicBezTo>
                        <a:pt x="111" y="1054"/>
                        <a:pt x="81" y="1134"/>
                        <a:pt x="40" y="1235"/>
                      </a:cubicBezTo>
                      <a:cubicBezTo>
                        <a:pt x="0" y="1305"/>
                        <a:pt x="20" y="1345"/>
                        <a:pt x="40" y="1425"/>
                      </a:cubicBezTo>
                      <a:cubicBezTo>
                        <a:pt x="60" y="1525"/>
                        <a:pt x="81" y="1576"/>
                        <a:pt x="161" y="1666"/>
                      </a:cubicBezTo>
                      <a:cubicBezTo>
                        <a:pt x="271" y="1716"/>
                        <a:pt x="331" y="1746"/>
                        <a:pt x="422" y="1786"/>
                      </a:cubicBezTo>
                      <a:cubicBezTo>
                        <a:pt x="542" y="1836"/>
                        <a:pt x="702" y="1856"/>
                        <a:pt x="843" y="1877"/>
                      </a:cubicBezTo>
                      <a:cubicBezTo>
                        <a:pt x="867" y="1879"/>
                        <a:pt x="889" y="1881"/>
                        <a:pt x="910" y="1881"/>
                      </a:cubicBezTo>
                      <a:cubicBezTo>
                        <a:pt x="1037" y="1881"/>
                        <a:pt x="1102" y="1827"/>
                        <a:pt x="1094" y="1706"/>
                      </a:cubicBezTo>
                      <a:cubicBezTo>
                        <a:pt x="1084" y="1556"/>
                        <a:pt x="933" y="1415"/>
                        <a:pt x="853" y="1295"/>
                      </a:cubicBezTo>
                      <a:cubicBezTo>
                        <a:pt x="783" y="1194"/>
                        <a:pt x="793" y="1144"/>
                        <a:pt x="763" y="1044"/>
                      </a:cubicBezTo>
                      <a:cubicBezTo>
                        <a:pt x="732" y="944"/>
                        <a:pt x="632" y="934"/>
                        <a:pt x="582" y="843"/>
                      </a:cubicBezTo>
                      <a:cubicBezTo>
                        <a:pt x="542" y="763"/>
                        <a:pt x="542" y="713"/>
                        <a:pt x="472" y="643"/>
                      </a:cubicBezTo>
                      <a:cubicBezTo>
                        <a:pt x="422" y="593"/>
                        <a:pt x="482" y="573"/>
                        <a:pt x="472" y="522"/>
                      </a:cubicBezTo>
                      <a:cubicBezTo>
                        <a:pt x="452" y="482"/>
                        <a:pt x="472" y="452"/>
                        <a:pt x="442" y="422"/>
                      </a:cubicBezTo>
                      <a:cubicBezTo>
                        <a:pt x="432" y="402"/>
                        <a:pt x="391" y="392"/>
                        <a:pt x="371" y="372"/>
                      </a:cubicBezTo>
                      <a:cubicBezTo>
                        <a:pt x="351" y="342"/>
                        <a:pt x="351" y="322"/>
                        <a:pt x="341" y="282"/>
                      </a:cubicBezTo>
                      <a:cubicBezTo>
                        <a:pt x="331" y="242"/>
                        <a:pt x="331" y="171"/>
                        <a:pt x="321" y="121"/>
                      </a:cubicBezTo>
                      <a:cubicBezTo>
                        <a:pt x="311" y="71"/>
                        <a:pt x="271" y="4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2" name="Google Shape;372;p8"/>
                <p:cNvSpPr/>
                <p:nvPr/>
              </p:nvSpPr>
              <p:spPr>
                <a:xfrm>
                  <a:off x="1399613" y="4139018"/>
                  <a:ext cx="60394" cy="97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2433" extrusionOk="0">
                      <a:moveTo>
                        <a:pt x="573" y="0"/>
                      </a:moveTo>
                      <a:cubicBezTo>
                        <a:pt x="512" y="61"/>
                        <a:pt x="502" y="121"/>
                        <a:pt x="472" y="191"/>
                      </a:cubicBezTo>
                      <a:cubicBezTo>
                        <a:pt x="442" y="251"/>
                        <a:pt x="392" y="331"/>
                        <a:pt x="382" y="412"/>
                      </a:cubicBezTo>
                      <a:cubicBezTo>
                        <a:pt x="372" y="502"/>
                        <a:pt x="382" y="552"/>
                        <a:pt x="352" y="642"/>
                      </a:cubicBezTo>
                      <a:cubicBezTo>
                        <a:pt x="332" y="723"/>
                        <a:pt x="282" y="803"/>
                        <a:pt x="252" y="873"/>
                      </a:cubicBezTo>
                      <a:cubicBezTo>
                        <a:pt x="222" y="973"/>
                        <a:pt x="302" y="1084"/>
                        <a:pt x="252" y="1184"/>
                      </a:cubicBezTo>
                      <a:cubicBezTo>
                        <a:pt x="242" y="1204"/>
                        <a:pt x="191" y="1224"/>
                        <a:pt x="181" y="1254"/>
                      </a:cubicBezTo>
                      <a:cubicBezTo>
                        <a:pt x="161" y="1314"/>
                        <a:pt x="211" y="1364"/>
                        <a:pt x="222" y="1415"/>
                      </a:cubicBezTo>
                      <a:cubicBezTo>
                        <a:pt x="232" y="1495"/>
                        <a:pt x="322" y="1786"/>
                        <a:pt x="211" y="1786"/>
                      </a:cubicBezTo>
                      <a:cubicBezTo>
                        <a:pt x="191" y="1856"/>
                        <a:pt x="211" y="1946"/>
                        <a:pt x="171" y="2016"/>
                      </a:cubicBezTo>
                      <a:cubicBezTo>
                        <a:pt x="156" y="2011"/>
                        <a:pt x="139" y="2011"/>
                        <a:pt x="121" y="2011"/>
                      </a:cubicBezTo>
                      <a:cubicBezTo>
                        <a:pt x="104" y="2011"/>
                        <a:pt x="86" y="2011"/>
                        <a:pt x="71" y="2006"/>
                      </a:cubicBezTo>
                      <a:lnTo>
                        <a:pt x="71" y="2006"/>
                      </a:lnTo>
                      <a:cubicBezTo>
                        <a:pt x="1" y="2077"/>
                        <a:pt x="91" y="2217"/>
                        <a:pt x="151" y="2277"/>
                      </a:cubicBezTo>
                      <a:cubicBezTo>
                        <a:pt x="201" y="2297"/>
                        <a:pt x="292" y="2357"/>
                        <a:pt x="382" y="2368"/>
                      </a:cubicBezTo>
                      <a:cubicBezTo>
                        <a:pt x="492" y="2388"/>
                        <a:pt x="623" y="2388"/>
                        <a:pt x="733" y="2398"/>
                      </a:cubicBezTo>
                      <a:cubicBezTo>
                        <a:pt x="833" y="2407"/>
                        <a:pt x="989" y="2432"/>
                        <a:pt x="1133" y="2432"/>
                      </a:cubicBezTo>
                      <a:cubicBezTo>
                        <a:pt x="1307" y="2432"/>
                        <a:pt x="1463" y="2395"/>
                        <a:pt x="1485" y="2247"/>
                      </a:cubicBezTo>
                      <a:cubicBezTo>
                        <a:pt x="1505" y="2127"/>
                        <a:pt x="1465" y="1956"/>
                        <a:pt x="1395" y="1846"/>
                      </a:cubicBezTo>
                      <a:cubicBezTo>
                        <a:pt x="1345" y="1776"/>
                        <a:pt x="1174" y="1615"/>
                        <a:pt x="1154" y="1535"/>
                      </a:cubicBezTo>
                      <a:cubicBezTo>
                        <a:pt x="1134" y="1475"/>
                        <a:pt x="1204" y="1425"/>
                        <a:pt x="1184" y="1364"/>
                      </a:cubicBezTo>
                      <a:lnTo>
                        <a:pt x="1134" y="1314"/>
                      </a:lnTo>
                      <a:cubicBezTo>
                        <a:pt x="1084" y="1254"/>
                        <a:pt x="994" y="1204"/>
                        <a:pt x="964" y="1134"/>
                      </a:cubicBezTo>
                      <a:cubicBezTo>
                        <a:pt x="914" y="1033"/>
                        <a:pt x="1004" y="1064"/>
                        <a:pt x="1024" y="963"/>
                      </a:cubicBezTo>
                      <a:cubicBezTo>
                        <a:pt x="1034" y="933"/>
                        <a:pt x="984" y="873"/>
                        <a:pt x="984" y="833"/>
                      </a:cubicBezTo>
                      <a:cubicBezTo>
                        <a:pt x="974" y="813"/>
                        <a:pt x="1004" y="793"/>
                        <a:pt x="984" y="753"/>
                      </a:cubicBezTo>
                      <a:cubicBezTo>
                        <a:pt x="964" y="682"/>
                        <a:pt x="914" y="662"/>
                        <a:pt x="904" y="592"/>
                      </a:cubicBezTo>
                      <a:cubicBezTo>
                        <a:pt x="904" y="512"/>
                        <a:pt x="954" y="512"/>
                        <a:pt x="853" y="452"/>
                      </a:cubicBezTo>
                      <a:cubicBezTo>
                        <a:pt x="813" y="422"/>
                        <a:pt x="763" y="432"/>
                        <a:pt x="733" y="392"/>
                      </a:cubicBezTo>
                      <a:cubicBezTo>
                        <a:pt x="693" y="341"/>
                        <a:pt x="753" y="261"/>
                        <a:pt x="643" y="231"/>
                      </a:cubicBezTo>
                      <a:cubicBezTo>
                        <a:pt x="663" y="131"/>
                        <a:pt x="703" y="71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3" name="Google Shape;373;p8"/>
                <p:cNvSpPr/>
                <p:nvPr/>
              </p:nvSpPr>
              <p:spPr>
                <a:xfrm>
                  <a:off x="1618459" y="4185498"/>
                  <a:ext cx="222489" cy="8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8" h="2111" extrusionOk="0">
                      <a:moveTo>
                        <a:pt x="2379" y="1"/>
                      </a:moveTo>
                      <a:cubicBezTo>
                        <a:pt x="2247" y="1"/>
                        <a:pt x="2147" y="156"/>
                        <a:pt x="2147" y="316"/>
                      </a:cubicBezTo>
                      <a:cubicBezTo>
                        <a:pt x="2047" y="225"/>
                        <a:pt x="1951" y="171"/>
                        <a:pt x="1870" y="171"/>
                      </a:cubicBezTo>
                      <a:cubicBezTo>
                        <a:pt x="1771" y="171"/>
                        <a:pt x="1694" y="250"/>
                        <a:pt x="1655" y="436"/>
                      </a:cubicBezTo>
                      <a:cubicBezTo>
                        <a:pt x="1655" y="429"/>
                        <a:pt x="1641" y="424"/>
                        <a:pt x="1618" y="424"/>
                      </a:cubicBezTo>
                      <a:cubicBezTo>
                        <a:pt x="1521" y="424"/>
                        <a:pt x="1266" y="505"/>
                        <a:pt x="1314" y="757"/>
                      </a:cubicBezTo>
                      <a:cubicBezTo>
                        <a:pt x="1268" y="746"/>
                        <a:pt x="1229" y="741"/>
                        <a:pt x="1194" y="741"/>
                      </a:cubicBezTo>
                      <a:cubicBezTo>
                        <a:pt x="1101" y="741"/>
                        <a:pt x="1038" y="776"/>
                        <a:pt x="943" y="827"/>
                      </a:cubicBezTo>
                      <a:cubicBezTo>
                        <a:pt x="930" y="831"/>
                        <a:pt x="919" y="832"/>
                        <a:pt x="909" y="832"/>
                      </a:cubicBezTo>
                      <a:cubicBezTo>
                        <a:pt x="884" y="832"/>
                        <a:pt x="865" y="824"/>
                        <a:pt x="844" y="824"/>
                      </a:cubicBezTo>
                      <a:cubicBezTo>
                        <a:pt x="827" y="824"/>
                        <a:pt x="808" y="829"/>
                        <a:pt x="783" y="847"/>
                      </a:cubicBezTo>
                      <a:cubicBezTo>
                        <a:pt x="733" y="878"/>
                        <a:pt x="743" y="1008"/>
                        <a:pt x="662" y="1058"/>
                      </a:cubicBezTo>
                      <a:cubicBezTo>
                        <a:pt x="636" y="1025"/>
                        <a:pt x="607" y="1013"/>
                        <a:pt x="580" y="1013"/>
                      </a:cubicBezTo>
                      <a:cubicBezTo>
                        <a:pt x="515" y="1013"/>
                        <a:pt x="456" y="1083"/>
                        <a:pt x="442" y="1118"/>
                      </a:cubicBezTo>
                      <a:cubicBezTo>
                        <a:pt x="383" y="1087"/>
                        <a:pt x="321" y="1071"/>
                        <a:pt x="262" y="1071"/>
                      </a:cubicBezTo>
                      <a:cubicBezTo>
                        <a:pt x="171" y="1071"/>
                        <a:pt x="89" y="1109"/>
                        <a:pt x="41" y="1188"/>
                      </a:cubicBezTo>
                      <a:cubicBezTo>
                        <a:pt x="0" y="1269"/>
                        <a:pt x="31" y="1289"/>
                        <a:pt x="71" y="1379"/>
                      </a:cubicBezTo>
                      <a:cubicBezTo>
                        <a:pt x="191" y="1600"/>
                        <a:pt x="462" y="1800"/>
                        <a:pt x="652" y="1891"/>
                      </a:cubicBezTo>
                      <a:cubicBezTo>
                        <a:pt x="942" y="2018"/>
                        <a:pt x="1413" y="2110"/>
                        <a:pt x="1776" y="2110"/>
                      </a:cubicBezTo>
                      <a:cubicBezTo>
                        <a:pt x="1840" y="2110"/>
                        <a:pt x="1901" y="2107"/>
                        <a:pt x="1956" y="2101"/>
                      </a:cubicBezTo>
                      <a:cubicBezTo>
                        <a:pt x="2348" y="2051"/>
                        <a:pt x="2719" y="1901"/>
                        <a:pt x="3120" y="1861"/>
                      </a:cubicBezTo>
                      <a:cubicBezTo>
                        <a:pt x="3410" y="1823"/>
                        <a:pt x="3689" y="1803"/>
                        <a:pt x="3974" y="1803"/>
                      </a:cubicBezTo>
                      <a:cubicBezTo>
                        <a:pt x="4073" y="1803"/>
                        <a:pt x="4172" y="1805"/>
                        <a:pt x="4273" y="1810"/>
                      </a:cubicBezTo>
                      <a:cubicBezTo>
                        <a:pt x="4306" y="1811"/>
                        <a:pt x="4342" y="1812"/>
                        <a:pt x="4383" y="1812"/>
                      </a:cubicBezTo>
                      <a:cubicBezTo>
                        <a:pt x="4748" y="1812"/>
                        <a:pt x="5407" y="1755"/>
                        <a:pt x="5497" y="1349"/>
                      </a:cubicBezTo>
                      <a:cubicBezTo>
                        <a:pt x="5547" y="1158"/>
                        <a:pt x="5447" y="1219"/>
                        <a:pt x="5347" y="1098"/>
                      </a:cubicBezTo>
                      <a:cubicBezTo>
                        <a:pt x="5246" y="988"/>
                        <a:pt x="5256" y="737"/>
                        <a:pt x="5116" y="697"/>
                      </a:cubicBezTo>
                      <a:cubicBezTo>
                        <a:pt x="5107" y="694"/>
                        <a:pt x="5097" y="692"/>
                        <a:pt x="5087" y="692"/>
                      </a:cubicBezTo>
                      <a:cubicBezTo>
                        <a:pt x="5034" y="692"/>
                        <a:pt x="4976" y="733"/>
                        <a:pt x="4925" y="767"/>
                      </a:cubicBezTo>
                      <a:cubicBezTo>
                        <a:pt x="4915" y="737"/>
                        <a:pt x="4905" y="687"/>
                        <a:pt x="4915" y="657"/>
                      </a:cubicBezTo>
                      <a:lnTo>
                        <a:pt x="4845" y="657"/>
                      </a:lnTo>
                      <a:cubicBezTo>
                        <a:pt x="4875" y="557"/>
                        <a:pt x="4855" y="547"/>
                        <a:pt x="4805" y="476"/>
                      </a:cubicBezTo>
                      <a:lnTo>
                        <a:pt x="4765" y="516"/>
                      </a:lnTo>
                      <a:cubicBezTo>
                        <a:pt x="4727" y="462"/>
                        <a:pt x="4690" y="440"/>
                        <a:pt x="4657" y="440"/>
                      </a:cubicBezTo>
                      <a:cubicBezTo>
                        <a:pt x="4567" y="440"/>
                        <a:pt x="4501" y="597"/>
                        <a:pt x="4494" y="707"/>
                      </a:cubicBezTo>
                      <a:cubicBezTo>
                        <a:pt x="4414" y="677"/>
                        <a:pt x="4354" y="607"/>
                        <a:pt x="4304" y="536"/>
                      </a:cubicBezTo>
                      <a:lnTo>
                        <a:pt x="4304" y="536"/>
                      </a:lnTo>
                      <a:cubicBezTo>
                        <a:pt x="4307" y="548"/>
                        <a:pt x="4311" y="558"/>
                        <a:pt x="4315" y="567"/>
                      </a:cubicBezTo>
                      <a:lnTo>
                        <a:pt x="4315" y="567"/>
                      </a:lnTo>
                      <a:cubicBezTo>
                        <a:pt x="4283" y="505"/>
                        <a:pt x="4232" y="481"/>
                        <a:pt x="4174" y="481"/>
                      </a:cubicBezTo>
                      <a:cubicBezTo>
                        <a:pt x="4086" y="481"/>
                        <a:pt x="3984" y="536"/>
                        <a:pt x="3912" y="597"/>
                      </a:cubicBezTo>
                      <a:cubicBezTo>
                        <a:pt x="3909" y="504"/>
                        <a:pt x="3863" y="471"/>
                        <a:pt x="3803" y="471"/>
                      </a:cubicBezTo>
                      <a:cubicBezTo>
                        <a:pt x="3700" y="471"/>
                        <a:pt x="3556" y="571"/>
                        <a:pt x="3511" y="647"/>
                      </a:cubicBezTo>
                      <a:cubicBezTo>
                        <a:pt x="3495" y="549"/>
                        <a:pt x="3419" y="498"/>
                        <a:pt x="3338" y="498"/>
                      </a:cubicBezTo>
                      <a:cubicBezTo>
                        <a:pt x="3319" y="498"/>
                        <a:pt x="3299" y="501"/>
                        <a:pt x="3280" y="506"/>
                      </a:cubicBezTo>
                      <a:cubicBezTo>
                        <a:pt x="3369" y="360"/>
                        <a:pt x="3221" y="299"/>
                        <a:pt x="3062" y="299"/>
                      </a:cubicBezTo>
                      <a:cubicBezTo>
                        <a:pt x="2970" y="299"/>
                        <a:pt x="2874" y="319"/>
                        <a:pt x="2819" y="356"/>
                      </a:cubicBezTo>
                      <a:cubicBezTo>
                        <a:pt x="2827" y="248"/>
                        <a:pt x="2713" y="45"/>
                        <a:pt x="2605" y="45"/>
                      </a:cubicBezTo>
                      <a:cubicBezTo>
                        <a:pt x="2582" y="45"/>
                        <a:pt x="2559" y="54"/>
                        <a:pt x="2538" y="75"/>
                      </a:cubicBezTo>
                      <a:cubicBezTo>
                        <a:pt x="2483" y="23"/>
                        <a:pt x="2429" y="1"/>
                        <a:pt x="23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4" name="Google Shape;374;p8"/>
                <p:cNvSpPr/>
                <p:nvPr/>
              </p:nvSpPr>
              <p:spPr>
                <a:xfrm>
                  <a:off x="1439436" y="4198531"/>
                  <a:ext cx="71262" cy="4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1088" extrusionOk="0">
                      <a:moveTo>
                        <a:pt x="853" y="1"/>
                      </a:moveTo>
                      <a:cubicBezTo>
                        <a:pt x="753" y="1"/>
                        <a:pt x="633" y="171"/>
                        <a:pt x="583" y="232"/>
                      </a:cubicBezTo>
                      <a:cubicBezTo>
                        <a:pt x="522" y="302"/>
                        <a:pt x="472" y="382"/>
                        <a:pt x="402" y="422"/>
                      </a:cubicBezTo>
                      <a:cubicBezTo>
                        <a:pt x="392" y="402"/>
                        <a:pt x="372" y="382"/>
                        <a:pt x="372" y="362"/>
                      </a:cubicBezTo>
                      <a:cubicBezTo>
                        <a:pt x="302" y="402"/>
                        <a:pt x="222" y="452"/>
                        <a:pt x="181" y="512"/>
                      </a:cubicBezTo>
                      <a:cubicBezTo>
                        <a:pt x="171" y="502"/>
                        <a:pt x="161" y="492"/>
                        <a:pt x="151" y="472"/>
                      </a:cubicBezTo>
                      <a:cubicBezTo>
                        <a:pt x="81" y="532"/>
                        <a:pt x="1" y="603"/>
                        <a:pt x="1" y="713"/>
                      </a:cubicBezTo>
                      <a:cubicBezTo>
                        <a:pt x="11" y="753"/>
                        <a:pt x="51" y="884"/>
                        <a:pt x="81" y="984"/>
                      </a:cubicBezTo>
                      <a:cubicBezTo>
                        <a:pt x="129" y="991"/>
                        <a:pt x="176" y="993"/>
                        <a:pt x="223" y="993"/>
                      </a:cubicBezTo>
                      <a:cubicBezTo>
                        <a:pt x="273" y="993"/>
                        <a:pt x="324" y="991"/>
                        <a:pt x="375" y="991"/>
                      </a:cubicBezTo>
                      <a:cubicBezTo>
                        <a:pt x="404" y="991"/>
                        <a:pt x="433" y="992"/>
                        <a:pt x="462" y="994"/>
                      </a:cubicBezTo>
                      <a:cubicBezTo>
                        <a:pt x="621" y="1003"/>
                        <a:pt x="754" y="1065"/>
                        <a:pt x="918" y="1065"/>
                      </a:cubicBezTo>
                      <a:cubicBezTo>
                        <a:pt x="930" y="1065"/>
                        <a:pt x="942" y="1065"/>
                        <a:pt x="954" y="1064"/>
                      </a:cubicBezTo>
                      <a:cubicBezTo>
                        <a:pt x="1104" y="1064"/>
                        <a:pt x="1255" y="1064"/>
                        <a:pt x="1415" y="1074"/>
                      </a:cubicBezTo>
                      <a:cubicBezTo>
                        <a:pt x="1461" y="1074"/>
                        <a:pt x="1536" y="1087"/>
                        <a:pt x="1606" y="1087"/>
                      </a:cubicBezTo>
                      <a:cubicBezTo>
                        <a:pt x="1658" y="1087"/>
                        <a:pt x="1706" y="1080"/>
                        <a:pt x="1736" y="1054"/>
                      </a:cubicBezTo>
                      <a:cubicBezTo>
                        <a:pt x="1776" y="1024"/>
                        <a:pt x="1776" y="994"/>
                        <a:pt x="1776" y="954"/>
                      </a:cubicBezTo>
                      <a:cubicBezTo>
                        <a:pt x="1776" y="894"/>
                        <a:pt x="1756" y="823"/>
                        <a:pt x="1736" y="763"/>
                      </a:cubicBezTo>
                      <a:cubicBezTo>
                        <a:pt x="1712" y="706"/>
                        <a:pt x="1588" y="470"/>
                        <a:pt x="1499" y="470"/>
                      </a:cubicBezTo>
                      <a:cubicBezTo>
                        <a:pt x="1481" y="470"/>
                        <a:pt x="1464" y="480"/>
                        <a:pt x="1450" y="503"/>
                      </a:cubicBezTo>
                      <a:lnTo>
                        <a:pt x="1450" y="503"/>
                      </a:lnTo>
                      <a:cubicBezTo>
                        <a:pt x="1496" y="403"/>
                        <a:pt x="1173" y="412"/>
                        <a:pt x="1114" y="392"/>
                      </a:cubicBezTo>
                      <a:cubicBezTo>
                        <a:pt x="1136" y="348"/>
                        <a:pt x="1105" y="299"/>
                        <a:pt x="1071" y="299"/>
                      </a:cubicBezTo>
                      <a:cubicBezTo>
                        <a:pt x="1061" y="299"/>
                        <a:pt x="1052" y="302"/>
                        <a:pt x="1044" y="310"/>
                      </a:cubicBezTo>
                      <a:lnTo>
                        <a:pt x="1044" y="310"/>
                      </a:lnTo>
                      <a:cubicBezTo>
                        <a:pt x="1110" y="214"/>
                        <a:pt x="940" y="10"/>
                        <a:pt x="8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5" name="Google Shape;375;p8"/>
                <p:cNvSpPr/>
                <p:nvPr/>
              </p:nvSpPr>
              <p:spPr>
                <a:xfrm>
                  <a:off x="1307495" y="4187583"/>
                  <a:ext cx="87744" cy="4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065" extrusionOk="0">
                      <a:moveTo>
                        <a:pt x="979" y="1"/>
                      </a:moveTo>
                      <a:cubicBezTo>
                        <a:pt x="883" y="1"/>
                        <a:pt x="768" y="197"/>
                        <a:pt x="723" y="364"/>
                      </a:cubicBezTo>
                      <a:cubicBezTo>
                        <a:pt x="663" y="344"/>
                        <a:pt x="583" y="284"/>
                        <a:pt x="532" y="234"/>
                      </a:cubicBezTo>
                      <a:cubicBezTo>
                        <a:pt x="502" y="274"/>
                        <a:pt x="482" y="314"/>
                        <a:pt x="442" y="344"/>
                      </a:cubicBezTo>
                      <a:cubicBezTo>
                        <a:pt x="442" y="304"/>
                        <a:pt x="412" y="284"/>
                        <a:pt x="402" y="254"/>
                      </a:cubicBezTo>
                      <a:cubicBezTo>
                        <a:pt x="352" y="274"/>
                        <a:pt x="292" y="294"/>
                        <a:pt x="232" y="294"/>
                      </a:cubicBezTo>
                      <a:cubicBezTo>
                        <a:pt x="229" y="295"/>
                        <a:pt x="226" y="295"/>
                        <a:pt x="224" y="295"/>
                      </a:cubicBezTo>
                      <a:cubicBezTo>
                        <a:pt x="205" y="295"/>
                        <a:pt x="199" y="269"/>
                        <a:pt x="173" y="269"/>
                      </a:cubicBezTo>
                      <a:cubicBezTo>
                        <a:pt x="167" y="269"/>
                        <a:pt x="160" y="270"/>
                        <a:pt x="151" y="274"/>
                      </a:cubicBezTo>
                      <a:cubicBezTo>
                        <a:pt x="51" y="314"/>
                        <a:pt x="1" y="474"/>
                        <a:pt x="51" y="575"/>
                      </a:cubicBezTo>
                      <a:cubicBezTo>
                        <a:pt x="71" y="605"/>
                        <a:pt x="51" y="675"/>
                        <a:pt x="81" y="735"/>
                      </a:cubicBezTo>
                      <a:cubicBezTo>
                        <a:pt x="141" y="846"/>
                        <a:pt x="272" y="846"/>
                        <a:pt x="362" y="866"/>
                      </a:cubicBezTo>
                      <a:cubicBezTo>
                        <a:pt x="700" y="948"/>
                        <a:pt x="1071" y="1064"/>
                        <a:pt x="1427" y="1064"/>
                      </a:cubicBezTo>
                      <a:cubicBezTo>
                        <a:pt x="1504" y="1064"/>
                        <a:pt x="1581" y="1059"/>
                        <a:pt x="1656" y="1046"/>
                      </a:cubicBezTo>
                      <a:cubicBezTo>
                        <a:pt x="1947" y="996"/>
                        <a:pt x="2187" y="755"/>
                        <a:pt x="1856" y="535"/>
                      </a:cubicBezTo>
                      <a:cubicBezTo>
                        <a:pt x="1806" y="505"/>
                        <a:pt x="1696" y="464"/>
                        <a:pt x="1646" y="444"/>
                      </a:cubicBezTo>
                      <a:cubicBezTo>
                        <a:pt x="1606" y="434"/>
                        <a:pt x="1536" y="414"/>
                        <a:pt x="1485" y="384"/>
                      </a:cubicBezTo>
                      <a:cubicBezTo>
                        <a:pt x="1525" y="240"/>
                        <a:pt x="1398" y="207"/>
                        <a:pt x="1274" y="207"/>
                      </a:cubicBezTo>
                      <a:cubicBezTo>
                        <a:pt x="1208" y="207"/>
                        <a:pt x="1143" y="217"/>
                        <a:pt x="1104" y="224"/>
                      </a:cubicBezTo>
                      <a:cubicBezTo>
                        <a:pt x="1079" y="62"/>
                        <a:pt x="1032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6" name="Google Shape;376;p8"/>
                <p:cNvSpPr/>
                <p:nvPr/>
              </p:nvSpPr>
              <p:spPr>
                <a:xfrm>
                  <a:off x="1330033" y="4187703"/>
                  <a:ext cx="347007" cy="9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3" h="2368" extrusionOk="0">
                      <a:moveTo>
                        <a:pt x="6049" y="0"/>
                      </a:moveTo>
                      <a:cubicBezTo>
                        <a:pt x="5858" y="90"/>
                        <a:pt x="5598" y="60"/>
                        <a:pt x="5598" y="341"/>
                      </a:cubicBezTo>
                      <a:cubicBezTo>
                        <a:pt x="5578" y="331"/>
                        <a:pt x="5567" y="301"/>
                        <a:pt x="5547" y="291"/>
                      </a:cubicBezTo>
                      <a:cubicBezTo>
                        <a:pt x="5267" y="421"/>
                        <a:pt x="5156" y="502"/>
                        <a:pt x="5126" y="843"/>
                      </a:cubicBezTo>
                      <a:cubicBezTo>
                        <a:pt x="5060" y="722"/>
                        <a:pt x="4954" y="667"/>
                        <a:pt x="4856" y="667"/>
                      </a:cubicBezTo>
                      <a:cubicBezTo>
                        <a:pt x="4716" y="667"/>
                        <a:pt x="4591" y="779"/>
                        <a:pt x="4615" y="973"/>
                      </a:cubicBezTo>
                      <a:cubicBezTo>
                        <a:pt x="4585" y="943"/>
                        <a:pt x="4554" y="913"/>
                        <a:pt x="4534" y="883"/>
                      </a:cubicBezTo>
                      <a:cubicBezTo>
                        <a:pt x="4534" y="953"/>
                        <a:pt x="4484" y="1023"/>
                        <a:pt x="4504" y="1123"/>
                      </a:cubicBezTo>
                      <a:cubicBezTo>
                        <a:pt x="4392" y="1080"/>
                        <a:pt x="4223" y="990"/>
                        <a:pt x="4098" y="990"/>
                      </a:cubicBezTo>
                      <a:cubicBezTo>
                        <a:pt x="4021" y="990"/>
                        <a:pt x="3962" y="1024"/>
                        <a:pt x="3943" y="1123"/>
                      </a:cubicBezTo>
                      <a:cubicBezTo>
                        <a:pt x="3863" y="1038"/>
                        <a:pt x="3710" y="953"/>
                        <a:pt x="3596" y="953"/>
                      </a:cubicBezTo>
                      <a:cubicBezTo>
                        <a:pt x="3521" y="953"/>
                        <a:pt x="3463" y="989"/>
                        <a:pt x="3451" y="1083"/>
                      </a:cubicBezTo>
                      <a:cubicBezTo>
                        <a:pt x="3421" y="973"/>
                        <a:pt x="3381" y="873"/>
                        <a:pt x="3341" y="782"/>
                      </a:cubicBezTo>
                      <a:cubicBezTo>
                        <a:pt x="3180" y="792"/>
                        <a:pt x="3030" y="873"/>
                        <a:pt x="2909" y="983"/>
                      </a:cubicBezTo>
                      <a:cubicBezTo>
                        <a:pt x="2899" y="923"/>
                        <a:pt x="2859" y="893"/>
                        <a:pt x="2849" y="833"/>
                      </a:cubicBezTo>
                      <a:cubicBezTo>
                        <a:pt x="2830" y="839"/>
                        <a:pt x="2811" y="842"/>
                        <a:pt x="2792" y="842"/>
                      </a:cubicBezTo>
                      <a:cubicBezTo>
                        <a:pt x="2706" y="842"/>
                        <a:pt x="2619" y="785"/>
                        <a:pt x="2546" y="785"/>
                      </a:cubicBezTo>
                      <a:cubicBezTo>
                        <a:pt x="2490" y="785"/>
                        <a:pt x="2442" y="818"/>
                        <a:pt x="2408" y="933"/>
                      </a:cubicBezTo>
                      <a:cubicBezTo>
                        <a:pt x="2324" y="789"/>
                        <a:pt x="2180" y="731"/>
                        <a:pt x="2036" y="731"/>
                      </a:cubicBezTo>
                      <a:cubicBezTo>
                        <a:pt x="1939" y="731"/>
                        <a:pt x="1843" y="758"/>
                        <a:pt x="1766" y="802"/>
                      </a:cubicBezTo>
                      <a:cubicBezTo>
                        <a:pt x="1736" y="722"/>
                        <a:pt x="1666" y="672"/>
                        <a:pt x="1636" y="592"/>
                      </a:cubicBezTo>
                      <a:cubicBezTo>
                        <a:pt x="1515" y="602"/>
                        <a:pt x="1445" y="592"/>
                        <a:pt x="1355" y="682"/>
                      </a:cubicBezTo>
                      <a:lnTo>
                        <a:pt x="1274" y="602"/>
                      </a:lnTo>
                      <a:cubicBezTo>
                        <a:pt x="1254" y="612"/>
                        <a:pt x="1234" y="632"/>
                        <a:pt x="1224" y="652"/>
                      </a:cubicBezTo>
                      <a:cubicBezTo>
                        <a:pt x="1194" y="602"/>
                        <a:pt x="1124" y="552"/>
                        <a:pt x="1094" y="512"/>
                      </a:cubicBezTo>
                      <a:cubicBezTo>
                        <a:pt x="1064" y="542"/>
                        <a:pt x="984" y="582"/>
                        <a:pt x="953" y="612"/>
                      </a:cubicBezTo>
                      <a:cubicBezTo>
                        <a:pt x="833" y="431"/>
                        <a:pt x="763" y="351"/>
                        <a:pt x="552" y="351"/>
                      </a:cubicBezTo>
                      <a:cubicBezTo>
                        <a:pt x="492" y="391"/>
                        <a:pt x="452" y="401"/>
                        <a:pt x="402" y="431"/>
                      </a:cubicBezTo>
                      <a:cubicBezTo>
                        <a:pt x="392" y="431"/>
                        <a:pt x="362" y="371"/>
                        <a:pt x="352" y="361"/>
                      </a:cubicBezTo>
                      <a:cubicBezTo>
                        <a:pt x="332" y="411"/>
                        <a:pt x="291" y="461"/>
                        <a:pt x="281" y="512"/>
                      </a:cubicBezTo>
                      <a:cubicBezTo>
                        <a:pt x="221" y="451"/>
                        <a:pt x="151" y="451"/>
                        <a:pt x="111" y="411"/>
                      </a:cubicBezTo>
                      <a:cubicBezTo>
                        <a:pt x="31" y="542"/>
                        <a:pt x="1" y="702"/>
                        <a:pt x="21" y="863"/>
                      </a:cubicBezTo>
                      <a:cubicBezTo>
                        <a:pt x="41" y="1224"/>
                        <a:pt x="1" y="1685"/>
                        <a:pt x="322" y="2006"/>
                      </a:cubicBezTo>
                      <a:cubicBezTo>
                        <a:pt x="582" y="2247"/>
                        <a:pt x="1102" y="2368"/>
                        <a:pt x="1445" y="2368"/>
                      </a:cubicBezTo>
                      <a:cubicBezTo>
                        <a:pt x="1459" y="2368"/>
                        <a:pt x="1472" y="2368"/>
                        <a:pt x="1485" y="2367"/>
                      </a:cubicBezTo>
                      <a:cubicBezTo>
                        <a:pt x="1866" y="2347"/>
                        <a:pt x="2247" y="2277"/>
                        <a:pt x="2639" y="2277"/>
                      </a:cubicBezTo>
                      <a:cubicBezTo>
                        <a:pt x="3086" y="2277"/>
                        <a:pt x="3539" y="2324"/>
                        <a:pt x="3990" y="2324"/>
                      </a:cubicBezTo>
                      <a:cubicBezTo>
                        <a:pt x="4165" y="2324"/>
                        <a:pt x="4340" y="2317"/>
                        <a:pt x="4514" y="2297"/>
                      </a:cubicBezTo>
                      <a:cubicBezTo>
                        <a:pt x="5527" y="2187"/>
                        <a:pt x="6561" y="1816"/>
                        <a:pt x="7564" y="1585"/>
                      </a:cubicBezTo>
                      <a:cubicBezTo>
                        <a:pt x="7864" y="1525"/>
                        <a:pt x="8376" y="1545"/>
                        <a:pt x="8527" y="1254"/>
                      </a:cubicBezTo>
                      <a:cubicBezTo>
                        <a:pt x="8653" y="1025"/>
                        <a:pt x="8537" y="771"/>
                        <a:pt x="8325" y="771"/>
                      </a:cubicBezTo>
                      <a:cubicBezTo>
                        <a:pt x="8268" y="771"/>
                        <a:pt x="8204" y="790"/>
                        <a:pt x="8135" y="833"/>
                      </a:cubicBezTo>
                      <a:cubicBezTo>
                        <a:pt x="8115" y="752"/>
                        <a:pt x="8045" y="722"/>
                        <a:pt x="8015" y="672"/>
                      </a:cubicBezTo>
                      <a:cubicBezTo>
                        <a:pt x="7975" y="692"/>
                        <a:pt x="7955" y="722"/>
                        <a:pt x="7925" y="752"/>
                      </a:cubicBezTo>
                      <a:cubicBezTo>
                        <a:pt x="7925" y="732"/>
                        <a:pt x="7925" y="672"/>
                        <a:pt x="7905" y="652"/>
                      </a:cubicBezTo>
                      <a:cubicBezTo>
                        <a:pt x="7764" y="672"/>
                        <a:pt x="7624" y="722"/>
                        <a:pt x="7503" y="792"/>
                      </a:cubicBezTo>
                      <a:cubicBezTo>
                        <a:pt x="7473" y="772"/>
                        <a:pt x="7373" y="692"/>
                        <a:pt x="7353" y="672"/>
                      </a:cubicBezTo>
                      <a:cubicBezTo>
                        <a:pt x="7403" y="582"/>
                        <a:pt x="7393" y="461"/>
                        <a:pt x="7413" y="361"/>
                      </a:cubicBezTo>
                      <a:lnTo>
                        <a:pt x="7413" y="361"/>
                      </a:lnTo>
                      <a:cubicBezTo>
                        <a:pt x="7182" y="381"/>
                        <a:pt x="6962" y="512"/>
                        <a:pt x="6751" y="562"/>
                      </a:cubicBezTo>
                      <a:cubicBezTo>
                        <a:pt x="6721" y="542"/>
                        <a:pt x="6631" y="481"/>
                        <a:pt x="6611" y="451"/>
                      </a:cubicBezTo>
                      <a:cubicBezTo>
                        <a:pt x="6591" y="471"/>
                        <a:pt x="6581" y="502"/>
                        <a:pt x="6550" y="522"/>
                      </a:cubicBezTo>
                      <a:cubicBezTo>
                        <a:pt x="6664" y="296"/>
                        <a:pt x="6553" y="84"/>
                        <a:pt x="6404" y="84"/>
                      </a:cubicBezTo>
                      <a:cubicBezTo>
                        <a:pt x="6341" y="84"/>
                        <a:pt x="6272" y="122"/>
                        <a:pt x="6209" y="211"/>
                      </a:cubicBezTo>
                      <a:cubicBezTo>
                        <a:pt x="6139" y="70"/>
                        <a:pt x="6169" y="171"/>
                        <a:pt x="6069" y="90"/>
                      </a:cubicBezTo>
                      <a:cubicBezTo>
                        <a:pt x="6059" y="70"/>
                        <a:pt x="6059" y="1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7" name="Google Shape;377;p8"/>
                <p:cNvSpPr/>
                <p:nvPr/>
              </p:nvSpPr>
              <p:spPr>
                <a:xfrm>
                  <a:off x="1509858" y="4187703"/>
                  <a:ext cx="110242" cy="67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1682" extrusionOk="0">
                      <a:moveTo>
                        <a:pt x="1565" y="0"/>
                      </a:moveTo>
                      <a:cubicBezTo>
                        <a:pt x="1374" y="90"/>
                        <a:pt x="1114" y="60"/>
                        <a:pt x="1114" y="341"/>
                      </a:cubicBezTo>
                      <a:cubicBezTo>
                        <a:pt x="1094" y="331"/>
                        <a:pt x="1083" y="301"/>
                        <a:pt x="1063" y="291"/>
                      </a:cubicBezTo>
                      <a:cubicBezTo>
                        <a:pt x="783" y="421"/>
                        <a:pt x="672" y="502"/>
                        <a:pt x="642" y="843"/>
                      </a:cubicBezTo>
                      <a:cubicBezTo>
                        <a:pt x="576" y="722"/>
                        <a:pt x="470" y="667"/>
                        <a:pt x="372" y="667"/>
                      </a:cubicBezTo>
                      <a:cubicBezTo>
                        <a:pt x="232" y="667"/>
                        <a:pt x="107" y="779"/>
                        <a:pt x="131" y="973"/>
                      </a:cubicBezTo>
                      <a:cubicBezTo>
                        <a:pt x="101" y="943"/>
                        <a:pt x="70" y="913"/>
                        <a:pt x="50" y="883"/>
                      </a:cubicBezTo>
                      <a:cubicBezTo>
                        <a:pt x="50" y="953"/>
                        <a:pt x="0" y="1023"/>
                        <a:pt x="20" y="1123"/>
                      </a:cubicBezTo>
                      <a:cubicBezTo>
                        <a:pt x="30" y="1194"/>
                        <a:pt x="0" y="1254"/>
                        <a:pt x="10" y="1304"/>
                      </a:cubicBezTo>
                      <a:cubicBezTo>
                        <a:pt x="40" y="1384"/>
                        <a:pt x="60" y="1354"/>
                        <a:pt x="111" y="1414"/>
                      </a:cubicBezTo>
                      <a:cubicBezTo>
                        <a:pt x="161" y="1454"/>
                        <a:pt x="151" y="1515"/>
                        <a:pt x="221" y="1545"/>
                      </a:cubicBezTo>
                      <a:cubicBezTo>
                        <a:pt x="251" y="1560"/>
                        <a:pt x="291" y="1563"/>
                        <a:pt x="336" y="1563"/>
                      </a:cubicBezTo>
                      <a:cubicBezTo>
                        <a:pt x="384" y="1563"/>
                        <a:pt x="437" y="1559"/>
                        <a:pt x="486" y="1559"/>
                      </a:cubicBezTo>
                      <a:cubicBezTo>
                        <a:pt x="513" y="1559"/>
                        <a:pt x="539" y="1560"/>
                        <a:pt x="562" y="1565"/>
                      </a:cubicBezTo>
                      <a:cubicBezTo>
                        <a:pt x="831" y="1626"/>
                        <a:pt x="1153" y="1682"/>
                        <a:pt x="1452" y="1682"/>
                      </a:cubicBezTo>
                      <a:cubicBezTo>
                        <a:pt x="1543" y="1682"/>
                        <a:pt x="1631" y="1677"/>
                        <a:pt x="1715" y="1665"/>
                      </a:cubicBezTo>
                      <a:cubicBezTo>
                        <a:pt x="1796" y="1655"/>
                        <a:pt x="1866" y="1605"/>
                        <a:pt x="1946" y="1595"/>
                      </a:cubicBezTo>
                      <a:cubicBezTo>
                        <a:pt x="1961" y="1593"/>
                        <a:pt x="1977" y="1592"/>
                        <a:pt x="1993" y="1592"/>
                      </a:cubicBezTo>
                      <a:cubicBezTo>
                        <a:pt x="2061" y="1592"/>
                        <a:pt x="2134" y="1607"/>
                        <a:pt x="2207" y="1615"/>
                      </a:cubicBezTo>
                      <a:cubicBezTo>
                        <a:pt x="2387" y="1615"/>
                        <a:pt x="2528" y="1595"/>
                        <a:pt x="2648" y="1454"/>
                      </a:cubicBezTo>
                      <a:cubicBezTo>
                        <a:pt x="2688" y="1404"/>
                        <a:pt x="2749" y="1334"/>
                        <a:pt x="2729" y="1284"/>
                      </a:cubicBezTo>
                      <a:cubicBezTo>
                        <a:pt x="2718" y="1229"/>
                        <a:pt x="2696" y="1219"/>
                        <a:pt x="2668" y="1219"/>
                      </a:cubicBezTo>
                      <a:cubicBezTo>
                        <a:pt x="2653" y="1219"/>
                        <a:pt x="2635" y="1222"/>
                        <a:pt x="2618" y="1222"/>
                      </a:cubicBezTo>
                      <a:cubicBezTo>
                        <a:pt x="2604" y="1222"/>
                        <a:pt x="2591" y="1220"/>
                        <a:pt x="2578" y="1214"/>
                      </a:cubicBezTo>
                      <a:cubicBezTo>
                        <a:pt x="2594" y="1173"/>
                        <a:pt x="2557" y="1138"/>
                        <a:pt x="2521" y="1138"/>
                      </a:cubicBezTo>
                      <a:cubicBezTo>
                        <a:pt x="2513" y="1138"/>
                        <a:pt x="2505" y="1140"/>
                        <a:pt x="2498" y="1143"/>
                      </a:cubicBezTo>
                      <a:cubicBezTo>
                        <a:pt x="2468" y="1103"/>
                        <a:pt x="2448" y="1043"/>
                        <a:pt x="2468" y="993"/>
                      </a:cubicBezTo>
                      <a:cubicBezTo>
                        <a:pt x="2439" y="979"/>
                        <a:pt x="2421" y="965"/>
                        <a:pt x="2399" y="965"/>
                      </a:cubicBezTo>
                      <a:cubicBezTo>
                        <a:pt x="2389" y="965"/>
                        <a:pt x="2379" y="967"/>
                        <a:pt x="2367" y="973"/>
                      </a:cubicBezTo>
                      <a:lnTo>
                        <a:pt x="2387" y="953"/>
                      </a:lnTo>
                      <a:cubicBezTo>
                        <a:pt x="2365" y="927"/>
                        <a:pt x="2344" y="918"/>
                        <a:pt x="2324" y="918"/>
                      </a:cubicBezTo>
                      <a:cubicBezTo>
                        <a:pt x="2283" y="918"/>
                        <a:pt x="2247" y="956"/>
                        <a:pt x="2207" y="963"/>
                      </a:cubicBezTo>
                      <a:cubicBezTo>
                        <a:pt x="2187" y="973"/>
                        <a:pt x="2177" y="993"/>
                        <a:pt x="2157" y="993"/>
                      </a:cubicBezTo>
                      <a:cubicBezTo>
                        <a:pt x="2137" y="993"/>
                        <a:pt x="2087" y="963"/>
                        <a:pt x="2056" y="963"/>
                      </a:cubicBezTo>
                      <a:cubicBezTo>
                        <a:pt x="2117" y="933"/>
                        <a:pt x="2247" y="742"/>
                        <a:pt x="2107" y="732"/>
                      </a:cubicBezTo>
                      <a:cubicBezTo>
                        <a:pt x="2127" y="702"/>
                        <a:pt x="2127" y="682"/>
                        <a:pt x="2157" y="652"/>
                      </a:cubicBezTo>
                      <a:cubicBezTo>
                        <a:pt x="2137" y="612"/>
                        <a:pt x="2087" y="602"/>
                        <a:pt x="2056" y="592"/>
                      </a:cubicBezTo>
                      <a:cubicBezTo>
                        <a:pt x="2077" y="542"/>
                        <a:pt x="2107" y="502"/>
                        <a:pt x="2127" y="461"/>
                      </a:cubicBezTo>
                      <a:lnTo>
                        <a:pt x="2127" y="451"/>
                      </a:lnTo>
                      <a:cubicBezTo>
                        <a:pt x="2107" y="471"/>
                        <a:pt x="2097" y="502"/>
                        <a:pt x="2066" y="522"/>
                      </a:cubicBezTo>
                      <a:cubicBezTo>
                        <a:pt x="2180" y="296"/>
                        <a:pt x="2069" y="84"/>
                        <a:pt x="1920" y="84"/>
                      </a:cubicBezTo>
                      <a:cubicBezTo>
                        <a:pt x="1857" y="84"/>
                        <a:pt x="1788" y="122"/>
                        <a:pt x="1725" y="211"/>
                      </a:cubicBezTo>
                      <a:cubicBezTo>
                        <a:pt x="1655" y="70"/>
                        <a:pt x="1685" y="171"/>
                        <a:pt x="1585" y="90"/>
                      </a:cubicBezTo>
                      <a:cubicBezTo>
                        <a:pt x="1575" y="70"/>
                        <a:pt x="1575" y="10"/>
                        <a:pt x="15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8" name="Google Shape;378;p8"/>
                <p:cNvSpPr/>
                <p:nvPr/>
              </p:nvSpPr>
              <p:spPr>
                <a:xfrm>
                  <a:off x="1255200" y="4198531"/>
                  <a:ext cx="110282" cy="67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1683" extrusionOk="0">
                      <a:moveTo>
                        <a:pt x="1566" y="1"/>
                      </a:moveTo>
                      <a:cubicBezTo>
                        <a:pt x="1385" y="101"/>
                        <a:pt x="1124" y="61"/>
                        <a:pt x="1124" y="342"/>
                      </a:cubicBezTo>
                      <a:cubicBezTo>
                        <a:pt x="1104" y="332"/>
                        <a:pt x="1094" y="302"/>
                        <a:pt x="1074" y="302"/>
                      </a:cubicBezTo>
                      <a:cubicBezTo>
                        <a:pt x="793" y="432"/>
                        <a:pt x="683" y="502"/>
                        <a:pt x="643" y="843"/>
                      </a:cubicBezTo>
                      <a:cubicBezTo>
                        <a:pt x="581" y="725"/>
                        <a:pt x="478" y="671"/>
                        <a:pt x="380" y="671"/>
                      </a:cubicBezTo>
                      <a:cubicBezTo>
                        <a:pt x="238" y="671"/>
                        <a:pt x="108" y="784"/>
                        <a:pt x="131" y="974"/>
                      </a:cubicBezTo>
                      <a:cubicBezTo>
                        <a:pt x="111" y="954"/>
                        <a:pt x="81" y="914"/>
                        <a:pt x="61" y="894"/>
                      </a:cubicBezTo>
                      <a:cubicBezTo>
                        <a:pt x="61" y="954"/>
                        <a:pt x="1" y="1034"/>
                        <a:pt x="21" y="1134"/>
                      </a:cubicBezTo>
                      <a:lnTo>
                        <a:pt x="21" y="1124"/>
                      </a:lnTo>
                      <a:lnTo>
                        <a:pt x="21" y="1124"/>
                      </a:lnTo>
                      <a:cubicBezTo>
                        <a:pt x="31" y="1194"/>
                        <a:pt x="11" y="1255"/>
                        <a:pt x="21" y="1305"/>
                      </a:cubicBezTo>
                      <a:cubicBezTo>
                        <a:pt x="51" y="1385"/>
                        <a:pt x="71" y="1355"/>
                        <a:pt x="121" y="1415"/>
                      </a:cubicBezTo>
                      <a:cubicBezTo>
                        <a:pt x="161" y="1455"/>
                        <a:pt x="161" y="1515"/>
                        <a:pt x="222" y="1546"/>
                      </a:cubicBezTo>
                      <a:cubicBezTo>
                        <a:pt x="255" y="1560"/>
                        <a:pt x="298" y="1564"/>
                        <a:pt x="344" y="1564"/>
                      </a:cubicBezTo>
                      <a:cubicBezTo>
                        <a:pt x="394" y="1564"/>
                        <a:pt x="448" y="1560"/>
                        <a:pt x="497" y="1560"/>
                      </a:cubicBezTo>
                      <a:cubicBezTo>
                        <a:pt x="524" y="1560"/>
                        <a:pt x="550" y="1561"/>
                        <a:pt x="573" y="1566"/>
                      </a:cubicBezTo>
                      <a:cubicBezTo>
                        <a:pt x="842" y="1627"/>
                        <a:pt x="1164" y="1683"/>
                        <a:pt x="1462" y="1683"/>
                      </a:cubicBezTo>
                      <a:cubicBezTo>
                        <a:pt x="1553" y="1683"/>
                        <a:pt x="1642" y="1678"/>
                        <a:pt x="1726" y="1666"/>
                      </a:cubicBezTo>
                      <a:cubicBezTo>
                        <a:pt x="1806" y="1656"/>
                        <a:pt x="1877" y="1616"/>
                        <a:pt x="1947" y="1596"/>
                      </a:cubicBezTo>
                      <a:cubicBezTo>
                        <a:pt x="1964" y="1594"/>
                        <a:pt x="1981" y="1593"/>
                        <a:pt x="1998" y="1593"/>
                      </a:cubicBezTo>
                      <a:cubicBezTo>
                        <a:pt x="2071" y="1593"/>
                        <a:pt x="2143" y="1608"/>
                        <a:pt x="2208" y="1616"/>
                      </a:cubicBezTo>
                      <a:cubicBezTo>
                        <a:pt x="2229" y="1617"/>
                        <a:pt x="2250" y="1618"/>
                        <a:pt x="2271" y="1618"/>
                      </a:cubicBezTo>
                      <a:cubicBezTo>
                        <a:pt x="2430" y="1618"/>
                        <a:pt x="2551" y="1580"/>
                        <a:pt x="2649" y="1455"/>
                      </a:cubicBezTo>
                      <a:cubicBezTo>
                        <a:pt x="2689" y="1405"/>
                        <a:pt x="2749" y="1345"/>
                        <a:pt x="2739" y="1285"/>
                      </a:cubicBezTo>
                      <a:cubicBezTo>
                        <a:pt x="2730" y="1232"/>
                        <a:pt x="2709" y="1221"/>
                        <a:pt x="2682" y="1221"/>
                      </a:cubicBezTo>
                      <a:cubicBezTo>
                        <a:pt x="2660" y="1221"/>
                        <a:pt x="2635" y="1228"/>
                        <a:pt x="2608" y="1228"/>
                      </a:cubicBezTo>
                      <a:cubicBezTo>
                        <a:pt x="2599" y="1228"/>
                        <a:pt x="2589" y="1227"/>
                        <a:pt x="2579" y="1225"/>
                      </a:cubicBezTo>
                      <a:cubicBezTo>
                        <a:pt x="2603" y="1175"/>
                        <a:pt x="2567" y="1139"/>
                        <a:pt x="2526" y="1139"/>
                      </a:cubicBezTo>
                      <a:cubicBezTo>
                        <a:pt x="2517" y="1139"/>
                        <a:pt x="2507" y="1141"/>
                        <a:pt x="2498" y="1144"/>
                      </a:cubicBezTo>
                      <a:cubicBezTo>
                        <a:pt x="2468" y="1104"/>
                        <a:pt x="2458" y="1044"/>
                        <a:pt x="2468" y="994"/>
                      </a:cubicBezTo>
                      <a:cubicBezTo>
                        <a:pt x="2449" y="981"/>
                        <a:pt x="2434" y="968"/>
                        <a:pt x="2416" y="968"/>
                      </a:cubicBezTo>
                      <a:cubicBezTo>
                        <a:pt x="2405" y="968"/>
                        <a:pt x="2393" y="973"/>
                        <a:pt x="2378" y="984"/>
                      </a:cubicBezTo>
                      <a:lnTo>
                        <a:pt x="2388" y="954"/>
                      </a:lnTo>
                      <a:cubicBezTo>
                        <a:pt x="2369" y="928"/>
                        <a:pt x="2351" y="919"/>
                        <a:pt x="2333" y="919"/>
                      </a:cubicBezTo>
                      <a:cubicBezTo>
                        <a:pt x="2295" y="919"/>
                        <a:pt x="2258" y="960"/>
                        <a:pt x="2218" y="974"/>
                      </a:cubicBezTo>
                      <a:cubicBezTo>
                        <a:pt x="2198" y="974"/>
                        <a:pt x="2188" y="994"/>
                        <a:pt x="2167" y="994"/>
                      </a:cubicBezTo>
                      <a:cubicBezTo>
                        <a:pt x="2147" y="994"/>
                        <a:pt x="2097" y="964"/>
                        <a:pt x="2067" y="964"/>
                      </a:cubicBezTo>
                      <a:cubicBezTo>
                        <a:pt x="2127" y="934"/>
                        <a:pt x="2258" y="743"/>
                        <a:pt x="2117" y="733"/>
                      </a:cubicBezTo>
                      <a:cubicBezTo>
                        <a:pt x="2137" y="703"/>
                        <a:pt x="2137" y="683"/>
                        <a:pt x="2167" y="653"/>
                      </a:cubicBezTo>
                      <a:cubicBezTo>
                        <a:pt x="2147" y="613"/>
                        <a:pt x="2097" y="603"/>
                        <a:pt x="2057" y="593"/>
                      </a:cubicBezTo>
                      <a:cubicBezTo>
                        <a:pt x="2087" y="542"/>
                        <a:pt x="2107" y="502"/>
                        <a:pt x="2137" y="462"/>
                      </a:cubicBezTo>
                      <a:lnTo>
                        <a:pt x="2127" y="462"/>
                      </a:lnTo>
                      <a:cubicBezTo>
                        <a:pt x="2107" y="482"/>
                        <a:pt x="2107" y="512"/>
                        <a:pt x="2077" y="522"/>
                      </a:cubicBezTo>
                      <a:cubicBezTo>
                        <a:pt x="2189" y="298"/>
                        <a:pt x="2076" y="89"/>
                        <a:pt x="1930" y="89"/>
                      </a:cubicBezTo>
                      <a:cubicBezTo>
                        <a:pt x="1866" y="89"/>
                        <a:pt x="1797" y="128"/>
                        <a:pt x="1736" y="222"/>
                      </a:cubicBezTo>
                      <a:cubicBezTo>
                        <a:pt x="1656" y="71"/>
                        <a:pt x="1696" y="171"/>
                        <a:pt x="1586" y="91"/>
                      </a:cubicBezTo>
                      <a:cubicBezTo>
                        <a:pt x="1586" y="71"/>
                        <a:pt x="1586" y="21"/>
                        <a:pt x="15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9" name="Google Shape;379;p8"/>
                <p:cNvSpPr/>
                <p:nvPr/>
              </p:nvSpPr>
              <p:spPr>
                <a:xfrm>
                  <a:off x="1510259" y="4187703"/>
                  <a:ext cx="70019" cy="4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104" extrusionOk="0">
                      <a:moveTo>
                        <a:pt x="1555" y="0"/>
                      </a:moveTo>
                      <a:cubicBezTo>
                        <a:pt x="1364" y="90"/>
                        <a:pt x="1104" y="60"/>
                        <a:pt x="1104" y="341"/>
                      </a:cubicBezTo>
                      <a:cubicBezTo>
                        <a:pt x="1084" y="331"/>
                        <a:pt x="1073" y="301"/>
                        <a:pt x="1053" y="291"/>
                      </a:cubicBezTo>
                      <a:cubicBezTo>
                        <a:pt x="773" y="421"/>
                        <a:pt x="662" y="502"/>
                        <a:pt x="632" y="843"/>
                      </a:cubicBezTo>
                      <a:cubicBezTo>
                        <a:pt x="566" y="722"/>
                        <a:pt x="460" y="667"/>
                        <a:pt x="362" y="667"/>
                      </a:cubicBezTo>
                      <a:cubicBezTo>
                        <a:pt x="222" y="667"/>
                        <a:pt x="97" y="779"/>
                        <a:pt x="121" y="973"/>
                      </a:cubicBezTo>
                      <a:cubicBezTo>
                        <a:pt x="91" y="943"/>
                        <a:pt x="60" y="913"/>
                        <a:pt x="40" y="883"/>
                      </a:cubicBezTo>
                      <a:cubicBezTo>
                        <a:pt x="40" y="943"/>
                        <a:pt x="0" y="1013"/>
                        <a:pt x="0" y="1103"/>
                      </a:cubicBezTo>
                      <a:cubicBezTo>
                        <a:pt x="20" y="1073"/>
                        <a:pt x="50" y="1043"/>
                        <a:pt x="80" y="1023"/>
                      </a:cubicBezTo>
                      <a:cubicBezTo>
                        <a:pt x="103" y="1012"/>
                        <a:pt x="122" y="1007"/>
                        <a:pt x="138" y="1007"/>
                      </a:cubicBezTo>
                      <a:cubicBezTo>
                        <a:pt x="208" y="1007"/>
                        <a:pt x="232" y="1093"/>
                        <a:pt x="321" y="1093"/>
                      </a:cubicBezTo>
                      <a:cubicBezTo>
                        <a:pt x="321" y="993"/>
                        <a:pt x="331" y="933"/>
                        <a:pt x="422" y="893"/>
                      </a:cubicBezTo>
                      <a:cubicBezTo>
                        <a:pt x="432" y="893"/>
                        <a:pt x="452" y="913"/>
                        <a:pt x="472" y="913"/>
                      </a:cubicBezTo>
                      <a:cubicBezTo>
                        <a:pt x="499" y="904"/>
                        <a:pt x="526" y="861"/>
                        <a:pt x="554" y="861"/>
                      </a:cubicBezTo>
                      <a:cubicBezTo>
                        <a:pt x="557" y="861"/>
                        <a:pt x="559" y="862"/>
                        <a:pt x="562" y="863"/>
                      </a:cubicBezTo>
                      <a:cubicBezTo>
                        <a:pt x="599" y="863"/>
                        <a:pt x="593" y="924"/>
                        <a:pt x="633" y="924"/>
                      </a:cubicBezTo>
                      <a:cubicBezTo>
                        <a:pt x="636" y="924"/>
                        <a:pt x="639" y="923"/>
                        <a:pt x="642" y="923"/>
                      </a:cubicBezTo>
                      <a:cubicBezTo>
                        <a:pt x="682" y="913"/>
                        <a:pt x="672" y="802"/>
                        <a:pt x="692" y="762"/>
                      </a:cubicBezTo>
                      <a:cubicBezTo>
                        <a:pt x="742" y="672"/>
                        <a:pt x="853" y="652"/>
                        <a:pt x="923" y="612"/>
                      </a:cubicBezTo>
                      <a:cubicBezTo>
                        <a:pt x="973" y="592"/>
                        <a:pt x="1003" y="542"/>
                        <a:pt x="1073" y="522"/>
                      </a:cubicBezTo>
                      <a:cubicBezTo>
                        <a:pt x="1174" y="502"/>
                        <a:pt x="1174" y="532"/>
                        <a:pt x="1244" y="421"/>
                      </a:cubicBezTo>
                      <a:cubicBezTo>
                        <a:pt x="1267" y="375"/>
                        <a:pt x="1255" y="328"/>
                        <a:pt x="1299" y="328"/>
                      </a:cubicBezTo>
                      <a:cubicBezTo>
                        <a:pt x="1312" y="328"/>
                        <a:pt x="1329" y="332"/>
                        <a:pt x="1354" y="341"/>
                      </a:cubicBezTo>
                      <a:cubicBezTo>
                        <a:pt x="1330" y="242"/>
                        <a:pt x="1386" y="157"/>
                        <a:pt x="1479" y="157"/>
                      </a:cubicBezTo>
                      <a:cubicBezTo>
                        <a:pt x="1499" y="157"/>
                        <a:pt x="1521" y="161"/>
                        <a:pt x="1545" y="171"/>
                      </a:cubicBezTo>
                      <a:cubicBezTo>
                        <a:pt x="1575" y="181"/>
                        <a:pt x="1595" y="221"/>
                        <a:pt x="1635" y="231"/>
                      </a:cubicBezTo>
                      <a:cubicBezTo>
                        <a:pt x="1639" y="233"/>
                        <a:pt x="1645" y="234"/>
                        <a:pt x="1652" y="234"/>
                      </a:cubicBezTo>
                      <a:cubicBezTo>
                        <a:pt x="1669" y="234"/>
                        <a:pt x="1695" y="228"/>
                        <a:pt x="1719" y="228"/>
                      </a:cubicBezTo>
                      <a:cubicBezTo>
                        <a:pt x="1728" y="228"/>
                        <a:pt x="1737" y="229"/>
                        <a:pt x="1746" y="231"/>
                      </a:cubicBezTo>
                      <a:lnTo>
                        <a:pt x="1736" y="191"/>
                      </a:lnTo>
                      <a:lnTo>
                        <a:pt x="1715" y="211"/>
                      </a:lnTo>
                      <a:cubicBezTo>
                        <a:pt x="1645" y="70"/>
                        <a:pt x="1675" y="171"/>
                        <a:pt x="1575" y="90"/>
                      </a:cubicBezTo>
                      <a:cubicBezTo>
                        <a:pt x="1565" y="70"/>
                        <a:pt x="1565" y="10"/>
                        <a:pt x="15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80" name="Google Shape;380;p8"/>
              <p:cNvGrpSpPr/>
              <p:nvPr/>
            </p:nvGrpSpPr>
            <p:grpSpPr>
              <a:xfrm rot="-575426">
                <a:off x="4977464" y="4241675"/>
                <a:ext cx="824216" cy="233743"/>
                <a:chOff x="2436564" y="2774658"/>
                <a:chExt cx="737475" cy="209143"/>
              </a:xfrm>
            </p:grpSpPr>
            <p:sp>
              <p:nvSpPr>
                <p:cNvPr id="381" name="Google Shape;381;p8"/>
                <p:cNvSpPr/>
                <p:nvPr/>
              </p:nvSpPr>
              <p:spPr>
                <a:xfrm>
                  <a:off x="2436564" y="2775028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2" name="Google Shape;382;p8"/>
                <p:cNvSpPr/>
                <p:nvPr/>
              </p:nvSpPr>
              <p:spPr>
                <a:xfrm rot="-293525">
                  <a:off x="2946011" y="2783857"/>
                  <a:ext cx="222094" cy="148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3" name="Google Shape;383;p8"/>
                <p:cNvSpPr/>
                <p:nvPr/>
              </p:nvSpPr>
              <p:spPr>
                <a:xfrm>
                  <a:off x="2530687" y="2788623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4" name="Google Shape;384;p8"/>
                <p:cNvSpPr/>
                <p:nvPr/>
              </p:nvSpPr>
              <p:spPr>
                <a:xfrm>
                  <a:off x="2874784" y="2820106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5" name="Google Shape;385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86" name="Google Shape;386;p8"/>
              <p:cNvGrpSpPr/>
              <p:nvPr/>
            </p:nvGrpSpPr>
            <p:grpSpPr>
              <a:xfrm rot="-263875">
                <a:off x="5836717" y="4098665"/>
                <a:ext cx="813287" cy="233323"/>
                <a:chOff x="2447923" y="2707800"/>
                <a:chExt cx="727715" cy="208774"/>
              </a:xfrm>
            </p:grpSpPr>
            <p:sp>
              <p:nvSpPr>
                <p:cNvPr id="387" name="Google Shape;387;p8"/>
                <p:cNvSpPr/>
                <p:nvPr/>
              </p:nvSpPr>
              <p:spPr>
                <a:xfrm>
                  <a:off x="2447923" y="2707800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8" name="Google Shape;388;p8"/>
                <p:cNvSpPr/>
                <p:nvPr/>
              </p:nvSpPr>
              <p:spPr>
                <a:xfrm>
                  <a:off x="2953550" y="2749147"/>
                  <a:ext cx="222088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9" name="Google Shape;389;p8"/>
                <p:cNvSpPr/>
                <p:nvPr/>
              </p:nvSpPr>
              <p:spPr>
                <a:xfrm>
                  <a:off x="2542046" y="2721395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90" name="Google Shape;390;p8"/>
                <p:cNvSpPr/>
                <p:nvPr/>
              </p:nvSpPr>
              <p:spPr>
                <a:xfrm>
                  <a:off x="2871498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91" name="Google Shape;391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392" name="Google Shape;392;p8"/>
            <p:cNvGrpSpPr/>
            <p:nvPr/>
          </p:nvGrpSpPr>
          <p:grpSpPr>
            <a:xfrm>
              <a:off x="5906325" y="3918750"/>
              <a:ext cx="997825" cy="652200"/>
              <a:chOff x="6033175" y="3906050"/>
              <a:chExt cx="997825" cy="652200"/>
            </a:xfrm>
          </p:grpSpPr>
          <p:sp>
            <p:nvSpPr>
              <p:cNvPr id="393" name="Google Shape;393;p8"/>
              <p:cNvSpPr/>
              <p:nvPr/>
            </p:nvSpPr>
            <p:spPr>
              <a:xfrm>
                <a:off x="6165475" y="3913038"/>
                <a:ext cx="274550" cy="572175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22887" extrusionOk="0">
                    <a:moveTo>
                      <a:pt x="5482" y="0"/>
                    </a:moveTo>
                    <a:cubicBezTo>
                      <a:pt x="5303" y="0"/>
                      <a:pt x="5128" y="170"/>
                      <a:pt x="5059" y="499"/>
                    </a:cubicBezTo>
                    <a:lnTo>
                      <a:pt x="4108" y="4693"/>
                    </a:lnTo>
                    <a:lnTo>
                      <a:pt x="4700" y="4955"/>
                    </a:lnTo>
                    <a:cubicBezTo>
                      <a:pt x="4826" y="5014"/>
                      <a:pt x="4787" y="5169"/>
                      <a:pt x="4641" y="5169"/>
                    </a:cubicBezTo>
                    <a:lnTo>
                      <a:pt x="4001" y="5159"/>
                    </a:lnTo>
                    <a:lnTo>
                      <a:pt x="1690" y="15392"/>
                    </a:lnTo>
                    <a:lnTo>
                      <a:pt x="3030" y="16004"/>
                    </a:lnTo>
                    <a:cubicBezTo>
                      <a:pt x="3167" y="16086"/>
                      <a:pt x="3149" y="16229"/>
                      <a:pt x="2984" y="16229"/>
                    </a:cubicBezTo>
                    <a:cubicBezTo>
                      <a:pt x="2974" y="16229"/>
                      <a:pt x="2963" y="16228"/>
                      <a:pt x="2952" y="16227"/>
                    </a:cubicBezTo>
                    <a:lnTo>
                      <a:pt x="1506" y="16208"/>
                    </a:lnTo>
                    <a:lnTo>
                      <a:pt x="1" y="22887"/>
                    </a:lnTo>
                    <a:lnTo>
                      <a:pt x="10981" y="22887"/>
                    </a:lnTo>
                    <a:lnTo>
                      <a:pt x="8331" y="11179"/>
                    </a:lnTo>
                    <a:lnTo>
                      <a:pt x="7505" y="11188"/>
                    </a:lnTo>
                    <a:cubicBezTo>
                      <a:pt x="7340" y="11179"/>
                      <a:pt x="7331" y="11043"/>
                      <a:pt x="7438" y="10975"/>
                    </a:cubicBezTo>
                    <a:lnTo>
                      <a:pt x="8175" y="10499"/>
                    </a:lnTo>
                    <a:lnTo>
                      <a:pt x="5923" y="499"/>
                    </a:lnTo>
                    <a:cubicBezTo>
                      <a:pt x="5837" y="163"/>
                      <a:pt x="5658" y="0"/>
                      <a:pt x="5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6756450" y="3906050"/>
                <a:ext cx="274550" cy="572200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22888" extrusionOk="0">
                    <a:moveTo>
                      <a:pt x="5482" y="1"/>
                    </a:moveTo>
                    <a:cubicBezTo>
                      <a:pt x="5303" y="1"/>
                      <a:pt x="5128" y="171"/>
                      <a:pt x="5059" y="499"/>
                    </a:cubicBezTo>
                    <a:lnTo>
                      <a:pt x="4107" y="4693"/>
                    </a:lnTo>
                    <a:lnTo>
                      <a:pt x="4700" y="4956"/>
                    </a:lnTo>
                    <a:cubicBezTo>
                      <a:pt x="4836" y="5014"/>
                      <a:pt x="4787" y="5169"/>
                      <a:pt x="4641" y="5169"/>
                    </a:cubicBezTo>
                    <a:lnTo>
                      <a:pt x="4010" y="5159"/>
                    </a:lnTo>
                    <a:lnTo>
                      <a:pt x="1700" y="15392"/>
                    </a:lnTo>
                    <a:lnTo>
                      <a:pt x="3030" y="16004"/>
                    </a:lnTo>
                    <a:cubicBezTo>
                      <a:pt x="3167" y="16086"/>
                      <a:pt x="3149" y="16229"/>
                      <a:pt x="2992" y="16229"/>
                    </a:cubicBezTo>
                    <a:cubicBezTo>
                      <a:pt x="2983" y="16229"/>
                      <a:pt x="2973" y="16228"/>
                      <a:pt x="2962" y="16227"/>
                    </a:cubicBezTo>
                    <a:lnTo>
                      <a:pt x="1515" y="16217"/>
                    </a:lnTo>
                    <a:lnTo>
                      <a:pt x="1" y="22887"/>
                    </a:lnTo>
                    <a:lnTo>
                      <a:pt x="10981" y="22887"/>
                    </a:lnTo>
                    <a:lnTo>
                      <a:pt x="8340" y="11179"/>
                    </a:lnTo>
                    <a:lnTo>
                      <a:pt x="7515" y="11188"/>
                    </a:lnTo>
                    <a:cubicBezTo>
                      <a:pt x="7350" y="11179"/>
                      <a:pt x="7340" y="11043"/>
                      <a:pt x="7447" y="10975"/>
                    </a:cubicBezTo>
                    <a:lnTo>
                      <a:pt x="8175" y="10499"/>
                    </a:lnTo>
                    <a:lnTo>
                      <a:pt x="5923" y="499"/>
                    </a:lnTo>
                    <a:cubicBezTo>
                      <a:pt x="5837" y="163"/>
                      <a:pt x="5657" y="1"/>
                      <a:pt x="5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6033175" y="4069675"/>
                <a:ext cx="260450" cy="4885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9543" extrusionOk="0">
                    <a:moveTo>
                      <a:pt x="5201" y="0"/>
                    </a:moveTo>
                    <a:cubicBezTo>
                      <a:pt x="5031" y="0"/>
                      <a:pt x="4866" y="146"/>
                      <a:pt x="4797" y="426"/>
                    </a:cubicBezTo>
                    <a:lnTo>
                      <a:pt x="3894" y="4009"/>
                    </a:lnTo>
                    <a:lnTo>
                      <a:pt x="4457" y="4232"/>
                    </a:lnTo>
                    <a:cubicBezTo>
                      <a:pt x="4583" y="4280"/>
                      <a:pt x="4544" y="4416"/>
                      <a:pt x="4408" y="4416"/>
                    </a:cubicBezTo>
                    <a:lnTo>
                      <a:pt x="3797" y="4407"/>
                    </a:lnTo>
                    <a:lnTo>
                      <a:pt x="1603" y="13144"/>
                    </a:lnTo>
                    <a:lnTo>
                      <a:pt x="2865" y="13669"/>
                    </a:lnTo>
                    <a:cubicBezTo>
                      <a:pt x="3000" y="13741"/>
                      <a:pt x="2984" y="13855"/>
                      <a:pt x="2841" y="13855"/>
                    </a:cubicBezTo>
                    <a:cubicBezTo>
                      <a:pt x="2830" y="13855"/>
                      <a:pt x="2819" y="13854"/>
                      <a:pt x="2806" y="13853"/>
                    </a:cubicBezTo>
                    <a:lnTo>
                      <a:pt x="1428" y="13843"/>
                    </a:lnTo>
                    <a:lnTo>
                      <a:pt x="1" y="19542"/>
                    </a:lnTo>
                    <a:lnTo>
                      <a:pt x="10418" y="19542"/>
                    </a:lnTo>
                    <a:lnTo>
                      <a:pt x="7913" y="9542"/>
                    </a:lnTo>
                    <a:lnTo>
                      <a:pt x="7127" y="9552"/>
                    </a:lnTo>
                    <a:cubicBezTo>
                      <a:pt x="6971" y="9542"/>
                      <a:pt x="6962" y="9436"/>
                      <a:pt x="7069" y="9368"/>
                    </a:cubicBezTo>
                    <a:lnTo>
                      <a:pt x="7758" y="8960"/>
                    </a:lnTo>
                    <a:lnTo>
                      <a:pt x="5622" y="426"/>
                    </a:lnTo>
                    <a:cubicBezTo>
                      <a:pt x="5536" y="139"/>
                      <a:pt x="5367" y="0"/>
                      <a:pt x="52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6535350" y="3938950"/>
                <a:ext cx="277450" cy="520350"/>
              </a:xfrm>
              <a:custGeom>
                <a:avLst/>
                <a:gdLst/>
                <a:ahLst/>
                <a:cxnLst/>
                <a:rect l="l" t="t" r="r" b="b"/>
                <a:pathLst>
                  <a:path w="11098" h="20814" extrusionOk="0">
                    <a:moveTo>
                      <a:pt x="5542" y="0"/>
                    </a:moveTo>
                    <a:cubicBezTo>
                      <a:pt x="5361" y="0"/>
                      <a:pt x="5185" y="156"/>
                      <a:pt x="5117" y="455"/>
                    </a:cubicBezTo>
                    <a:lnTo>
                      <a:pt x="4156" y="4271"/>
                    </a:lnTo>
                    <a:lnTo>
                      <a:pt x="4748" y="4504"/>
                    </a:lnTo>
                    <a:cubicBezTo>
                      <a:pt x="4884" y="4562"/>
                      <a:pt x="4845" y="4708"/>
                      <a:pt x="4690" y="4708"/>
                    </a:cubicBezTo>
                    <a:lnTo>
                      <a:pt x="4049" y="4698"/>
                    </a:lnTo>
                    <a:lnTo>
                      <a:pt x="1709" y="13999"/>
                    </a:lnTo>
                    <a:lnTo>
                      <a:pt x="3058" y="14552"/>
                    </a:lnTo>
                    <a:cubicBezTo>
                      <a:pt x="3204" y="14634"/>
                      <a:pt x="3188" y="14758"/>
                      <a:pt x="3026" y="14758"/>
                    </a:cubicBezTo>
                    <a:cubicBezTo>
                      <a:pt x="3015" y="14758"/>
                      <a:pt x="3003" y="14757"/>
                      <a:pt x="2991" y="14756"/>
                    </a:cubicBezTo>
                    <a:lnTo>
                      <a:pt x="1525" y="14746"/>
                    </a:lnTo>
                    <a:lnTo>
                      <a:pt x="0" y="20814"/>
                    </a:lnTo>
                    <a:lnTo>
                      <a:pt x="11097" y="20814"/>
                    </a:lnTo>
                    <a:lnTo>
                      <a:pt x="8427" y="10173"/>
                    </a:lnTo>
                    <a:lnTo>
                      <a:pt x="7592" y="10183"/>
                    </a:lnTo>
                    <a:cubicBezTo>
                      <a:pt x="7427" y="10173"/>
                      <a:pt x="7418" y="10047"/>
                      <a:pt x="7524" y="9979"/>
                    </a:cubicBezTo>
                    <a:lnTo>
                      <a:pt x="8262" y="9542"/>
                    </a:lnTo>
                    <a:lnTo>
                      <a:pt x="5990" y="455"/>
                    </a:lnTo>
                    <a:cubicBezTo>
                      <a:pt x="5899" y="148"/>
                      <a:pt x="5718" y="0"/>
                      <a:pt x="55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>
                <a:off x="6386075" y="4043125"/>
                <a:ext cx="226725" cy="424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16997" extrusionOk="0">
                    <a:moveTo>
                      <a:pt x="4531" y="0"/>
                    </a:moveTo>
                    <a:cubicBezTo>
                      <a:pt x="4383" y="0"/>
                      <a:pt x="4239" y="129"/>
                      <a:pt x="4185" y="375"/>
                    </a:cubicBezTo>
                    <a:lnTo>
                      <a:pt x="3399" y="3482"/>
                    </a:lnTo>
                    <a:lnTo>
                      <a:pt x="3884" y="3676"/>
                    </a:lnTo>
                    <a:cubicBezTo>
                      <a:pt x="3991" y="3725"/>
                      <a:pt x="3962" y="3841"/>
                      <a:pt x="3835" y="3841"/>
                    </a:cubicBezTo>
                    <a:lnTo>
                      <a:pt x="3311" y="3832"/>
                    </a:lnTo>
                    <a:lnTo>
                      <a:pt x="1408" y="11433"/>
                    </a:lnTo>
                    <a:lnTo>
                      <a:pt x="2505" y="11880"/>
                    </a:lnTo>
                    <a:cubicBezTo>
                      <a:pt x="2622" y="11943"/>
                      <a:pt x="2606" y="12047"/>
                      <a:pt x="2480" y="12047"/>
                    </a:cubicBezTo>
                    <a:cubicBezTo>
                      <a:pt x="2470" y="12047"/>
                      <a:pt x="2459" y="12047"/>
                      <a:pt x="2447" y="12045"/>
                    </a:cubicBezTo>
                    <a:lnTo>
                      <a:pt x="1253" y="12035"/>
                    </a:lnTo>
                    <a:lnTo>
                      <a:pt x="1" y="16996"/>
                    </a:lnTo>
                    <a:lnTo>
                      <a:pt x="9068" y="16996"/>
                    </a:lnTo>
                    <a:lnTo>
                      <a:pt x="6884" y="8298"/>
                    </a:lnTo>
                    <a:lnTo>
                      <a:pt x="6204" y="8307"/>
                    </a:lnTo>
                    <a:cubicBezTo>
                      <a:pt x="6068" y="8298"/>
                      <a:pt x="6059" y="8201"/>
                      <a:pt x="6146" y="8142"/>
                    </a:cubicBezTo>
                    <a:lnTo>
                      <a:pt x="6758" y="7793"/>
                    </a:lnTo>
                    <a:lnTo>
                      <a:pt x="4894" y="375"/>
                    </a:lnTo>
                    <a:cubicBezTo>
                      <a:pt x="4822" y="122"/>
                      <a:pt x="4675" y="0"/>
                      <a:pt x="45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398" name="Google Shape;398;p8"/>
            <p:cNvSpPr/>
            <p:nvPr/>
          </p:nvSpPr>
          <p:spPr>
            <a:xfrm>
              <a:off x="-8500" y="4451125"/>
              <a:ext cx="8839209" cy="689100"/>
            </a:xfrm>
            <a:custGeom>
              <a:avLst/>
              <a:gdLst/>
              <a:ahLst/>
              <a:cxnLst/>
              <a:rect l="l" t="t" r="r" b="b"/>
              <a:pathLst>
                <a:path w="117095" h="27564" extrusionOk="0">
                  <a:moveTo>
                    <a:pt x="29545" y="0"/>
                  </a:moveTo>
                  <a:cubicBezTo>
                    <a:pt x="19454" y="0"/>
                    <a:pt x="9638" y="925"/>
                    <a:pt x="0" y="3167"/>
                  </a:cubicBezTo>
                  <a:lnTo>
                    <a:pt x="0" y="27554"/>
                  </a:lnTo>
                  <a:cubicBezTo>
                    <a:pt x="950" y="27560"/>
                    <a:pt x="1899" y="27563"/>
                    <a:pt x="2849" y="27563"/>
                  </a:cubicBezTo>
                  <a:cubicBezTo>
                    <a:pt x="40557" y="27563"/>
                    <a:pt x="78618" y="22667"/>
                    <a:pt x="117094" y="12118"/>
                  </a:cubicBezTo>
                  <a:cubicBezTo>
                    <a:pt x="84795" y="6455"/>
                    <a:pt x="56210" y="0"/>
                    <a:pt x="295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914050" y="4369625"/>
              <a:ext cx="8229890" cy="773875"/>
            </a:xfrm>
            <a:custGeom>
              <a:avLst/>
              <a:gdLst/>
              <a:ahLst/>
              <a:cxnLst/>
              <a:rect l="l" t="t" r="r" b="b"/>
              <a:pathLst>
                <a:path w="113814" h="30955" extrusionOk="0">
                  <a:moveTo>
                    <a:pt x="102495" y="0"/>
                  </a:moveTo>
                  <a:cubicBezTo>
                    <a:pt x="65360" y="0"/>
                    <a:pt x="54857" y="15522"/>
                    <a:pt x="1" y="30954"/>
                  </a:cubicBezTo>
                  <a:lnTo>
                    <a:pt x="113814" y="30954"/>
                  </a:lnTo>
                  <a:lnTo>
                    <a:pt x="113814" y="431"/>
                  </a:lnTo>
                  <a:cubicBezTo>
                    <a:pt x="109762" y="139"/>
                    <a:pt x="106009" y="0"/>
                    <a:pt x="1024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629925" y="4488476"/>
              <a:ext cx="356253" cy="23102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401" name="Google Shape;401;p8"/>
            <p:cNvGrpSpPr/>
            <p:nvPr/>
          </p:nvGrpSpPr>
          <p:grpSpPr>
            <a:xfrm>
              <a:off x="6440025" y="4277892"/>
              <a:ext cx="2168925" cy="664158"/>
              <a:chOff x="6440025" y="4277892"/>
              <a:chExt cx="2168925" cy="664158"/>
            </a:xfrm>
          </p:grpSpPr>
          <p:sp>
            <p:nvSpPr>
              <p:cNvPr id="402" name="Google Shape;402;p8"/>
              <p:cNvSpPr/>
              <p:nvPr/>
            </p:nvSpPr>
            <p:spPr>
              <a:xfrm>
                <a:off x="6440025" y="4844550"/>
                <a:ext cx="10608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6986250" y="4671475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7540030" y="4488785"/>
                <a:ext cx="969797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22680" h="5903" extrusionOk="0">
                    <a:moveTo>
                      <a:pt x="0" y="0"/>
                    </a:moveTo>
                    <a:lnTo>
                      <a:pt x="0" y="5903"/>
                    </a:lnTo>
                    <a:lnTo>
                      <a:pt x="22679" y="5903"/>
                    </a:lnTo>
                    <a:lnTo>
                      <a:pt x="226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7163411" y="4277892"/>
                <a:ext cx="382403" cy="463305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10835" extrusionOk="0">
                    <a:moveTo>
                      <a:pt x="4477" y="0"/>
                    </a:moveTo>
                    <a:lnTo>
                      <a:pt x="1" y="4932"/>
                    </a:lnTo>
                    <a:lnTo>
                      <a:pt x="1" y="10835"/>
                    </a:lnTo>
                    <a:lnTo>
                      <a:pt x="8942" y="10835"/>
                    </a:lnTo>
                    <a:lnTo>
                      <a:pt x="8942" y="4932"/>
                    </a:lnTo>
                    <a:lnTo>
                      <a:pt x="4477" y="0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>
                <a:off x="7349064" y="4277892"/>
                <a:ext cx="1160763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27146" h="4933" extrusionOk="0">
                    <a:moveTo>
                      <a:pt x="1" y="0"/>
                    </a:moveTo>
                    <a:lnTo>
                      <a:pt x="4466" y="4932"/>
                    </a:lnTo>
                    <a:lnTo>
                      <a:pt x="27145" y="4932"/>
                    </a:lnTo>
                    <a:lnTo>
                      <a:pt x="226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7599809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8270671" y="4554763"/>
                <a:ext cx="46950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97" y="96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405151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7733904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7868000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7" y="962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002480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136575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7222024" y="4554763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1"/>
                    </a:moveTo>
                    <a:lnTo>
                      <a:pt x="1" y="2661"/>
                    </a:lnTo>
                    <a:lnTo>
                      <a:pt x="816" y="2661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192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7331233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440827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6926852" y="4663117"/>
                <a:ext cx="455480" cy="252455"/>
              </a:xfrm>
              <a:custGeom>
                <a:avLst/>
                <a:gdLst/>
                <a:ahLst/>
                <a:cxnLst/>
                <a:rect l="l" t="t" r="r" b="b"/>
                <a:pathLst>
                  <a:path w="10652" h="5904" extrusionOk="0">
                    <a:moveTo>
                      <a:pt x="1" y="1"/>
                    </a:moveTo>
                    <a:lnTo>
                      <a:pt x="1" y="5903"/>
                    </a:lnTo>
                    <a:lnTo>
                      <a:pt x="10651" y="5903"/>
                    </a:lnTo>
                    <a:lnTo>
                      <a:pt x="106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6544535" y="4452225"/>
                <a:ext cx="382360" cy="463347"/>
              </a:xfrm>
              <a:custGeom>
                <a:avLst/>
                <a:gdLst/>
                <a:ahLst/>
                <a:cxnLst/>
                <a:rect l="l" t="t" r="r" b="b"/>
                <a:pathLst>
                  <a:path w="8942" h="10836" extrusionOk="0">
                    <a:moveTo>
                      <a:pt x="4466" y="1"/>
                    </a:moveTo>
                    <a:lnTo>
                      <a:pt x="0" y="4933"/>
                    </a:lnTo>
                    <a:lnTo>
                      <a:pt x="0" y="10835"/>
                    </a:lnTo>
                    <a:lnTo>
                      <a:pt x="8942" y="10835"/>
                    </a:lnTo>
                    <a:lnTo>
                      <a:pt x="8942" y="4933"/>
                    </a:lnTo>
                    <a:lnTo>
                      <a:pt x="4466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6735501" y="4452225"/>
                <a:ext cx="646831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15127" h="4933" extrusionOk="0">
                    <a:moveTo>
                      <a:pt x="0" y="1"/>
                    </a:moveTo>
                    <a:lnTo>
                      <a:pt x="4476" y="4933"/>
                    </a:lnTo>
                    <a:lnTo>
                      <a:pt x="15126" y="4933"/>
                    </a:lnTo>
                    <a:lnTo>
                      <a:pt x="10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6986246" y="4729138"/>
                <a:ext cx="4695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1097" y="2660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7131929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7277227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6608889" y="4729138"/>
                <a:ext cx="34892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6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6718055" y="4729138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26" y="2660"/>
                    </a:lnTo>
                    <a:lnTo>
                      <a:pt x="8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6827649" y="4729138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426" name="Google Shape;426;p8"/>
            <p:cNvGrpSpPr/>
            <p:nvPr/>
          </p:nvGrpSpPr>
          <p:grpSpPr>
            <a:xfrm>
              <a:off x="1239634" y="3832530"/>
              <a:ext cx="2055000" cy="887996"/>
              <a:chOff x="1239634" y="3832530"/>
              <a:chExt cx="2055000" cy="887996"/>
            </a:xfrm>
          </p:grpSpPr>
          <p:sp>
            <p:nvSpPr>
              <p:cNvPr id="427" name="Google Shape;427;p8"/>
              <p:cNvSpPr/>
              <p:nvPr/>
            </p:nvSpPr>
            <p:spPr>
              <a:xfrm>
                <a:off x="1239634" y="4623027"/>
                <a:ext cx="20550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428" name="Google Shape;428;p8"/>
              <p:cNvGrpSpPr/>
              <p:nvPr/>
            </p:nvGrpSpPr>
            <p:grpSpPr>
              <a:xfrm>
                <a:off x="1314182" y="3832530"/>
                <a:ext cx="1967679" cy="842771"/>
                <a:chOff x="1640025" y="2265275"/>
                <a:chExt cx="1079600" cy="462375"/>
              </a:xfrm>
            </p:grpSpPr>
            <p:sp>
              <p:nvSpPr>
                <p:cNvPr id="429" name="Google Shape;429;p8"/>
                <p:cNvSpPr/>
                <p:nvPr/>
              </p:nvSpPr>
              <p:spPr>
                <a:xfrm>
                  <a:off x="2469600" y="2571325"/>
                  <a:ext cx="60225" cy="1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9" h="6253" extrusionOk="0">
                      <a:moveTo>
                        <a:pt x="2263" y="1"/>
                      </a:moveTo>
                      <a:lnTo>
                        <a:pt x="2088" y="166"/>
                      </a:lnTo>
                      <a:cubicBezTo>
                        <a:pt x="1972" y="952"/>
                        <a:pt x="1399" y="1622"/>
                        <a:pt x="535" y="1884"/>
                      </a:cubicBezTo>
                      <a:lnTo>
                        <a:pt x="496" y="622"/>
                      </a:lnTo>
                      <a:lnTo>
                        <a:pt x="59" y="622"/>
                      </a:lnTo>
                      <a:lnTo>
                        <a:pt x="1" y="6253"/>
                      </a:lnTo>
                      <a:lnTo>
                        <a:pt x="671" y="6253"/>
                      </a:lnTo>
                      <a:lnTo>
                        <a:pt x="545" y="2302"/>
                      </a:lnTo>
                      <a:cubicBezTo>
                        <a:pt x="2408" y="1574"/>
                        <a:pt x="2263" y="1"/>
                        <a:pt x="22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0" name="Google Shape;430;p8"/>
                <p:cNvSpPr/>
                <p:nvPr/>
              </p:nvSpPr>
              <p:spPr>
                <a:xfrm>
                  <a:off x="2349700" y="2265275"/>
                  <a:ext cx="233775" cy="3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1" h="13042" extrusionOk="0">
                      <a:moveTo>
                        <a:pt x="5095" y="0"/>
                      </a:moveTo>
                      <a:cubicBezTo>
                        <a:pt x="4412" y="0"/>
                        <a:pt x="3748" y="394"/>
                        <a:pt x="3195" y="962"/>
                      </a:cubicBezTo>
                      <a:cubicBezTo>
                        <a:pt x="2574" y="1583"/>
                        <a:pt x="2088" y="2398"/>
                        <a:pt x="1603" y="3194"/>
                      </a:cubicBezTo>
                      <a:cubicBezTo>
                        <a:pt x="1146" y="3961"/>
                        <a:pt x="748" y="4825"/>
                        <a:pt x="506" y="5757"/>
                      </a:cubicBezTo>
                      <a:cubicBezTo>
                        <a:pt x="1" y="7651"/>
                        <a:pt x="496" y="9563"/>
                        <a:pt x="1719" y="11117"/>
                      </a:cubicBezTo>
                      <a:cubicBezTo>
                        <a:pt x="2146" y="11660"/>
                        <a:pt x="2680" y="12155"/>
                        <a:pt x="3292" y="12505"/>
                      </a:cubicBezTo>
                      <a:cubicBezTo>
                        <a:pt x="3797" y="12786"/>
                        <a:pt x="4360" y="12981"/>
                        <a:pt x="4962" y="13029"/>
                      </a:cubicBezTo>
                      <a:cubicBezTo>
                        <a:pt x="5067" y="13038"/>
                        <a:pt x="5174" y="13042"/>
                        <a:pt x="5280" y="13042"/>
                      </a:cubicBezTo>
                      <a:cubicBezTo>
                        <a:pt x="5779" y="13042"/>
                        <a:pt x="6280" y="12946"/>
                        <a:pt x="6729" y="12738"/>
                      </a:cubicBezTo>
                      <a:cubicBezTo>
                        <a:pt x="7913" y="12204"/>
                        <a:pt x="8573" y="10893"/>
                        <a:pt x="8913" y="9738"/>
                      </a:cubicBezTo>
                      <a:cubicBezTo>
                        <a:pt x="9263" y="8563"/>
                        <a:pt x="9350" y="7301"/>
                        <a:pt x="9253" y="6097"/>
                      </a:cubicBezTo>
                      <a:cubicBezTo>
                        <a:pt x="9137" y="4767"/>
                        <a:pt x="8603" y="3554"/>
                        <a:pt x="7991" y="2515"/>
                      </a:cubicBezTo>
                      <a:cubicBezTo>
                        <a:pt x="7428" y="1544"/>
                        <a:pt x="6641" y="476"/>
                        <a:pt x="5748" y="127"/>
                      </a:cubicBezTo>
                      <a:cubicBezTo>
                        <a:pt x="5531" y="40"/>
                        <a:pt x="5312" y="0"/>
                        <a:pt x="50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1" name="Google Shape;431;p8"/>
                <p:cNvSpPr/>
                <p:nvPr/>
              </p:nvSpPr>
              <p:spPr>
                <a:xfrm>
                  <a:off x="2349700" y="2271575"/>
                  <a:ext cx="226975" cy="3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9" h="12790" extrusionOk="0">
                      <a:moveTo>
                        <a:pt x="4127" y="1"/>
                      </a:moveTo>
                      <a:cubicBezTo>
                        <a:pt x="3787" y="176"/>
                        <a:pt x="3477" y="418"/>
                        <a:pt x="3195" y="710"/>
                      </a:cubicBezTo>
                      <a:cubicBezTo>
                        <a:pt x="2574" y="1331"/>
                        <a:pt x="2088" y="2146"/>
                        <a:pt x="1603" y="2942"/>
                      </a:cubicBezTo>
                      <a:cubicBezTo>
                        <a:pt x="1146" y="3709"/>
                        <a:pt x="748" y="4573"/>
                        <a:pt x="506" y="5505"/>
                      </a:cubicBezTo>
                      <a:cubicBezTo>
                        <a:pt x="1" y="7399"/>
                        <a:pt x="496" y="9311"/>
                        <a:pt x="1719" y="10865"/>
                      </a:cubicBezTo>
                      <a:cubicBezTo>
                        <a:pt x="2146" y="11408"/>
                        <a:pt x="2680" y="11903"/>
                        <a:pt x="3292" y="12253"/>
                      </a:cubicBezTo>
                      <a:cubicBezTo>
                        <a:pt x="3797" y="12534"/>
                        <a:pt x="4360" y="12729"/>
                        <a:pt x="4962" y="12777"/>
                      </a:cubicBezTo>
                      <a:cubicBezTo>
                        <a:pt x="5067" y="12786"/>
                        <a:pt x="5174" y="12790"/>
                        <a:pt x="5280" y="12790"/>
                      </a:cubicBezTo>
                      <a:cubicBezTo>
                        <a:pt x="5779" y="12790"/>
                        <a:pt x="6280" y="12694"/>
                        <a:pt x="6729" y="12486"/>
                      </a:cubicBezTo>
                      <a:cubicBezTo>
                        <a:pt x="7913" y="11952"/>
                        <a:pt x="8573" y="10641"/>
                        <a:pt x="8913" y="9486"/>
                      </a:cubicBezTo>
                      <a:cubicBezTo>
                        <a:pt x="8972" y="9272"/>
                        <a:pt x="9030" y="9039"/>
                        <a:pt x="9078" y="8816"/>
                      </a:cubicBezTo>
                      <a:lnTo>
                        <a:pt x="9078" y="8816"/>
                      </a:lnTo>
                      <a:cubicBezTo>
                        <a:pt x="8933" y="8952"/>
                        <a:pt x="8777" y="9078"/>
                        <a:pt x="8603" y="9175"/>
                      </a:cubicBezTo>
                      <a:cubicBezTo>
                        <a:pt x="8156" y="9437"/>
                        <a:pt x="7632" y="9564"/>
                        <a:pt x="7107" y="9573"/>
                      </a:cubicBezTo>
                      <a:cubicBezTo>
                        <a:pt x="7087" y="9574"/>
                        <a:pt x="7067" y="9574"/>
                        <a:pt x="7047" y="9574"/>
                      </a:cubicBezTo>
                      <a:cubicBezTo>
                        <a:pt x="6545" y="9574"/>
                        <a:pt x="6070" y="9459"/>
                        <a:pt x="5622" y="9263"/>
                      </a:cubicBezTo>
                      <a:cubicBezTo>
                        <a:pt x="5069" y="9010"/>
                        <a:pt x="4574" y="8632"/>
                        <a:pt x="4156" y="8195"/>
                      </a:cubicBezTo>
                      <a:cubicBezTo>
                        <a:pt x="2981" y="6971"/>
                        <a:pt x="2389" y="5370"/>
                        <a:pt x="2661" y="3700"/>
                      </a:cubicBezTo>
                      <a:cubicBezTo>
                        <a:pt x="2797" y="2874"/>
                        <a:pt x="3069" y="2098"/>
                        <a:pt x="3399" y="1409"/>
                      </a:cubicBezTo>
                      <a:cubicBezTo>
                        <a:pt x="3622" y="923"/>
                        <a:pt x="3855" y="447"/>
                        <a:pt x="412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2" name="Google Shape;432;p8"/>
                <p:cNvSpPr/>
                <p:nvPr/>
              </p:nvSpPr>
              <p:spPr>
                <a:xfrm>
                  <a:off x="2408700" y="2274500"/>
                  <a:ext cx="131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826" extrusionOk="0">
                      <a:moveTo>
                        <a:pt x="126" y="0"/>
                      </a:moveTo>
                      <a:cubicBezTo>
                        <a:pt x="126" y="0"/>
                        <a:pt x="0" y="233"/>
                        <a:pt x="78" y="457"/>
                      </a:cubicBezTo>
                      <a:cubicBezTo>
                        <a:pt x="155" y="690"/>
                        <a:pt x="408" y="826"/>
                        <a:pt x="408" y="826"/>
                      </a:cubicBezTo>
                      <a:cubicBezTo>
                        <a:pt x="408" y="826"/>
                        <a:pt x="524" y="602"/>
                        <a:pt x="447" y="369"/>
                      </a:cubicBezTo>
                      <a:cubicBezTo>
                        <a:pt x="369" y="136"/>
                        <a:pt x="126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3" name="Google Shape;433;p8"/>
                <p:cNvSpPr/>
                <p:nvPr/>
              </p:nvSpPr>
              <p:spPr>
                <a:xfrm>
                  <a:off x="2383450" y="2289675"/>
                  <a:ext cx="31100" cy="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521" extrusionOk="0">
                      <a:moveTo>
                        <a:pt x="514" y="1"/>
                      </a:moveTo>
                      <a:cubicBezTo>
                        <a:pt x="229" y="1"/>
                        <a:pt x="0" y="151"/>
                        <a:pt x="0" y="151"/>
                      </a:cubicBezTo>
                      <a:cubicBezTo>
                        <a:pt x="0" y="151"/>
                        <a:pt x="243" y="442"/>
                        <a:pt x="583" y="510"/>
                      </a:cubicBezTo>
                      <a:cubicBezTo>
                        <a:pt x="628" y="517"/>
                        <a:pt x="673" y="521"/>
                        <a:pt x="717" y="521"/>
                      </a:cubicBezTo>
                      <a:cubicBezTo>
                        <a:pt x="1008" y="521"/>
                        <a:pt x="1243" y="374"/>
                        <a:pt x="1243" y="374"/>
                      </a:cubicBezTo>
                      <a:cubicBezTo>
                        <a:pt x="1243" y="374"/>
                        <a:pt x="1000" y="73"/>
                        <a:pt x="661" y="15"/>
                      </a:cubicBezTo>
                      <a:cubicBezTo>
                        <a:pt x="611" y="5"/>
                        <a:pt x="561" y="1"/>
                        <a:pt x="5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4" name="Google Shape;434;p8"/>
                <p:cNvSpPr/>
                <p:nvPr/>
              </p:nvSpPr>
              <p:spPr>
                <a:xfrm>
                  <a:off x="2502850" y="2591950"/>
                  <a:ext cx="66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487" extrusionOk="0">
                      <a:moveTo>
                        <a:pt x="166" y="1"/>
                      </a:moveTo>
                      <a:cubicBezTo>
                        <a:pt x="166" y="1"/>
                        <a:pt x="49" y="98"/>
                        <a:pt x="30" y="234"/>
                      </a:cubicBezTo>
                      <a:cubicBezTo>
                        <a:pt x="1" y="370"/>
                        <a:pt x="98" y="486"/>
                        <a:pt x="98" y="486"/>
                      </a:cubicBezTo>
                      <a:cubicBezTo>
                        <a:pt x="98" y="486"/>
                        <a:pt x="215" y="389"/>
                        <a:pt x="234" y="253"/>
                      </a:cubicBezTo>
                      <a:cubicBezTo>
                        <a:pt x="263" y="127"/>
                        <a:pt x="166" y="1"/>
                        <a:pt x="166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5" name="Google Shape;435;p8"/>
                <p:cNvSpPr/>
                <p:nvPr/>
              </p:nvSpPr>
              <p:spPr>
                <a:xfrm>
                  <a:off x="2515250" y="2595650"/>
                  <a:ext cx="29375" cy="1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" h="570" extrusionOk="0">
                      <a:moveTo>
                        <a:pt x="811" y="1"/>
                      </a:moveTo>
                      <a:cubicBezTo>
                        <a:pt x="709" y="1"/>
                        <a:pt x="596" y="15"/>
                        <a:pt x="485" y="57"/>
                      </a:cubicBezTo>
                      <a:cubicBezTo>
                        <a:pt x="155" y="183"/>
                        <a:pt x="0" y="513"/>
                        <a:pt x="0" y="513"/>
                      </a:cubicBezTo>
                      <a:cubicBezTo>
                        <a:pt x="0" y="513"/>
                        <a:pt x="160" y="569"/>
                        <a:pt x="364" y="569"/>
                      </a:cubicBezTo>
                      <a:cubicBezTo>
                        <a:pt x="466" y="569"/>
                        <a:pt x="579" y="555"/>
                        <a:pt x="689" y="513"/>
                      </a:cubicBezTo>
                      <a:cubicBezTo>
                        <a:pt x="1010" y="387"/>
                        <a:pt x="1175" y="57"/>
                        <a:pt x="1175" y="57"/>
                      </a:cubicBezTo>
                      <a:cubicBezTo>
                        <a:pt x="1175" y="57"/>
                        <a:pt x="1015" y="1"/>
                        <a:pt x="811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6" name="Google Shape;436;p8"/>
                <p:cNvSpPr/>
                <p:nvPr/>
              </p:nvSpPr>
              <p:spPr>
                <a:xfrm>
                  <a:off x="2096550" y="2464550"/>
                  <a:ext cx="307075" cy="26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3" h="10524" extrusionOk="0">
                      <a:moveTo>
                        <a:pt x="1" y="0"/>
                      </a:moveTo>
                      <a:lnTo>
                        <a:pt x="1" y="10524"/>
                      </a:lnTo>
                      <a:lnTo>
                        <a:pt x="12282" y="10524"/>
                      </a:lnTo>
                      <a:lnTo>
                        <a:pt x="1228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7" name="Google Shape;437;p8"/>
                <p:cNvSpPr/>
                <p:nvPr/>
              </p:nvSpPr>
              <p:spPr>
                <a:xfrm>
                  <a:off x="1896075" y="2353850"/>
                  <a:ext cx="200500" cy="37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0" h="14952" extrusionOk="0">
                      <a:moveTo>
                        <a:pt x="4010" y="1"/>
                      </a:moveTo>
                      <a:lnTo>
                        <a:pt x="1" y="4428"/>
                      </a:lnTo>
                      <a:lnTo>
                        <a:pt x="1" y="14952"/>
                      </a:lnTo>
                      <a:lnTo>
                        <a:pt x="8020" y="14952"/>
                      </a:lnTo>
                      <a:lnTo>
                        <a:pt x="8020" y="4428"/>
                      </a:lnTo>
                      <a:lnTo>
                        <a:pt x="4010" y="1"/>
                      </a:lnTo>
                      <a:close/>
                    </a:path>
                  </a:pathLst>
                </a:custGeom>
                <a:solidFill>
                  <a:srgbClr val="6A18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8" name="Google Shape;438;p8"/>
                <p:cNvSpPr/>
                <p:nvPr/>
              </p:nvSpPr>
              <p:spPr>
                <a:xfrm>
                  <a:off x="1996325" y="2353850"/>
                  <a:ext cx="407300" cy="1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2" h="4429" extrusionOk="0">
                      <a:moveTo>
                        <a:pt x="0" y="1"/>
                      </a:moveTo>
                      <a:lnTo>
                        <a:pt x="4010" y="4428"/>
                      </a:lnTo>
                      <a:lnTo>
                        <a:pt x="16291" y="4428"/>
                      </a:lnTo>
                      <a:lnTo>
                        <a:pt x="1228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9" name="Google Shape;439;p8"/>
                <p:cNvSpPr/>
                <p:nvPr/>
              </p:nvSpPr>
              <p:spPr>
                <a:xfrm>
                  <a:off x="192447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0" name="Google Shape;440;p8"/>
                <p:cNvSpPr/>
                <p:nvPr/>
              </p:nvSpPr>
              <p:spPr>
                <a:xfrm>
                  <a:off x="2019625" y="2499250"/>
                  <a:ext cx="4857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" h="2389" extrusionOk="0">
                      <a:moveTo>
                        <a:pt x="0" y="0"/>
                      </a:moveTo>
                      <a:lnTo>
                        <a:pt x="0" y="2389"/>
                      </a:lnTo>
                      <a:lnTo>
                        <a:pt x="1942" y="2389"/>
                      </a:lnTo>
                      <a:lnTo>
                        <a:pt x="194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1" name="Google Shape;441;p8"/>
                <p:cNvSpPr/>
                <p:nvPr/>
              </p:nvSpPr>
              <p:spPr>
                <a:xfrm>
                  <a:off x="1924475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2" name="Google Shape;442;p8"/>
                <p:cNvSpPr/>
                <p:nvPr/>
              </p:nvSpPr>
              <p:spPr>
                <a:xfrm>
                  <a:off x="2019625" y="2617925"/>
                  <a:ext cx="4857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" h="2380" extrusionOk="0">
                      <a:moveTo>
                        <a:pt x="0" y="1"/>
                      </a:moveTo>
                      <a:lnTo>
                        <a:pt x="0" y="2379"/>
                      </a:lnTo>
                      <a:lnTo>
                        <a:pt x="1942" y="2379"/>
                      </a:lnTo>
                      <a:lnTo>
                        <a:pt x="194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3" name="Google Shape;443;p8"/>
                <p:cNvSpPr/>
                <p:nvPr/>
              </p:nvSpPr>
              <p:spPr>
                <a:xfrm>
                  <a:off x="213077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4" name="Google Shape;444;p8"/>
                <p:cNvSpPr/>
                <p:nvPr/>
              </p:nvSpPr>
              <p:spPr>
                <a:xfrm>
                  <a:off x="222592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5" name="Google Shape;445;p8"/>
                <p:cNvSpPr/>
                <p:nvPr/>
              </p:nvSpPr>
              <p:spPr>
                <a:xfrm>
                  <a:off x="2321300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6" name="Google Shape;446;p8"/>
                <p:cNvSpPr/>
                <p:nvPr/>
              </p:nvSpPr>
              <p:spPr>
                <a:xfrm>
                  <a:off x="2130775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7" name="Google Shape;447;p8"/>
                <p:cNvSpPr/>
                <p:nvPr/>
              </p:nvSpPr>
              <p:spPr>
                <a:xfrm>
                  <a:off x="2225925" y="2617925"/>
                  <a:ext cx="48325" cy="10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4389" extrusionOk="0">
                      <a:moveTo>
                        <a:pt x="1" y="1"/>
                      </a:moveTo>
                      <a:lnTo>
                        <a:pt x="1" y="4389"/>
                      </a:lnTo>
                      <a:lnTo>
                        <a:pt x="1933" y="438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8" name="Google Shape;448;p8"/>
                <p:cNvSpPr/>
                <p:nvPr/>
              </p:nvSpPr>
              <p:spPr>
                <a:xfrm>
                  <a:off x="2321300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9" name="Google Shape;449;p8"/>
                <p:cNvSpPr/>
                <p:nvPr/>
              </p:nvSpPr>
              <p:spPr>
                <a:xfrm>
                  <a:off x="2139525" y="2333950"/>
                  <a:ext cx="33025" cy="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1" h="3283" extrusionOk="0">
                      <a:moveTo>
                        <a:pt x="0" y="1"/>
                      </a:moveTo>
                      <a:lnTo>
                        <a:pt x="0" y="3282"/>
                      </a:lnTo>
                      <a:lnTo>
                        <a:pt x="1321" y="3282"/>
                      </a:lnTo>
                      <a:lnTo>
                        <a:pt x="13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0" name="Google Shape;450;p8"/>
                <p:cNvSpPr/>
                <p:nvPr/>
              </p:nvSpPr>
              <p:spPr>
                <a:xfrm>
                  <a:off x="2119957" y="2333950"/>
                  <a:ext cx="20900" cy="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3283" extrusionOk="0">
                      <a:moveTo>
                        <a:pt x="0" y="1"/>
                      </a:moveTo>
                      <a:lnTo>
                        <a:pt x="0" y="2370"/>
                      </a:lnTo>
                      <a:lnTo>
                        <a:pt x="835" y="3282"/>
                      </a:lnTo>
                      <a:lnTo>
                        <a:pt x="8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1" name="Google Shape;451;p8"/>
                <p:cNvSpPr/>
                <p:nvPr/>
              </p:nvSpPr>
              <p:spPr>
                <a:xfrm>
                  <a:off x="2585150" y="2568650"/>
                  <a:ext cx="86650" cy="15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36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46" y="2156"/>
                        <a:pt x="1612" y="2613"/>
                        <a:pt x="1612" y="2613"/>
                      </a:cubicBezTo>
                      <a:lnTo>
                        <a:pt x="1563" y="6360"/>
                      </a:lnTo>
                      <a:lnTo>
                        <a:pt x="2097" y="6360"/>
                      </a:lnTo>
                      <a:lnTo>
                        <a:pt x="1990" y="1943"/>
                      </a:lnTo>
                      <a:cubicBezTo>
                        <a:pt x="3466" y="1360"/>
                        <a:pt x="3350" y="118"/>
                        <a:pt x="3350" y="117"/>
                      </a:cubicBezTo>
                      <a:lnTo>
                        <a:pt x="3350" y="117"/>
                      </a:lnTo>
                      <a:lnTo>
                        <a:pt x="3223" y="244"/>
                      </a:lnTo>
                      <a:cubicBezTo>
                        <a:pt x="3126" y="875"/>
                        <a:pt x="2670" y="1399"/>
                        <a:pt x="1981" y="1613"/>
                      </a:cubicBezTo>
                      <a:lnTo>
                        <a:pt x="1961" y="603"/>
                      </a:lnTo>
                      <a:lnTo>
                        <a:pt x="1612" y="603"/>
                      </a:lnTo>
                      <a:lnTo>
                        <a:pt x="1612" y="2088"/>
                      </a:lnTo>
                      <a:cubicBezTo>
                        <a:pt x="388" y="1894"/>
                        <a:pt x="185" y="88"/>
                        <a:pt x="185" y="8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2" name="Google Shape;452;p8"/>
                <p:cNvSpPr/>
                <p:nvPr/>
              </p:nvSpPr>
              <p:spPr>
                <a:xfrm>
                  <a:off x="2521550" y="2380700"/>
                  <a:ext cx="198075" cy="20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3" h="8287" extrusionOk="0">
                      <a:moveTo>
                        <a:pt x="4215" y="0"/>
                      </a:moveTo>
                      <a:cubicBezTo>
                        <a:pt x="3629" y="0"/>
                        <a:pt x="3061" y="253"/>
                        <a:pt x="2583" y="607"/>
                      </a:cubicBezTo>
                      <a:cubicBezTo>
                        <a:pt x="2059" y="1005"/>
                        <a:pt x="1641" y="1519"/>
                        <a:pt x="1224" y="2034"/>
                      </a:cubicBezTo>
                      <a:cubicBezTo>
                        <a:pt x="835" y="2519"/>
                        <a:pt x="496" y="3063"/>
                        <a:pt x="282" y="3655"/>
                      </a:cubicBezTo>
                      <a:cubicBezTo>
                        <a:pt x="30" y="4354"/>
                        <a:pt x="0" y="5169"/>
                        <a:pt x="350" y="5830"/>
                      </a:cubicBezTo>
                      <a:cubicBezTo>
                        <a:pt x="496" y="6121"/>
                        <a:pt x="719" y="6364"/>
                        <a:pt x="962" y="6587"/>
                      </a:cubicBezTo>
                      <a:cubicBezTo>
                        <a:pt x="1059" y="6674"/>
                        <a:pt x="1156" y="6771"/>
                        <a:pt x="1263" y="6859"/>
                      </a:cubicBezTo>
                      <a:cubicBezTo>
                        <a:pt x="1729" y="7237"/>
                        <a:pt x="2331" y="7635"/>
                        <a:pt x="2981" y="7917"/>
                      </a:cubicBezTo>
                      <a:cubicBezTo>
                        <a:pt x="3497" y="8140"/>
                        <a:pt x="4041" y="8286"/>
                        <a:pt x="4564" y="8286"/>
                      </a:cubicBezTo>
                      <a:cubicBezTo>
                        <a:pt x="5201" y="8286"/>
                        <a:pt x="5806" y="8069"/>
                        <a:pt x="6292" y="7509"/>
                      </a:cubicBezTo>
                      <a:cubicBezTo>
                        <a:pt x="7156" y="6509"/>
                        <a:pt x="7923" y="5247"/>
                        <a:pt x="7767" y="3869"/>
                      </a:cubicBezTo>
                      <a:cubicBezTo>
                        <a:pt x="7670" y="3024"/>
                        <a:pt x="7204" y="2257"/>
                        <a:pt x="6690" y="1597"/>
                      </a:cubicBezTo>
                      <a:cubicBezTo>
                        <a:pt x="6204" y="985"/>
                        <a:pt x="5534" y="306"/>
                        <a:pt x="4777" y="82"/>
                      </a:cubicBezTo>
                      <a:cubicBezTo>
                        <a:pt x="4589" y="26"/>
                        <a:pt x="4401" y="0"/>
                        <a:pt x="4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3" name="Google Shape;453;p8"/>
                <p:cNvSpPr/>
                <p:nvPr/>
              </p:nvSpPr>
              <p:spPr>
                <a:xfrm>
                  <a:off x="2521550" y="2386875"/>
                  <a:ext cx="194200" cy="2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8040" extrusionOk="0">
                      <a:moveTo>
                        <a:pt x="3175" y="0"/>
                      </a:moveTo>
                      <a:lnTo>
                        <a:pt x="3175" y="0"/>
                      </a:lnTo>
                      <a:cubicBezTo>
                        <a:pt x="2971" y="97"/>
                        <a:pt x="2767" y="224"/>
                        <a:pt x="2583" y="360"/>
                      </a:cubicBezTo>
                      <a:cubicBezTo>
                        <a:pt x="2059" y="758"/>
                        <a:pt x="1641" y="1272"/>
                        <a:pt x="1224" y="1787"/>
                      </a:cubicBezTo>
                      <a:cubicBezTo>
                        <a:pt x="835" y="2272"/>
                        <a:pt x="496" y="2816"/>
                        <a:pt x="282" y="3408"/>
                      </a:cubicBezTo>
                      <a:cubicBezTo>
                        <a:pt x="30" y="4107"/>
                        <a:pt x="0" y="4922"/>
                        <a:pt x="350" y="5583"/>
                      </a:cubicBezTo>
                      <a:cubicBezTo>
                        <a:pt x="496" y="5874"/>
                        <a:pt x="719" y="6117"/>
                        <a:pt x="962" y="6340"/>
                      </a:cubicBezTo>
                      <a:cubicBezTo>
                        <a:pt x="1059" y="6427"/>
                        <a:pt x="1156" y="6524"/>
                        <a:pt x="1263" y="6612"/>
                      </a:cubicBezTo>
                      <a:cubicBezTo>
                        <a:pt x="1729" y="6990"/>
                        <a:pt x="2331" y="7388"/>
                        <a:pt x="2981" y="7670"/>
                      </a:cubicBezTo>
                      <a:cubicBezTo>
                        <a:pt x="3497" y="7893"/>
                        <a:pt x="4041" y="8039"/>
                        <a:pt x="4564" y="8039"/>
                      </a:cubicBezTo>
                      <a:cubicBezTo>
                        <a:pt x="5201" y="8039"/>
                        <a:pt x="5806" y="7822"/>
                        <a:pt x="6292" y="7262"/>
                      </a:cubicBezTo>
                      <a:cubicBezTo>
                        <a:pt x="7000" y="6447"/>
                        <a:pt x="7641" y="5447"/>
                        <a:pt x="7767" y="4359"/>
                      </a:cubicBezTo>
                      <a:lnTo>
                        <a:pt x="7767" y="4359"/>
                      </a:lnTo>
                      <a:cubicBezTo>
                        <a:pt x="7680" y="4466"/>
                        <a:pt x="7593" y="4573"/>
                        <a:pt x="7505" y="4670"/>
                      </a:cubicBezTo>
                      <a:cubicBezTo>
                        <a:pt x="7089" y="5150"/>
                        <a:pt x="6570" y="5337"/>
                        <a:pt x="6026" y="5337"/>
                      </a:cubicBezTo>
                      <a:cubicBezTo>
                        <a:pt x="5580" y="5337"/>
                        <a:pt x="5117" y="5212"/>
                        <a:pt x="4680" y="5020"/>
                      </a:cubicBezTo>
                      <a:cubicBezTo>
                        <a:pt x="4127" y="4787"/>
                        <a:pt x="3612" y="4437"/>
                        <a:pt x="3214" y="4117"/>
                      </a:cubicBezTo>
                      <a:cubicBezTo>
                        <a:pt x="3127" y="4039"/>
                        <a:pt x="3039" y="3961"/>
                        <a:pt x="2952" y="3884"/>
                      </a:cubicBezTo>
                      <a:cubicBezTo>
                        <a:pt x="2748" y="3699"/>
                        <a:pt x="2564" y="3486"/>
                        <a:pt x="2428" y="3233"/>
                      </a:cubicBezTo>
                      <a:cubicBezTo>
                        <a:pt x="2136" y="2670"/>
                        <a:pt x="2165" y="1981"/>
                        <a:pt x="2379" y="1379"/>
                      </a:cubicBezTo>
                      <a:cubicBezTo>
                        <a:pt x="2554" y="884"/>
                        <a:pt x="2845" y="418"/>
                        <a:pt x="3175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4" name="Google Shape;454;p8"/>
                <p:cNvSpPr/>
                <p:nvPr/>
              </p:nvSpPr>
              <p:spPr>
                <a:xfrm>
                  <a:off x="2568400" y="2583050"/>
                  <a:ext cx="17000" cy="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" h="304" extrusionOk="0">
                      <a:moveTo>
                        <a:pt x="305" y="0"/>
                      </a:moveTo>
                      <a:cubicBezTo>
                        <a:pt x="146" y="0"/>
                        <a:pt x="0" y="95"/>
                        <a:pt x="0" y="95"/>
                      </a:cubicBezTo>
                      <a:cubicBezTo>
                        <a:pt x="0" y="95"/>
                        <a:pt x="107" y="260"/>
                        <a:pt x="301" y="299"/>
                      </a:cubicBezTo>
                      <a:cubicBezTo>
                        <a:pt x="322" y="302"/>
                        <a:pt x="342" y="303"/>
                        <a:pt x="363" y="303"/>
                      </a:cubicBezTo>
                      <a:cubicBezTo>
                        <a:pt x="526" y="303"/>
                        <a:pt x="680" y="211"/>
                        <a:pt x="680" y="211"/>
                      </a:cubicBezTo>
                      <a:cubicBezTo>
                        <a:pt x="680" y="211"/>
                        <a:pt x="563" y="37"/>
                        <a:pt x="379" y="7"/>
                      </a:cubicBezTo>
                      <a:cubicBezTo>
                        <a:pt x="354" y="2"/>
                        <a:pt x="329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5" name="Google Shape;455;p8"/>
                <p:cNvSpPr/>
                <p:nvPr/>
              </p:nvSpPr>
              <p:spPr>
                <a:xfrm>
                  <a:off x="2668150" y="2582875"/>
                  <a:ext cx="17250" cy="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311" extrusionOk="0">
                      <a:moveTo>
                        <a:pt x="390" y="0"/>
                      </a:moveTo>
                      <a:cubicBezTo>
                        <a:pt x="370" y="0"/>
                        <a:pt x="351" y="2"/>
                        <a:pt x="330" y="5"/>
                      </a:cubicBezTo>
                      <a:cubicBezTo>
                        <a:pt x="146" y="34"/>
                        <a:pt x="0" y="209"/>
                        <a:pt x="0" y="209"/>
                      </a:cubicBezTo>
                      <a:cubicBezTo>
                        <a:pt x="0" y="209"/>
                        <a:pt x="133" y="310"/>
                        <a:pt x="293" y="310"/>
                      </a:cubicBezTo>
                      <a:cubicBezTo>
                        <a:pt x="312" y="310"/>
                        <a:pt x="331" y="309"/>
                        <a:pt x="350" y="306"/>
                      </a:cubicBezTo>
                      <a:cubicBezTo>
                        <a:pt x="544" y="277"/>
                        <a:pt x="690" y="102"/>
                        <a:pt x="690" y="102"/>
                      </a:cubicBezTo>
                      <a:cubicBezTo>
                        <a:pt x="690" y="102"/>
                        <a:pt x="557" y="0"/>
                        <a:pt x="390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6" name="Google Shape;456;p8"/>
                <p:cNvSpPr/>
                <p:nvPr/>
              </p:nvSpPr>
              <p:spPr>
                <a:xfrm>
                  <a:off x="2570100" y="2592700"/>
                  <a:ext cx="16775" cy="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" h="777" extrusionOk="0">
                      <a:moveTo>
                        <a:pt x="651" y="0"/>
                      </a:moveTo>
                      <a:cubicBezTo>
                        <a:pt x="651" y="0"/>
                        <a:pt x="350" y="58"/>
                        <a:pt x="175" y="272"/>
                      </a:cubicBezTo>
                      <a:cubicBezTo>
                        <a:pt x="0" y="486"/>
                        <a:pt x="20" y="777"/>
                        <a:pt x="20" y="777"/>
                      </a:cubicBezTo>
                      <a:cubicBezTo>
                        <a:pt x="20" y="777"/>
                        <a:pt x="321" y="719"/>
                        <a:pt x="495" y="505"/>
                      </a:cubicBezTo>
                      <a:cubicBezTo>
                        <a:pt x="670" y="291"/>
                        <a:pt x="651" y="0"/>
                        <a:pt x="651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7" name="Google Shape;457;p8"/>
                <p:cNvSpPr/>
                <p:nvPr/>
              </p:nvSpPr>
              <p:spPr>
                <a:xfrm>
                  <a:off x="1770350" y="2599975"/>
                  <a:ext cx="69675" cy="12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" h="5107" extrusionOk="0">
                      <a:moveTo>
                        <a:pt x="1" y="0"/>
                      </a:moveTo>
                      <a:cubicBezTo>
                        <a:pt x="117" y="1728"/>
                        <a:pt x="1302" y="2097"/>
                        <a:pt x="1302" y="2097"/>
                      </a:cubicBezTo>
                      <a:lnTo>
                        <a:pt x="1263" y="5107"/>
                      </a:lnTo>
                      <a:lnTo>
                        <a:pt x="1690" y="5107"/>
                      </a:lnTo>
                      <a:lnTo>
                        <a:pt x="1603" y="1554"/>
                      </a:lnTo>
                      <a:cubicBezTo>
                        <a:pt x="2787" y="1088"/>
                        <a:pt x="2690" y="98"/>
                        <a:pt x="2690" y="97"/>
                      </a:cubicBezTo>
                      <a:lnTo>
                        <a:pt x="2690" y="97"/>
                      </a:lnTo>
                      <a:lnTo>
                        <a:pt x="2583" y="195"/>
                      </a:lnTo>
                      <a:cubicBezTo>
                        <a:pt x="2505" y="699"/>
                        <a:pt x="2146" y="1127"/>
                        <a:pt x="1593" y="1292"/>
                      </a:cubicBezTo>
                      <a:lnTo>
                        <a:pt x="1573" y="486"/>
                      </a:lnTo>
                      <a:lnTo>
                        <a:pt x="1292" y="486"/>
                      </a:lnTo>
                      <a:lnTo>
                        <a:pt x="1302" y="1680"/>
                      </a:lnTo>
                      <a:cubicBezTo>
                        <a:pt x="311" y="1525"/>
                        <a:pt x="146" y="68"/>
                        <a:pt x="146" y="68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8" name="Google Shape;458;p8"/>
                <p:cNvSpPr/>
                <p:nvPr/>
              </p:nvSpPr>
              <p:spPr>
                <a:xfrm>
                  <a:off x="1719375" y="2449100"/>
                  <a:ext cx="159000" cy="16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0" h="6654" extrusionOk="0">
                      <a:moveTo>
                        <a:pt x="3380" y="0"/>
                      </a:moveTo>
                      <a:cubicBezTo>
                        <a:pt x="2910" y="0"/>
                        <a:pt x="2453" y="204"/>
                        <a:pt x="2069" y="492"/>
                      </a:cubicBezTo>
                      <a:cubicBezTo>
                        <a:pt x="1651" y="802"/>
                        <a:pt x="1312" y="1220"/>
                        <a:pt x="981" y="1628"/>
                      </a:cubicBezTo>
                      <a:cubicBezTo>
                        <a:pt x="671" y="2016"/>
                        <a:pt x="399" y="2463"/>
                        <a:pt x="224" y="2929"/>
                      </a:cubicBezTo>
                      <a:cubicBezTo>
                        <a:pt x="20" y="3492"/>
                        <a:pt x="1" y="4142"/>
                        <a:pt x="273" y="4676"/>
                      </a:cubicBezTo>
                      <a:cubicBezTo>
                        <a:pt x="399" y="4909"/>
                        <a:pt x="574" y="5113"/>
                        <a:pt x="768" y="5288"/>
                      </a:cubicBezTo>
                      <a:cubicBezTo>
                        <a:pt x="846" y="5356"/>
                        <a:pt x="933" y="5433"/>
                        <a:pt x="1011" y="5501"/>
                      </a:cubicBezTo>
                      <a:cubicBezTo>
                        <a:pt x="1389" y="5812"/>
                        <a:pt x="1865" y="6132"/>
                        <a:pt x="2389" y="6356"/>
                      </a:cubicBezTo>
                      <a:cubicBezTo>
                        <a:pt x="2805" y="6535"/>
                        <a:pt x="3243" y="6654"/>
                        <a:pt x="3664" y="6654"/>
                      </a:cubicBezTo>
                      <a:cubicBezTo>
                        <a:pt x="4175" y="6654"/>
                        <a:pt x="4660" y="6479"/>
                        <a:pt x="5049" y="6026"/>
                      </a:cubicBezTo>
                      <a:cubicBezTo>
                        <a:pt x="5748" y="5230"/>
                        <a:pt x="6360" y="4210"/>
                        <a:pt x="6234" y="3103"/>
                      </a:cubicBezTo>
                      <a:cubicBezTo>
                        <a:pt x="6156" y="2424"/>
                        <a:pt x="5787" y="1812"/>
                        <a:pt x="5370" y="1278"/>
                      </a:cubicBezTo>
                      <a:cubicBezTo>
                        <a:pt x="4981" y="783"/>
                        <a:pt x="4447" y="239"/>
                        <a:pt x="3826" y="65"/>
                      </a:cubicBezTo>
                      <a:cubicBezTo>
                        <a:pt x="3677" y="20"/>
                        <a:pt x="3528" y="0"/>
                        <a:pt x="338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9" name="Google Shape;459;p8"/>
                <p:cNvSpPr/>
                <p:nvPr/>
              </p:nvSpPr>
              <p:spPr>
                <a:xfrm>
                  <a:off x="1719375" y="2454100"/>
                  <a:ext cx="155850" cy="16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4" h="6454" extrusionOk="0">
                      <a:moveTo>
                        <a:pt x="2545" y="1"/>
                      </a:moveTo>
                      <a:lnTo>
                        <a:pt x="2545" y="1"/>
                      </a:lnTo>
                      <a:cubicBezTo>
                        <a:pt x="2380" y="78"/>
                        <a:pt x="2224" y="175"/>
                        <a:pt x="2069" y="292"/>
                      </a:cubicBezTo>
                      <a:cubicBezTo>
                        <a:pt x="1651" y="602"/>
                        <a:pt x="1312" y="1020"/>
                        <a:pt x="981" y="1428"/>
                      </a:cubicBezTo>
                      <a:cubicBezTo>
                        <a:pt x="671" y="1816"/>
                        <a:pt x="399" y="2263"/>
                        <a:pt x="224" y="2729"/>
                      </a:cubicBezTo>
                      <a:cubicBezTo>
                        <a:pt x="20" y="3292"/>
                        <a:pt x="1" y="3942"/>
                        <a:pt x="273" y="4476"/>
                      </a:cubicBezTo>
                      <a:cubicBezTo>
                        <a:pt x="399" y="4709"/>
                        <a:pt x="574" y="4913"/>
                        <a:pt x="768" y="5088"/>
                      </a:cubicBezTo>
                      <a:cubicBezTo>
                        <a:pt x="846" y="5156"/>
                        <a:pt x="933" y="5233"/>
                        <a:pt x="1011" y="5301"/>
                      </a:cubicBezTo>
                      <a:cubicBezTo>
                        <a:pt x="1389" y="5612"/>
                        <a:pt x="1865" y="5932"/>
                        <a:pt x="2389" y="6156"/>
                      </a:cubicBezTo>
                      <a:cubicBezTo>
                        <a:pt x="2805" y="6335"/>
                        <a:pt x="3243" y="6454"/>
                        <a:pt x="3664" y="6454"/>
                      </a:cubicBezTo>
                      <a:cubicBezTo>
                        <a:pt x="4175" y="6454"/>
                        <a:pt x="4660" y="6279"/>
                        <a:pt x="5049" y="5826"/>
                      </a:cubicBezTo>
                      <a:cubicBezTo>
                        <a:pt x="5622" y="5175"/>
                        <a:pt x="6137" y="4369"/>
                        <a:pt x="6234" y="3496"/>
                      </a:cubicBezTo>
                      <a:lnTo>
                        <a:pt x="6234" y="3496"/>
                      </a:lnTo>
                      <a:cubicBezTo>
                        <a:pt x="6166" y="3583"/>
                        <a:pt x="6088" y="3670"/>
                        <a:pt x="6020" y="3748"/>
                      </a:cubicBezTo>
                      <a:cubicBezTo>
                        <a:pt x="5689" y="4133"/>
                        <a:pt x="5272" y="4282"/>
                        <a:pt x="4834" y="4282"/>
                      </a:cubicBezTo>
                      <a:cubicBezTo>
                        <a:pt x="4475" y="4282"/>
                        <a:pt x="4102" y="4182"/>
                        <a:pt x="3748" y="4030"/>
                      </a:cubicBezTo>
                      <a:cubicBezTo>
                        <a:pt x="3312" y="3835"/>
                        <a:pt x="2894" y="3564"/>
                        <a:pt x="2583" y="3301"/>
                      </a:cubicBezTo>
                      <a:cubicBezTo>
                        <a:pt x="2506" y="3243"/>
                        <a:pt x="2438" y="3175"/>
                        <a:pt x="2370" y="3117"/>
                      </a:cubicBezTo>
                      <a:cubicBezTo>
                        <a:pt x="2205" y="2962"/>
                        <a:pt x="2049" y="2797"/>
                        <a:pt x="1952" y="2593"/>
                      </a:cubicBezTo>
                      <a:cubicBezTo>
                        <a:pt x="1710" y="2136"/>
                        <a:pt x="1739" y="1583"/>
                        <a:pt x="1904" y="1107"/>
                      </a:cubicBezTo>
                      <a:cubicBezTo>
                        <a:pt x="2049" y="700"/>
                        <a:pt x="2282" y="331"/>
                        <a:pt x="254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0" name="Google Shape;460;p8"/>
                <p:cNvSpPr/>
                <p:nvPr/>
              </p:nvSpPr>
              <p:spPr>
                <a:xfrm>
                  <a:off x="1756775" y="2611475"/>
                  <a:ext cx="13850" cy="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245" extrusionOk="0">
                      <a:moveTo>
                        <a:pt x="250" y="1"/>
                      </a:moveTo>
                      <a:cubicBezTo>
                        <a:pt x="117" y="1"/>
                        <a:pt x="0" y="74"/>
                        <a:pt x="0" y="74"/>
                      </a:cubicBezTo>
                      <a:cubicBezTo>
                        <a:pt x="0" y="74"/>
                        <a:pt x="97" y="210"/>
                        <a:pt x="243" y="239"/>
                      </a:cubicBezTo>
                      <a:cubicBezTo>
                        <a:pt x="263" y="243"/>
                        <a:pt x="283" y="245"/>
                        <a:pt x="303" y="245"/>
                      </a:cubicBezTo>
                      <a:cubicBezTo>
                        <a:pt x="436" y="245"/>
                        <a:pt x="553" y="171"/>
                        <a:pt x="553" y="171"/>
                      </a:cubicBezTo>
                      <a:cubicBezTo>
                        <a:pt x="553" y="171"/>
                        <a:pt x="466" y="35"/>
                        <a:pt x="311" y="6"/>
                      </a:cubicBezTo>
                      <a:cubicBezTo>
                        <a:pt x="290" y="3"/>
                        <a:pt x="270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1" name="Google Shape;461;p8"/>
                <p:cNvSpPr/>
                <p:nvPr/>
              </p:nvSpPr>
              <p:spPr>
                <a:xfrm>
                  <a:off x="1837100" y="2611325"/>
                  <a:ext cx="13625" cy="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251" extrusionOk="0">
                      <a:moveTo>
                        <a:pt x="301" y="0"/>
                      </a:moveTo>
                      <a:cubicBezTo>
                        <a:pt x="288" y="0"/>
                        <a:pt x="276" y="1"/>
                        <a:pt x="263" y="3"/>
                      </a:cubicBezTo>
                      <a:cubicBezTo>
                        <a:pt x="117" y="32"/>
                        <a:pt x="1" y="168"/>
                        <a:pt x="1" y="168"/>
                      </a:cubicBezTo>
                      <a:cubicBezTo>
                        <a:pt x="1" y="168"/>
                        <a:pt x="98" y="250"/>
                        <a:pt x="228" y="250"/>
                      </a:cubicBezTo>
                      <a:cubicBezTo>
                        <a:pt x="245" y="250"/>
                        <a:pt x="263" y="249"/>
                        <a:pt x="282" y="245"/>
                      </a:cubicBezTo>
                      <a:cubicBezTo>
                        <a:pt x="428" y="226"/>
                        <a:pt x="544" y="90"/>
                        <a:pt x="544" y="90"/>
                      </a:cubicBezTo>
                      <a:cubicBezTo>
                        <a:pt x="544" y="90"/>
                        <a:pt x="438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2" name="Google Shape;462;p8"/>
                <p:cNvSpPr/>
                <p:nvPr/>
              </p:nvSpPr>
              <p:spPr>
                <a:xfrm>
                  <a:off x="1758225" y="2619400"/>
                  <a:ext cx="1337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622" extrusionOk="0">
                      <a:moveTo>
                        <a:pt x="525" y="0"/>
                      </a:moveTo>
                      <a:cubicBezTo>
                        <a:pt x="524" y="0"/>
                        <a:pt x="282" y="39"/>
                        <a:pt x="146" y="214"/>
                      </a:cubicBezTo>
                      <a:cubicBezTo>
                        <a:pt x="0" y="388"/>
                        <a:pt x="20" y="621"/>
                        <a:pt x="20" y="621"/>
                      </a:cubicBezTo>
                      <a:cubicBezTo>
                        <a:pt x="20" y="621"/>
                        <a:pt x="253" y="573"/>
                        <a:pt x="398" y="408"/>
                      </a:cubicBezTo>
                      <a:cubicBezTo>
                        <a:pt x="534" y="233"/>
                        <a:pt x="525" y="0"/>
                        <a:pt x="525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3" name="Google Shape;463;p8"/>
                <p:cNvSpPr/>
                <p:nvPr/>
              </p:nvSpPr>
              <p:spPr>
                <a:xfrm>
                  <a:off x="1640025" y="2674475"/>
                  <a:ext cx="442000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0" h="331" extrusionOk="0">
                      <a:moveTo>
                        <a:pt x="0" y="1"/>
                      </a:moveTo>
                      <a:lnTo>
                        <a:pt x="0" y="331"/>
                      </a:lnTo>
                      <a:lnTo>
                        <a:pt x="17679" y="331"/>
                      </a:lnTo>
                      <a:lnTo>
                        <a:pt x="1767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4" name="Google Shape;464;p8"/>
                <p:cNvSpPr/>
                <p:nvPr/>
              </p:nvSpPr>
              <p:spPr>
                <a:xfrm>
                  <a:off x="1640025" y="2707725"/>
                  <a:ext cx="442000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0" h="331" extrusionOk="0">
                      <a:moveTo>
                        <a:pt x="0" y="1"/>
                      </a:moveTo>
                      <a:lnTo>
                        <a:pt x="0" y="331"/>
                      </a:lnTo>
                      <a:lnTo>
                        <a:pt x="17679" y="331"/>
                      </a:lnTo>
                      <a:lnTo>
                        <a:pt x="1767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5" name="Google Shape;465;p8"/>
                <p:cNvSpPr/>
                <p:nvPr/>
              </p:nvSpPr>
              <p:spPr>
                <a:xfrm>
                  <a:off x="16463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7" y="0"/>
                      </a:moveTo>
                      <a:cubicBezTo>
                        <a:pt x="328" y="0"/>
                        <a:pt x="311" y="7"/>
                        <a:pt x="302" y="22"/>
                      </a:cubicBezTo>
                      <a:lnTo>
                        <a:pt x="2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6" name="Google Shape;466;p8"/>
                <p:cNvSpPr/>
                <p:nvPr/>
              </p:nvSpPr>
              <p:spPr>
                <a:xfrm>
                  <a:off x="16759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1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58" y="2915"/>
                      </a:cubicBezTo>
                      <a:lnTo>
                        <a:pt x="621" y="2915"/>
                      </a:lnTo>
                      <a:cubicBezTo>
                        <a:pt x="660" y="2915"/>
                        <a:pt x="689" y="2886"/>
                        <a:pt x="689" y="2857"/>
                      </a:cubicBezTo>
                      <a:lnTo>
                        <a:pt x="689" y="400"/>
                      </a:lnTo>
                      <a:cubicBezTo>
                        <a:pt x="689" y="391"/>
                        <a:pt x="680" y="381"/>
                        <a:pt x="670" y="371"/>
                      </a:cubicBezTo>
                      <a:lnTo>
                        <a:pt x="388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7" name="Google Shape;467;p8"/>
                <p:cNvSpPr/>
                <p:nvPr/>
              </p:nvSpPr>
              <p:spPr>
                <a:xfrm>
                  <a:off x="1705300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5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8" name="Google Shape;468;p8"/>
                <p:cNvSpPr/>
                <p:nvPr/>
              </p:nvSpPr>
              <p:spPr>
                <a:xfrm>
                  <a:off x="17349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0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9" name="Google Shape;469;p8"/>
                <p:cNvSpPr/>
                <p:nvPr/>
              </p:nvSpPr>
              <p:spPr>
                <a:xfrm>
                  <a:off x="176427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6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1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0" name="Google Shape;470;p8"/>
                <p:cNvSpPr/>
                <p:nvPr/>
              </p:nvSpPr>
              <p:spPr>
                <a:xfrm>
                  <a:off x="17934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19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8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7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1" name="Google Shape;471;p8"/>
                <p:cNvSpPr/>
                <p:nvPr/>
              </p:nvSpPr>
              <p:spPr>
                <a:xfrm>
                  <a:off x="18230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30" y="2913"/>
                        <a:pt x="59" y="2913"/>
                      </a:cubicBezTo>
                      <a:lnTo>
                        <a:pt x="63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0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2" name="Google Shape;472;p8"/>
                <p:cNvSpPr/>
                <p:nvPr/>
              </p:nvSpPr>
              <p:spPr>
                <a:xfrm>
                  <a:off x="18524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3" name="Google Shape;473;p8"/>
                <p:cNvSpPr/>
                <p:nvPr/>
              </p:nvSpPr>
              <p:spPr>
                <a:xfrm>
                  <a:off x="18820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1" y="379"/>
                        <a:pt x="1" y="389"/>
                        <a:pt x="1" y="398"/>
                      </a:cubicBezTo>
                      <a:lnTo>
                        <a:pt x="1" y="2855"/>
                      </a:lnTo>
                      <a:cubicBezTo>
                        <a:pt x="1" y="2884"/>
                        <a:pt x="30" y="2913"/>
                        <a:pt x="59" y="2913"/>
                      </a:cubicBezTo>
                      <a:lnTo>
                        <a:pt x="632" y="2913"/>
                      </a:lnTo>
                      <a:cubicBezTo>
                        <a:pt x="670" y="2913"/>
                        <a:pt x="700" y="2884"/>
                        <a:pt x="700" y="2855"/>
                      </a:cubicBezTo>
                      <a:lnTo>
                        <a:pt x="700" y="398"/>
                      </a:lnTo>
                      <a:cubicBezTo>
                        <a:pt x="700" y="389"/>
                        <a:pt x="690" y="379"/>
                        <a:pt x="680" y="369"/>
                      </a:cubicBezTo>
                      <a:lnTo>
                        <a:pt x="399" y="20"/>
                      </a:lnTo>
                      <a:cubicBezTo>
                        <a:pt x="389" y="0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4" name="Google Shape;474;p8"/>
                <p:cNvSpPr/>
                <p:nvPr/>
              </p:nvSpPr>
              <p:spPr>
                <a:xfrm>
                  <a:off x="191137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5" name="Google Shape;475;p8"/>
                <p:cNvSpPr/>
                <p:nvPr/>
              </p:nvSpPr>
              <p:spPr>
                <a:xfrm>
                  <a:off x="194097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4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0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1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6" name="Google Shape;476;p8"/>
                <p:cNvSpPr/>
                <p:nvPr/>
              </p:nvSpPr>
              <p:spPr>
                <a:xfrm>
                  <a:off x="19703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5" y="0"/>
                      </a:moveTo>
                      <a:cubicBezTo>
                        <a:pt x="326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8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7" name="Google Shape;477;p8"/>
                <p:cNvSpPr/>
                <p:nvPr/>
              </p:nvSpPr>
              <p:spPr>
                <a:xfrm>
                  <a:off x="1999725" y="2654775"/>
                  <a:ext cx="1750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5" extrusionOk="0">
                      <a:moveTo>
                        <a:pt x="350" y="0"/>
                      </a:moveTo>
                      <a:cubicBezTo>
                        <a:pt x="330" y="0"/>
                        <a:pt x="311" y="7"/>
                        <a:pt x="301" y="22"/>
                      </a:cubicBezTo>
                      <a:lnTo>
                        <a:pt x="20" y="371"/>
                      </a:lnTo>
                      <a:cubicBezTo>
                        <a:pt x="1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68" y="2915"/>
                      </a:cubicBezTo>
                      <a:lnTo>
                        <a:pt x="631" y="2915"/>
                      </a:lnTo>
                      <a:cubicBezTo>
                        <a:pt x="670" y="2915"/>
                        <a:pt x="699" y="2886"/>
                        <a:pt x="699" y="2857"/>
                      </a:cubicBezTo>
                      <a:lnTo>
                        <a:pt x="699" y="400"/>
                      </a:lnTo>
                      <a:cubicBezTo>
                        <a:pt x="699" y="391"/>
                        <a:pt x="690" y="381"/>
                        <a:pt x="680" y="371"/>
                      </a:cubicBezTo>
                      <a:lnTo>
                        <a:pt x="398" y="22"/>
                      </a:lnTo>
                      <a:cubicBezTo>
                        <a:pt x="389" y="7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8" name="Google Shape;478;p8"/>
                <p:cNvSpPr/>
                <p:nvPr/>
              </p:nvSpPr>
              <p:spPr>
                <a:xfrm>
                  <a:off x="20293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5" y="0"/>
                      </a:moveTo>
                      <a:cubicBezTo>
                        <a:pt x="326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9" name="Google Shape;479;p8"/>
                <p:cNvSpPr/>
                <p:nvPr/>
              </p:nvSpPr>
              <p:spPr>
                <a:xfrm>
                  <a:off x="205870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6" y="0"/>
                      </a:moveTo>
                      <a:cubicBezTo>
                        <a:pt x="328" y="0"/>
                        <a:pt x="311" y="7"/>
                        <a:pt x="301" y="22"/>
                      </a:cubicBezTo>
                      <a:lnTo>
                        <a:pt x="20" y="371"/>
                      </a:lnTo>
                      <a:cubicBezTo>
                        <a:pt x="1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30" y="2915"/>
                        <a:pt x="68" y="2915"/>
                      </a:cubicBezTo>
                      <a:lnTo>
                        <a:pt x="631" y="2915"/>
                      </a:lnTo>
                      <a:cubicBezTo>
                        <a:pt x="67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8" y="22"/>
                      </a:lnTo>
                      <a:cubicBezTo>
                        <a:pt x="384" y="7"/>
                        <a:pt x="364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0" name="Google Shape;480;p8"/>
                <p:cNvSpPr/>
                <p:nvPr/>
              </p:nvSpPr>
              <p:spPr>
                <a:xfrm>
                  <a:off x="2417900" y="2674475"/>
                  <a:ext cx="26482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3" h="331" extrusionOk="0">
                      <a:moveTo>
                        <a:pt x="1" y="1"/>
                      </a:moveTo>
                      <a:lnTo>
                        <a:pt x="1" y="331"/>
                      </a:lnTo>
                      <a:lnTo>
                        <a:pt x="10593" y="331"/>
                      </a:lnTo>
                      <a:lnTo>
                        <a:pt x="105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1" name="Google Shape;481;p8"/>
                <p:cNvSpPr/>
                <p:nvPr/>
              </p:nvSpPr>
              <p:spPr>
                <a:xfrm>
                  <a:off x="2417900" y="2707725"/>
                  <a:ext cx="26482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3" h="331" extrusionOk="0">
                      <a:moveTo>
                        <a:pt x="1" y="1"/>
                      </a:moveTo>
                      <a:lnTo>
                        <a:pt x="1" y="331"/>
                      </a:lnTo>
                      <a:lnTo>
                        <a:pt x="10593" y="331"/>
                      </a:lnTo>
                      <a:lnTo>
                        <a:pt x="105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2" name="Google Shape;482;p8"/>
                <p:cNvSpPr/>
                <p:nvPr/>
              </p:nvSpPr>
              <p:spPr>
                <a:xfrm>
                  <a:off x="242447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1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58" y="2915"/>
                      </a:cubicBezTo>
                      <a:lnTo>
                        <a:pt x="621" y="2915"/>
                      </a:lnTo>
                      <a:cubicBezTo>
                        <a:pt x="660" y="2915"/>
                        <a:pt x="689" y="2886"/>
                        <a:pt x="689" y="2857"/>
                      </a:cubicBezTo>
                      <a:lnTo>
                        <a:pt x="689" y="400"/>
                      </a:lnTo>
                      <a:cubicBezTo>
                        <a:pt x="689" y="391"/>
                        <a:pt x="680" y="381"/>
                        <a:pt x="670" y="371"/>
                      </a:cubicBezTo>
                      <a:lnTo>
                        <a:pt x="388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3" name="Google Shape;483;p8"/>
                <p:cNvSpPr/>
                <p:nvPr/>
              </p:nvSpPr>
              <p:spPr>
                <a:xfrm>
                  <a:off x="245382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7" y="0"/>
                      </a:moveTo>
                      <a:cubicBezTo>
                        <a:pt x="328" y="0"/>
                        <a:pt x="311" y="7"/>
                        <a:pt x="302" y="22"/>
                      </a:cubicBezTo>
                      <a:lnTo>
                        <a:pt x="11" y="371"/>
                      </a:lnTo>
                      <a:cubicBezTo>
                        <a:pt x="1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4" name="Google Shape;484;p8"/>
                <p:cNvSpPr/>
                <p:nvPr/>
              </p:nvSpPr>
              <p:spPr>
                <a:xfrm>
                  <a:off x="24834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0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5" name="Google Shape;485;p8"/>
                <p:cNvSpPr/>
                <p:nvPr/>
              </p:nvSpPr>
              <p:spPr>
                <a:xfrm>
                  <a:off x="2512800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6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1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6" name="Google Shape;486;p8"/>
                <p:cNvSpPr/>
                <p:nvPr/>
              </p:nvSpPr>
              <p:spPr>
                <a:xfrm>
                  <a:off x="2542175" y="2654775"/>
                  <a:ext cx="1750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5" extrusionOk="0">
                      <a:moveTo>
                        <a:pt x="350" y="0"/>
                      </a:moveTo>
                      <a:cubicBezTo>
                        <a:pt x="331" y="0"/>
                        <a:pt x="311" y="7"/>
                        <a:pt x="302" y="22"/>
                      </a:cubicBezTo>
                      <a:lnTo>
                        <a:pt x="2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71" y="2915"/>
                        <a:pt x="700" y="2886"/>
                        <a:pt x="700" y="2857"/>
                      </a:cubicBezTo>
                      <a:lnTo>
                        <a:pt x="700" y="400"/>
                      </a:lnTo>
                      <a:cubicBezTo>
                        <a:pt x="70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9" y="7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7" name="Google Shape;487;p8"/>
                <p:cNvSpPr/>
                <p:nvPr/>
              </p:nvSpPr>
              <p:spPr>
                <a:xfrm>
                  <a:off x="257155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30" y="2913"/>
                        <a:pt x="59" y="2913"/>
                      </a:cubicBezTo>
                      <a:lnTo>
                        <a:pt x="63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0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8" name="Google Shape;488;p8"/>
                <p:cNvSpPr/>
                <p:nvPr/>
              </p:nvSpPr>
              <p:spPr>
                <a:xfrm>
                  <a:off x="26009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8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9" name="Google Shape;489;p8"/>
                <p:cNvSpPr/>
                <p:nvPr/>
              </p:nvSpPr>
              <p:spPr>
                <a:xfrm>
                  <a:off x="26305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1" y="379"/>
                        <a:pt x="1" y="389"/>
                        <a:pt x="1" y="398"/>
                      </a:cubicBezTo>
                      <a:lnTo>
                        <a:pt x="1" y="2855"/>
                      </a:lnTo>
                      <a:cubicBezTo>
                        <a:pt x="1" y="2884"/>
                        <a:pt x="30" y="2913"/>
                        <a:pt x="59" y="2913"/>
                      </a:cubicBezTo>
                      <a:lnTo>
                        <a:pt x="632" y="2913"/>
                      </a:lnTo>
                      <a:cubicBezTo>
                        <a:pt x="670" y="2913"/>
                        <a:pt x="700" y="2884"/>
                        <a:pt x="700" y="2855"/>
                      </a:cubicBezTo>
                      <a:lnTo>
                        <a:pt x="700" y="398"/>
                      </a:lnTo>
                      <a:cubicBezTo>
                        <a:pt x="700" y="389"/>
                        <a:pt x="690" y="379"/>
                        <a:pt x="690" y="369"/>
                      </a:cubicBezTo>
                      <a:lnTo>
                        <a:pt x="399" y="20"/>
                      </a:lnTo>
                      <a:cubicBezTo>
                        <a:pt x="389" y="0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90" name="Google Shape;490;p8"/>
                <p:cNvSpPr/>
                <p:nvPr/>
              </p:nvSpPr>
              <p:spPr>
                <a:xfrm>
                  <a:off x="26599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491" name="Google Shape;491;p8"/>
            <p:cNvGrpSpPr/>
            <p:nvPr/>
          </p:nvGrpSpPr>
          <p:grpSpPr>
            <a:xfrm>
              <a:off x="-8500" y="4285834"/>
              <a:ext cx="2168949" cy="872912"/>
              <a:chOff x="0" y="4417525"/>
              <a:chExt cx="1803850" cy="725975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0" y="4417525"/>
                <a:ext cx="1803850" cy="725975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62125" y="4708775"/>
                <a:ext cx="190300" cy="173800"/>
              </a:xfrm>
              <a:custGeom>
                <a:avLst/>
                <a:gdLst/>
                <a:ahLst/>
                <a:cxnLst/>
                <a:rect l="l" t="t" r="r" b="b"/>
                <a:pathLst>
                  <a:path w="7612" h="6952" extrusionOk="0">
                    <a:moveTo>
                      <a:pt x="7592" y="0"/>
                    </a:moveTo>
                    <a:lnTo>
                      <a:pt x="7592" y="0"/>
                    </a:lnTo>
                    <a:cubicBezTo>
                      <a:pt x="5029" y="767"/>
                      <a:pt x="1359" y="3020"/>
                      <a:pt x="0" y="6952"/>
                    </a:cubicBezTo>
                    <a:cubicBezTo>
                      <a:pt x="2379" y="2272"/>
                      <a:pt x="7553" y="874"/>
                      <a:pt x="7553" y="874"/>
                    </a:cubicBezTo>
                    <a:cubicBezTo>
                      <a:pt x="7612" y="457"/>
                      <a:pt x="7602" y="272"/>
                      <a:pt x="7592" y="0"/>
                    </a:cubicBez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1149975" y="4919675"/>
                <a:ext cx="827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5467" extrusionOk="0">
                    <a:moveTo>
                      <a:pt x="3058" y="1"/>
                    </a:moveTo>
                    <a:cubicBezTo>
                      <a:pt x="1272" y="1593"/>
                      <a:pt x="262" y="3108"/>
                      <a:pt x="0" y="5467"/>
                    </a:cubicBezTo>
                    <a:cubicBezTo>
                      <a:pt x="738" y="2603"/>
                      <a:pt x="3311" y="622"/>
                      <a:pt x="3311" y="622"/>
                    </a:cubicBezTo>
                    <a:lnTo>
                      <a:pt x="3058" y="1"/>
                    </a:ln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869400" y="4923325"/>
                <a:ext cx="91775" cy="22017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238575" y="4621400"/>
                <a:ext cx="262650" cy="451225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0" y="4793950"/>
                <a:ext cx="751450" cy="349550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498" name="Google Shape;498;p8"/>
            <p:cNvSpPr/>
            <p:nvPr/>
          </p:nvSpPr>
          <p:spPr>
            <a:xfrm>
              <a:off x="691263" y="4204286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 flipH="1">
              <a:off x="4714338" y="4202598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500" name="Google Shape;500;p8"/>
            <p:cNvGrpSpPr/>
            <p:nvPr/>
          </p:nvGrpSpPr>
          <p:grpSpPr>
            <a:xfrm flipH="1">
              <a:off x="6883464" y="3489614"/>
              <a:ext cx="2317413" cy="725976"/>
              <a:chOff x="2359925" y="3495825"/>
              <a:chExt cx="1266000" cy="396600"/>
            </a:xfrm>
          </p:grpSpPr>
          <p:sp>
            <p:nvSpPr>
              <p:cNvPr id="501" name="Google Shape;501;p8"/>
              <p:cNvSpPr/>
              <p:nvPr/>
            </p:nvSpPr>
            <p:spPr>
              <a:xfrm>
                <a:off x="2359925" y="3495825"/>
                <a:ext cx="1266000" cy="396600"/>
              </a:xfrm>
              <a:custGeom>
                <a:avLst/>
                <a:gdLst/>
                <a:ahLst/>
                <a:cxnLst/>
                <a:rect l="l" t="t" r="r" b="b"/>
                <a:pathLst>
                  <a:path w="50640" h="15864" extrusionOk="0">
                    <a:moveTo>
                      <a:pt x="0" y="1"/>
                    </a:moveTo>
                    <a:cubicBezTo>
                      <a:pt x="625" y="308"/>
                      <a:pt x="1055" y="953"/>
                      <a:pt x="1034" y="1689"/>
                    </a:cubicBezTo>
                    <a:cubicBezTo>
                      <a:pt x="1034" y="1812"/>
                      <a:pt x="1014" y="1945"/>
                      <a:pt x="983" y="2058"/>
                    </a:cubicBezTo>
                    <a:cubicBezTo>
                      <a:pt x="1239" y="2181"/>
                      <a:pt x="1413" y="2437"/>
                      <a:pt x="1403" y="2733"/>
                    </a:cubicBezTo>
                    <a:cubicBezTo>
                      <a:pt x="1403" y="2754"/>
                      <a:pt x="1403" y="2785"/>
                      <a:pt x="1403" y="2805"/>
                    </a:cubicBezTo>
                    <a:cubicBezTo>
                      <a:pt x="1761" y="2733"/>
                      <a:pt x="2139" y="2703"/>
                      <a:pt x="2528" y="2713"/>
                    </a:cubicBezTo>
                    <a:cubicBezTo>
                      <a:pt x="2661" y="2713"/>
                      <a:pt x="2805" y="2723"/>
                      <a:pt x="2938" y="2733"/>
                    </a:cubicBezTo>
                    <a:cubicBezTo>
                      <a:pt x="3030" y="2447"/>
                      <a:pt x="3306" y="2232"/>
                      <a:pt x="3634" y="2242"/>
                    </a:cubicBezTo>
                    <a:cubicBezTo>
                      <a:pt x="4023" y="2252"/>
                      <a:pt x="4330" y="2570"/>
                      <a:pt x="4330" y="2948"/>
                    </a:cubicBezTo>
                    <a:cubicBezTo>
                      <a:pt x="4401" y="2938"/>
                      <a:pt x="4473" y="2938"/>
                      <a:pt x="4544" y="2938"/>
                    </a:cubicBezTo>
                    <a:cubicBezTo>
                      <a:pt x="4800" y="2948"/>
                      <a:pt x="5056" y="3010"/>
                      <a:pt x="5271" y="3112"/>
                    </a:cubicBezTo>
                    <a:cubicBezTo>
                      <a:pt x="5394" y="2856"/>
                      <a:pt x="5650" y="2682"/>
                      <a:pt x="5947" y="2692"/>
                    </a:cubicBezTo>
                    <a:cubicBezTo>
                      <a:pt x="6151" y="2692"/>
                      <a:pt x="6325" y="2785"/>
                      <a:pt x="6458" y="2918"/>
                    </a:cubicBezTo>
                    <a:cubicBezTo>
                      <a:pt x="6816" y="2355"/>
                      <a:pt x="7451" y="1986"/>
                      <a:pt x="8167" y="1996"/>
                    </a:cubicBezTo>
                    <a:cubicBezTo>
                      <a:pt x="9140" y="2017"/>
                      <a:pt x="9928" y="2744"/>
                      <a:pt x="10071" y="3665"/>
                    </a:cubicBezTo>
                    <a:cubicBezTo>
                      <a:pt x="10194" y="3583"/>
                      <a:pt x="10347" y="3532"/>
                      <a:pt x="10501" y="3532"/>
                    </a:cubicBezTo>
                    <a:cubicBezTo>
                      <a:pt x="10900" y="3542"/>
                      <a:pt x="11217" y="3869"/>
                      <a:pt x="11207" y="4268"/>
                    </a:cubicBezTo>
                    <a:cubicBezTo>
                      <a:pt x="11197" y="4463"/>
                      <a:pt x="11125" y="4637"/>
                      <a:pt x="11002" y="4760"/>
                    </a:cubicBezTo>
                    <a:cubicBezTo>
                      <a:pt x="11391" y="4801"/>
                      <a:pt x="11760" y="4954"/>
                      <a:pt x="12046" y="5190"/>
                    </a:cubicBezTo>
                    <a:cubicBezTo>
                      <a:pt x="12159" y="5118"/>
                      <a:pt x="12292" y="5087"/>
                      <a:pt x="12425" y="5087"/>
                    </a:cubicBezTo>
                    <a:cubicBezTo>
                      <a:pt x="12824" y="5097"/>
                      <a:pt x="13131" y="5425"/>
                      <a:pt x="13121" y="5824"/>
                    </a:cubicBezTo>
                    <a:cubicBezTo>
                      <a:pt x="13121" y="5957"/>
                      <a:pt x="13080" y="6080"/>
                      <a:pt x="13018" y="6192"/>
                    </a:cubicBezTo>
                    <a:cubicBezTo>
                      <a:pt x="13561" y="6407"/>
                      <a:pt x="13991" y="6858"/>
                      <a:pt x="14165" y="7421"/>
                    </a:cubicBezTo>
                    <a:cubicBezTo>
                      <a:pt x="14277" y="7369"/>
                      <a:pt x="14400" y="7339"/>
                      <a:pt x="14523" y="7339"/>
                    </a:cubicBezTo>
                    <a:cubicBezTo>
                      <a:pt x="14922" y="7349"/>
                      <a:pt x="15239" y="7676"/>
                      <a:pt x="15229" y="8076"/>
                    </a:cubicBezTo>
                    <a:cubicBezTo>
                      <a:pt x="15229" y="8178"/>
                      <a:pt x="15198" y="8270"/>
                      <a:pt x="15168" y="8352"/>
                    </a:cubicBezTo>
                    <a:cubicBezTo>
                      <a:pt x="15229" y="8352"/>
                      <a:pt x="15290" y="8352"/>
                      <a:pt x="15352" y="8352"/>
                    </a:cubicBezTo>
                    <a:cubicBezTo>
                      <a:pt x="16283" y="8372"/>
                      <a:pt x="17061" y="9038"/>
                      <a:pt x="17235" y="9918"/>
                    </a:cubicBezTo>
                    <a:cubicBezTo>
                      <a:pt x="17276" y="9918"/>
                      <a:pt x="17317" y="9918"/>
                      <a:pt x="17348" y="9918"/>
                    </a:cubicBezTo>
                    <a:cubicBezTo>
                      <a:pt x="17470" y="9918"/>
                      <a:pt x="17583" y="9938"/>
                      <a:pt x="17685" y="9979"/>
                    </a:cubicBezTo>
                    <a:cubicBezTo>
                      <a:pt x="17829" y="9826"/>
                      <a:pt x="18033" y="9723"/>
                      <a:pt x="18258" y="9723"/>
                    </a:cubicBezTo>
                    <a:cubicBezTo>
                      <a:pt x="18340" y="9723"/>
                      <a:pt x="18432" y="9744"/>
                      <a:pt x="18504" y="9774"/>
                    </a:cubicBezTo>
                    <a:cubicBezTo>
                      <a:pt x="19005" y="8833"/>
                      <a:pt x="20008" y="8209"/>
                      <a:pt x="21144" y="8229"/>
                    </a:cubicBezTo>
                    <a:cubicBezTo>
                      <a:pt x="22127" y="8260"/>
                      <a:pt x="22997" y="8772"/>
                      <a:pt x="23498" y="9529"/>
                    </a:cubicBezTo>
                    <a:cubicBezTo>
                      <a:pt x="23846" y="9273"/>
                      <a:pt x="24276" y="9119"/>
                      <a:pt x="24737" y="9130"/>
                    </a:cubicBezTo>
                    <a:cubicBezTo>
                      <a:pt x="25228" y="9140"/>
                      <a:pt x="25668" y="9334"/>
                      <a:pt x="26006" y="9631"/>
                    </a:cubicBezTo>
                    <a:cubicBezTo>
                      <a:pt x="26251" y="9529"/>
                      <a:pt x="26528" y="9478"/>
                      <a:pt x="26814" y="9478"/>
                    </a:cubicBezTo>
                    <a:cubicBezTo>
                      <a:pt x="26988" y="9488"/>
                      <a:pt x="27152" y="9508"/>
                      <a:pt x="27305" y="9549"/>
                    </a:cubicBezTo>
                    <a:cubicBezTo>
                      <a:pt x="27305" y="9519"/>
                      <a:pt x="27305" y="9488"/>
                      <a:pt x="27305" y="9457"/>
                    </a:cubicBezTo>
                    <a:cubicBezTo>
                      <a:pt x="27336" y="8362"/>
                      <a:pt x="28237" y="7502"/>
                      <a:pt x="29322" y="7533"/>
                    </a:cubicBezTo>
                    <a:cubicBezTo>
                      <a:pt x="29536" y="7533"/>
                      <a:pt x="29741" y="7574"/>
                      <a:pt x="29936" y="7636"/>
                    </a:cubicBezTo>
                    <a:cubicBezTo>
                      <a:pt x="30816" y="5875"/>
                      <a:pt x="32648" y="4688"/>
                      <a:pt x="34746" y="4729"/>
                    </a:cubicBezTo>
                    <a:cubicBezTo>
                      <a:pt x="37120" y="4790"/>
                      <a:pt x="39085" y="6407"/>
                      <a:pt x="39689" y="8577"/>
                    </a:cubicBezTo>
                    <a:cubicBezTo>
                      <a:pt x="40375" y="8710"/>
                      <a:pt x="40917" y="9232"/>
                      <a:pt x="41091" y="9908"/>
                    </a:cubicBezTo>
                    <a:cubicBezTo>
                      <a:pt x="41265" y="9887"/>
                      <a:pt x="41449" y="9887"/>
                      <a:pt x="41633" y="9887"/>
                    </a:cubicBezTo>
                    <a:cubicBezTo>
                      <a:pt x="43189" y="9928"/>
                      <a:pt x="44571" y="10634"/>
                      <a:pt x="45502" y="11739"/>
                    </a:cubicBezTo>
                    <a:cubicBezTo>
                      <a:pt x="45788" y="11576"/>
                      <a:pt x="46116" y="11484"/>
                      <a:pt x="46464" y="11494"/>
                    </a:cubicBezTo>
                    <a:cubicBezTo>
                      <a:pt x="47477" y="11514"/>
                      <a:pt x="48265" y="12343"/>
                      <a:pt x="48245" y="13346"/>
                    </a:cubicBezTo>
                    <a:cubicBezTo>
                      <a:pt x="48245" y="13510"/>
                      <a:pt x="48214" y="13663"/>
                      <a:pt x="48173" y="13807"/>
                    </a:cubicBezTo>
                    <a:cubicBezTo>
                      <a:pt x="49401" y="13817"/>
                      <a:pt x="50414" y="14697"/>
                      <a:pt x="50639" y="15864"/>
                    </a:cubicBezTo>
                    <a:lnTo>
                      <a:pt x="46699" y="15864"/>
                    </a:lnTo>
                    <a:lnTo>
                      <a:pt x="45686" y="15864"/>
                    </a:lnTo>
                    <a:lnTo>
                      <a:pt x="45686" y="15864"/>
                    </a:lnTo>
                    <a:lnTo>
                      <a:pt x="0" y="15813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2359925" y="3541875"/>
                <a:ext cx="1229675" cy="350550"/>
              </a:xfrm>
              <a:custGeom>
                <a:avLst/>
                <a:gdLst/>
                <a:ahLst/>
                <a:cxnLst/>
                <a:rect l="l" t="t" r="r" b="b"/>
                <a:pathLst>
                  <a:path w="49187" h="14022" extrusionOk="0">
                    <a:moveTo>
                      <a:pt x="49186" y="14022"/>
                    </a:moveTo>
                    <a:lnTo>
                      <a:pt x="45686" y="14022"/>
                    </a:lnTo>
                    <a:lnTo>
                      <a:pt x="45686" y="14022"/>
                    </a:lnTo>
                    <a:lnTo>
                      <a:pt x="0" y="13971"/>
                    </a:lnTo>
                    <a:lnTo>
                      <a:pt x="0" y="1"/>
                    </a:lnTo>
                    <a:cubicBezTo>
                      <a:pt x="563" y="328"/>
                      <a:pt x="932" y="932"/>
                      <a:pt x="911" y="1628"/>
                    </a:cubicBezTo>
                    <a:cubicBezTo>
                      <a:pt x="911" y="1751"/>
                      <a:pt x="891" y="1874"/>
                      <a:pt x="870" y="1997"/>
                    </a:cubicBezTo>
                    <a:cubicBezTo>
                      <a:pt x="1116" y="2109"/>
                      <a:pt x="1290" y="2375"/>
                      <a:pt x="1290" y="2672"/>
                    </a:cubicBezTo>
                    <a:cubicBezTo>
                      <a:pt x="1290" y="2693"/>
                      <a:pt x="1280" y="2723"/>
                      <a:pt x="1280" y="2744"/>
                    </a:cubicBezTo>
                    <a:cubicBezTo>
                      <a:pt x="1648" y="2672"/>
                      <a:pt x="2027" y="2641"/>
                      <a:pt x="2406" y="2652"/>
                    </a:cubicBezTo>
                    <a:cubicBezTo>
                      <a:pt x="2549" y="2652"/>
                      <a:pt x="2682" y="2662"/>
                      <a:pt x="2815" y="2672"/>
                    </a:cubicBezTo>
                    <a:cubicBezTo>
                      <a:pt x="2907" y="2386"/>
                      <a:pt x="3183" y="2171"/>
                      <a:pt x="3511" y="2181"/>
                    </a:cubicBezTo>
                    <a:cubicBezTo>
                      <a:pt x="3900" y="2191"/>
                      <a:pt x="4207" y="2498"/>
                      <a:pt x="4207" y="2887"/>
                    </a:cubicBezTo>
                    <a:cubicBezTo>
                      <a:pt x="4278" y="2877"/>
                      <a:pt x="4350" y="2877"/>
                      <a:pt x="4422" y="2877"/>
                    </a:cubicBezTo>
                    <a:cubicBezTo>
                      <a:pt x="4688" y="2887"/>
                      <a:pt x="4933" y="2948"/>
                      <a:pt x="5159" y="3051"/>
                    </a:cubicBezTo>
                    <a:cubicBezTo>
                      <a:pt x="5271" y="2795"/>
                      <a:pt x="5527" y="2621"/>
                      <a:pt x="5824" y="2631"/>
                    </a:cubicBezTo>
                    <a:cubicBezTo>
                      <a:pt x="6028" y="2631"/>
                      <a:pt x="6213" y="2723"/>
                      <a:pt x="6335" y="2856"/>
                    </a:cubicBezTo>
                    <a:cubicBezTo>
                      <a:pt x="6694" y="2293"/>
                      <a:pt x="7328" y="1925"/>
                      <a:pt x="8045" y="1935"/>
                    </a:cubicBezTo>
                    <a:cubicBezTo>
                      <a:pt x="9017" y="1956"/>
                      <a:pt x="9815" y="2682"/>
                      <a:pt x="9958" y="3603"/>
                    </a:cubicBezTo>
                    <a:cubicBezTo>
                      <a:pt x="10071" y="3522"/>
                      <a:pt x="10224" y="3470"/>
                      <a:pt x="10388" y="3470"/>
                    </a:cubicBezTo>
                    <a:cubicBezTo>
                      <a:pt x="10777" y="3481"/>
                      <a:pt x="11094" y="3808"/>
                      <a:pt x="11084" y="4207"/>
                    </a:cubicBezTo>
                    <a:cubicBezTo>
                      <a:pt x="11084" y="4402"/>
                      <a:pt x="11002" y="4576"/>
                      <a:pt x="10879" y="4698"/>
                    </a:cubicBezTo>
                    <a:cubicBezTo>
                      <a:pt x="11268" y="4739"/>
                      <a:pt x="11637" y="4893"/>
                      <a:pt x="11923" y="5128"/>
                    </a:cubicBezTo>
                    <a:cubicBezTo>
                      <a:pt x="12036" y="5057"/>
                      <a:pt x="12169" y="5026"/>
                      <a:pt x="12302" y="5026"/>
                    </a:cubicBezTo>
                    <a:cubicBezTo>
                      <a:pt x="12701" y="5036"/>
                      <a:pt x="13008" y="5364"/>
                      <a:pt x="13008" y="5763"/>
                    </a:cubicBezTo>
                    <a:cubicBezTo>
                      <a:pt x="12998" y="5896"/>
                      <a:pt x="12957" y="6019"/>
                      <a:pt x="12896" y="6131"/>
                    </a:cubicBezTo>
                    <a:cubicBezTo>
                      <a:pt x="13438" y="6346"/>
                      <a:pt x="13868" y="6796"/>
                      <a:pt x="14052" y="7359"/>
                    </a:cubicBezTo>
                    <a:cubicBezTo>
                      <a:pt x="14154" y="7308"/>
                      <a:pt x="14277" y="7277"/>
                      <a:pt x="14400" y="7277"/>
                    </a:cubicBezTo>
                    <a:cubicBezTo>
                      <a:pt x="14799" y="7288"/>
                      <a:pt x="15116" y="7615"/>
                      <a:pt x="15106" y="8014"/>
                    </a:cubicBezTo>
                    <a:cubicBezTo>
                      <a:pt x="15106" y="8106"/>
                      <a:pt x="15086" y="8209"/>
                      <a:pt x="15045" y="8291"/>
                    </a:cubicBezTo>
                    <a:cubicBezTo>
                      <a:pt x="15106" y="8291"/>
                      <a:pt x="15168" y="8280"/>
                      <a:pt x="15229" y="8291"/>
                    </a:cubicBezTo>
                    <a:cubicBezTo>
                      <a:pt x="16171" y="8311"/>
                      <a:pt x="16938" y="8976"/>
                      <a:pt x="17112" y="9856"/>
                    </a:cubicBezTo>
                    <a:cubicBezTo>
                      <a:pt x="17153" y="9856"/>
                      <a:pt x="17194" y="9856"/>
                      <a:pt x="17225" y="9856"/>
                    </a:cubicBezTo>
                    <a:cubicBezTo>
                      <a:pt x="17348" y="9856"/>
                      <a:pt x="17460" y="9877"/>
                      <a:pt x="17573" y="9918"/>
                    </a:cubicBezTo>
                    <a:cubicBezTo>
                      <a:pt x="17706" y="9754"/>
                      <a:pt x="17910" y="9662"/>
                      <a:pt x="18136" y="9662"/>
                    </a:cubicBezTo>
                    <a:cubicBezTo>
                      <a:pt x="18228" y="9662"/>
                      <a:pt x="18310" y="9683"/>
                      <a:pt x="18381" y="9713"/>
                    </a:cubicBezTo>
                    <a:cubicBezTo>
                      <a:pt x="18883" y="8772"/>
                      <a:pt x="19886" y="8147"/>
                      <a:pt x="21022" y="8168"/>
                    </a:cubicBezTo>
                    <a:cubicBezTo>
                      <a:pt x="22014" y="8188"/>
                      <a:pt x="22874" y="8710"/>
                      <a:pt x="23386" y="9468"/>
                    </a:cubicBezTo>
                    <a:cubicBezTo>
                      <a:pt x="23723" y="9212"/>
                      <a:pt x="24153" y="9058"/>
                      <a:pt x="24624" y="9068"/>
                    </a:cubicBezTo>
                    <a:cubicBezTo>
                      <a:pt x="25105" y="9079"/>
                      <a:pt x="25545" y="9263"/>
                      <a:pt x="25883" y="9570"/>
                    </a:cubicBezTo>
                    <a:cubicBezTo>
                      <a:pt x="26139" y="9468"/>
                      <a:pt x="26405" y="9406"/>
                      <a:pt x="26691" y="9416"/>
                    </a:cubicBezTo>
                    <a:cubicBezTo>
                      <a:pt x="26865" y="9416"/>
                      <a:pt x="27029" y="9447"/>
                      <a:pt x="27183" y="9488"/>
                    </a:cubicBezTo>
                    <a:cubicBezTo>
                      <a:pt x="27183" y="9457"/>
                      <a:pt x="27183" y="9427"/>
                      <a:pt x="27183" y="9396"/>
                    </a:cubicBezTo>
                    <a:cubicBezTo>
                      <a:pt x="27213" y="8301"/>
                      <a:pt x="28114" y="7441"/>
                      <a:pt x="29199" y="7462"/>
                    </a:cubicBezTo>
                    <a:cubicBezTo>
                      <a:pt x="29414" y="7472"/>
                      <a:pt x="29618" y="7513"/>
                      <a:pt x="29813" y="7574"/>
                    </a:cubicBezTo>
                    <a:cubicBezTo>
                      <a:pt x="30693" y="5814"/>
                      <a:pt x="32525" y="4627"/>
                      <a:pt x="34623" y="4668"/>
                    </a:cubicBezTo>
                    <a:cubicBezTo>
                      <a:pt x="36997" y="4719"/>
                      <a:pt x="38962" y="6346"/>
                      <a:pt x="39566" y="8516"/>
                    </a:cubicBezTo>
                    <a:cubicBezTo>
                      <a:pt x="40252" y="8649"/>
                      <a:pt x="40794" y="9171"/>
                      <a:pt x="40968" y="9846"/>
                    </a:cubicBezTo>
                    <a:cubicBezTo>
                      <a:pt x="41142" y="9826"/>
                      <a:pt x="41326" y="9826"/>
                      <a:pt x="41511" y="9826"/>
                    </a:cubicBezTo>
                    <a:cubicBezTo>
                      <a:pt x="43066" y="9867"/>
                      <a:pt x="44448" y="10573"/>
                      <a:pt x="45389" y="11678"/>
                    </a:cubicBezTo>
                    <a:cubicBezTo>
                      <a:pt x="45666" y="11514"/>
                      <a:pt x="45993" y="11422"/>
                      <a:pt x="46351" y="11422"/>
                    </a:cubicBezTo>
                    <a:cubicBezTo>
                      <a:pt x="47354" y="11453"/>
                      <a:pt x="48153" y="12282"/>
                      <a:pt x="48122" y="13285"/>
                    </a:cubicBezTo>
                    <a:cubicBezTo>
                      <a:pt x="48122" y="13449"/>
                      <a:pt x="48101" y="13602"/>
                      <a:pt x="48060" y="13745"/>
                    </a:cubicBezTo>
                    <a:cubicBezTo>
                      <a:pt x="48460" y="13745"/>
                      <a:pt x="48848" y="13848"/>
                      <a:pt x="49186" y="1402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2359925" y="3663150"/>
                <a:ext cx="1102000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44080" h="9171" extrusionOk="0">
                    <a:moveTo>
                      <a:pt x="2272" y="502"/>
                    </a:moveTo>
                    <a:cubicBezTo>
                      <a:pt x="2876" y="502"/>
                      <a:pt x="3439" y="635"/>
                      <a:pt x="3941" y="871"/>
                    </a:cubicBezTo>
                    <a:cubicBezTo>
                      <a:pt x="4145" y="369"/>
                      <a:pt x="4637" y="1"/>
                      <a:pt x="5220" y="1"/>
                    </a:cubicBezTo>
                    <a:cubicBezTo>
                      <a:pt x="5814" y="1"/>
                      <a:pt x="6315" y="380"/>
                      <a:pt x="6509" y="902"/>
                    </a:cubicBezTo>
                    <a:cubicBezTo>
                      <a:pt x="6714" y="779"/>
                      <a:pt x="6960" y="697"/>
                      <a:pt x="7226" y="697"/>
                    </a:cubicBezTo>
                    <a:cubicBezTo>
                      <a:pt x="7983" y="697"/>
                      <a:pt x="8597" y="1311"/>
                      <a:pt x="8597" y="2079"/>
                    </a:cubicBezTo>
                    <a:cubicBezTo>
                      <a:pt x="8597" y="2171"/>
                      <a:pt x="8587" y="2263"/>
                      <a:pt x="8567" y="2355"/>
                    </a:cubicBezTo>
                    <a:cubicBezTo>
                      <a:pt x="8761" y="2437"/>
                      <a:pt x="8894" y="2631"/>
                      <a:pt x="8894" y="2856"/>
                    </a:cubicBezTo>
                    <a:cubicBezTo>
                      <a:pt x="8894" y="2877"/>
                      <a:pt x="8894" y="2897"/>
                      <a:pt x="8894" y="2907"/>
                    </a:cubicBezTo>
                    <a:cubicBezTo>
                      <a:pt x="9170" y="2856"/>
                      <a:pt x="9447" y="2826"/>
                      <a:pt x="9743" y="2826"/>
                    </a:cubicBezTo>
                    <a:cubicBezTo>
                      <a:pt x="9846" y="2826"/>
                      <a:pt x="9948" y="2826"/>
                      <a:pt x="10051" y="2836"/>
                    </a:cubicBezTo>
                    <a:cubicBezTo>
                      <a:pt x="10112" y="2611"/>
                      <a:pt x="10317" y="2447"/>
                      <a:pt x="10562" y="2447"/>
                    </a:cubicBezTo>
                    <a:cubicBezTo>
                      <a:pt x="10859" y="2447"/>
                      <a:pt x="11094" y="2682"/>
                      <a:pt x="11105" y="2969"/>
                    </a:cubicBezTo>
                    <a:cubicBezTo>
                      <a:pt x="11156" y="2959"/>
                      <a:pt x="11207" y="2959"/>
                      <a:pt x="11268" y="2959"/>
                    </a:cubicBezTo>
                    <a:cubicBezTo>
                      <a:pt x="11463" y="2959"/>
                      <a:pt x="11647" y="3000"/>
                      <a:pt x="11821" y="3081"/>
                    </a:cubicBezTo>
                    <a:cubicBezTo>
                      <a:pt x="11903" y="2887"/>
                      <a:pt x="12097" y="2744"/>
                      <a:pt x="12323" y="2744"/>
                    </a:cubicBezTo>
                    <a:cubicBezTo>
                      <a:pt x="12476" y="2744"/>
                      <a:pt x="12609" y="2805"/>
                      <a:pt x="12711" y="2907"/>
                    </a:cubicBezTo>
                    <a:cubicBezTo>
                      <a:pt x="12967" y="2478"/>
                      <a:pt x="13448" y="2191"/>
                      <a:pt x="13991" y="2191"/>
                    </a:cubicBezTo>
                    <a:cubicBezTo>
                      <a:pt x="14717" y="2191"/>
                      <a:pt x="15331" y="2713"/>
                      <a:pt x="15454" y="3409"/>
                    </a:cubicBezTo>
                    <a:cubicBezTo>
                      <a:pt x="15546" y="3348"/>
                      <a:pt x="15649" y="3307"/>
                      <a:pt x="15771" y="3307"/>
                    </a:cubicBezTo>
                    <a:cubicBezTo>
                      <a:pt x="16068" y="3307"/>
                      <a:pt x="16314" y="3552"/>
                      <a:pt x="16314" y="3849"/>
                    </a:cubicBezTo>
                    <a:cubicBezTo>
                      <a:pt x="16314" y="3992"/>
                      <a:pt x="16263" y="4125"/>
                      <a:pt x="16171" y="4217"/>
                    </a:cubicBezTo>
                    <a:cubicBezTo>
                      <a:pt x="16467" y="4238"/>
                      <a:pt x="16744" y="4350"/>
                      <a:pt x="16969" y="4524"/>
                    </a:cubicBezTo>
                    <a:cubicBezTo>
                      <a:pt x="17051" y="4473"/>
                      <a:pt x="17143" y="4443"/>
                      <a:pt x="17245" y="4443"/>
                    </a:cubicBezTo>
                    <a:cubicBezTo>
                      <a:pt x="17552" y="4443"/>
                      <a:pt x="17788" y="4688"/>
                      <a:pt x="17788" y="4985"/>
                    </a:cubicBezTo>
                    <a:cubicBezTo>
                      <a:pt x="17788" y="5087"/>
                      <a:pt x="17757" y="5179"/>
                      <a:pt x="17716" y="5261"/>
                    </a:cubicBezTo>
                    <a:cubicBezTo>
                      <a:pt x="18125" y="5415"/>
                      <a:pt x="18463" y="5753"/>
                      <a:pt x="18606" y="6172"/>
                    </a:cubicBezTo>
                    <a:cubicBezTo>
                      <a:pt x="18688" y="6131"/>
                      <a:pt x="18770" y="6111"/>
                      <a:pt x="18872" y="6111"/>
                    </a:cubicBezTo>
                    <a:cubicBezTo>
                      <a:pt x="19169" y="6111"/>
                      <a:pt x="19415" y="6346"/>
                      <a:pt x="19415" y="6643"/>
                    </a:cubicBezTo>
                    <a:cubicBezTo>
                      <a:pt x="19415" y="6725"/>
                      <a:pt x="19394" y="6796"/>
                      <a:pt x="19374" y="6858"/>
                    </a:cubicBezTo>
                    <a:cubicBezTo>
                      <a:pt x="19415" y="6858"/>
                      <a:pt x="19466" y="6848"/>
                      <a:pt x="19507" y="6848"/>
                    </a:cubicBezTo>
                    <a:cubicBezTo>
                      <a:pt x="20336" y="6848"/>
                      <a:pt x="21001" y="7523"/>
                      <a:pt x="21001" y="8342"/>
                    </a:cubicBezTo>
                    <a:cubicBezTo>
                      <a:pt x="21001" y="8454"/>
                      <a:pt x="20991" y="8557"/>
                      <a:pt x="20960" y="8669"/>
                    </a:cubicBezTo>
                    <a:cubicBezTo>
                      <a:pt x="21042" y="8608"/>
                      <a:pt x="21124" y="8557"/>
                      <a:pt x="21206" y="8516"/>
                    </a:cubicBezTo>
                    <a:cubicBezTo>
                      <a:pt x="21196" y="8475"/>
                      <a:pt x="21185" y="8434"/>
                      <a:pt x="21185" y="8383"/>
                    </a:cubicBezTo>
                    <a:cubicBezTo>
                      <a:pt x="21185" y="8086"/>
                      <a:pt x="21431" y="7840"/>
                      <a:pt x="21728" y="7840"/>
                    </a:cubicBezTo>
                    <a:cubicBezTo>
                      <a:pt x="21789" y="7840"/>
                      <a:pt x="21861" y="7851"/>
                      <a:pt x="21912" y="7871"/>
                    </a:cubicBezTo>
                    <a:cubicBezTo>
                      <a:pt x="22280" y="7155"/>
                      <a:pt x="23017" y="6663"/>
                      <a:pt x="23877" y="6663"/>
                    </a:cubicBezTo>
                    <a:cubicBezTo>
                      <a:pt x="24624" y="6663"/>
                      <a:pt x="25279" y="7042"/>
                      <a:pt x="25678" y="7605"/>
                    </a:cubicBezTo>
                    <a:cubicBezTo>
                      <a:pt x="25934" y="7400"/>
                      <a:pt x="26262" y="7277"/>
                      <a:pt x="26609" y="7277"/>
                    </a:cubicBezTo>
                    <a:cubicBezTo>
                      <a:pt x="26978" y="7277"/>
                      <a:pt x="27316" y="7411"/>
                      <a:pt x="27572" y="7636"/>
                    </a:cubicBezTo>
                    <a:cubicBezTo>
                      <a:pt x="27756" y="7554"/>
                      <a:pt x="27960" y="7513"/>
                      <a:pt x="28175" y="7513"/>
                    </a:cubicBezTo>
                    <a:cubicBezTo>
                      <a:pt x="28308" y="7513"/>
                      <a:pt x="28431" y="7523"/>
                      <a:pt x="28554" y="7554"/>
                    </a:cubicBezTo>
                    <a:cubicBezTo>
                      <a:pt x="28554" y="7533"/>
                      <a:pt x="28554" y="7503"/>
                      <a:pt x="28554" y="7482"/>
                    </a:cubicBezTo>
                    <a:cubicBezTo>
                      <a:pt x="28554" y="6663"/>
                      <a:pt x="29219" y="5998"/>
                      <a:pt x="30038" y="5998"/>
                    </a:cubicBezTo>
                    <a:cubicBezTo>
                      <a:pt x="30202" y="5998"/>
                      <a:pt x="30355" y="6019"/>
                      <a:pt x="30499" y="6070"/>
                    </a:cubicBezTo>
                    <a:cubicBezTo>
                      <a:pt x="31133" y="4719"/>
                      <a:pt x="32494" y="3788"/>
                      <a:pt x="34080" y="3788"/>
                    </a:cubicBezTo>
                    <a:cubicBezTo>
                      <a:pt x="35871" y="3788"/>
                      <a:pt x="37386" y="4975"/>
                      <a:pt x="37867" y="6612"/>
                    </a:cubicBezTo>
                    <a:cubicBezTo>
                      <a:pt x="38389" y="6694"/>
                      <a:pt x="38809" y="7083"/>
                      <a:pt x="38952" y="7585"/>
                    </a:cubicBezTo>
                    <a:cubicBezTo>
                      <a:pt x="39085" y="7574"/>
                      <a:pt x="39228" y="7564"/>
                      <a:pt x="39361" y="7564"/>
                    </a:cubicBezTo>
                    <a:cubicBezTo>
                      <a:pt x="40538" y="7564"/>
                      <a:pt x="41592" y="8076"/>
                      <a:pt x="42319" y="8894"/>
                    </a:cubicBezTo>
                    <a:cubicBezTo>
                      <a:pt x="42524" y="8761"/>
                      <a:pt x="42780" y="8690"/>
                      <a:pt x="43035" y="8690"/>
                    </a:cubicBezTo>
                    <a:cubicBezTo>
                      <a:pt x="43455" y="8690"/>
                      <a:pt x="43834" y="8874"/>
                      <a:pt x="44079" y="9171"/>
                    </a:cubicBezTo>
                    <a:lnTo>
                      <a:pt x="0" y="9171"/>
                    </a:lnTo>
                    <a:lnTo>
                      <a:pt x="0" y="1229"/>
                    </a:lnTo>
                    <a:cubicBezTo>
                      <a:pt x="645" y="769"/>
                      <a:pt x="1433" y="502"/>
                      <a:pt x="2272" y="502"/>
                    </a:cubicBezTo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2359925" y="3707925"/>
                <a:ext cx="991475" cy="184500"/>
              </a:xfrm>
              <a:custGeom>
                <a:avLst/>
                <a:gdLst/>
                <a:ahLst/>
                <a:cxnLst/>
                <a:rect l="l" t="t" r="r" b="b"/>
                <a:pathLst>
                  <a:path w="39659" h="7380" extrusionOk="0">
                    <a:moveTo>
                      <a:pt x="39658" y="7380"/>
                    </a:moveTo>
                    <a:lnTo>
                      <a:pt x="21973" y="7380"/>
                    </a:lnTo>
                    <a:cubicBezTo>
                      <a:pt x="22332" y="6756"/>
                      <a:pt x="23007" y="6336"/>
                      <a:pt x="23775" y="6336"/>
                    </a:cubicBezTo>
                    <a:cubicBezTo>
                      <a:pt x="24481" y="6336"/>
                      <a:pt x="25115" y="6684"/>
                      <a:pt x="25484" y="7226"/>
                    </a:cubicBezTo>
                    <a:cubicBezTo>
                      <a:pt x="25729" y="7032"/>
                      <a:pt x="26036" y="6919"/>
                      <a:pt x="26374" y="6919"/>
                    </a:cubicBezTo>
                    <a:cubicBezTo>
                      <a:pt x="26722" y="6919"/>
                      <a:pt x="27039" y="7042"/>
                      <a:pt x="27285" y="7257"/>
                    </a:cubicBezTo>
                    <a:cubicBezTo>
                      <a:pt x="27459" y="7175"/>
                      <a:pt x="27653" y="7134"/>
                      <a:pt x="27858" y="7134"/>
                    </a:cubicBezTo>
                    <a:cubicBezTo>
                      <a:pt x="27981" y="7134"/>
                      <a:pt x="28104" y="7155"/>
                      <a:pt x="28216" y="7175"/>
                    </a:cubicBezTo>
                    <a:cubicBezTo>
                      <a:pt x="28216" y="7155"/>
                      <a:pt x="28216" y="7134"/>
                      <a:pt x="28216" y="7114"/>
                    </a:cubicBezTo>
                    <a:cubicBezTo>
                      <a:pt x="28216" y="6326"/>
                      <a:pt x="28851" y="5691"/>
                      <a:pt x="29629" y="5691"/>
                    </a:cubicBezTo>
                    <a:cubicBezTo>
                      <a:pt x="29782" y="5691"/>
                      <a:pt x="29925" y="5722"/>
                      <a:pt x="30069" y="5763"/>
                    </a:cubicBezTo>
                    <a:cubicBezTo>
                      <a:pt x="30662" y="4484"/>
                      <a:pt x="31962" y="3603"/>
                      <a:pt x="33466" y="3603"/>
                    </a:cubicBezTo>
                    <a:cubicBezTo>
                      <a:pt x="35165" y="3603"/>
                      <a:pt x="36608" y="4729"/>
                      <a:pt x="37069" y="6275"/>
                    </a:cubicBezTo>
                    <a:cubicBezTo>
                      <a:pt x="37560" y="6367"/>
                      <a:pt x="37959" y="6735"/>
                      <a:pt x="38103" y="7206"/>
                    </a:cubicBezTo>
                    <a:cubicBezTo>
                      <a:pt x="38225" y="7196"/>
                      <a:pt x="38358" y="7185"/>
                      <a:pt x="38481" y="7185"/>
                    </a:cubicBezTo>
                    <a:cubicBezTo>
                      <a:pt x="38891" y="7185"/>
                      <a:pt x="39290" y="7257"/>
                      <a:pt x="39658" y="7380"/>
                    </a:cubicBezTo>
                    <a:close/>
                    <a:moveTo>
                      <a:pt x="8894" y="1065"/>
                    </a:moveTo>
                    <a:cubicBezTo>
                      <a:pt x="8894" y="1086"/>
                      <a:pt x="8894" y="1106"/>
                      <a:pt x="8894" y="1116"/>
                    </a:cubicBezTo>
                    <a:cubicBezTo>
                      <a:pt x="8904" y="1116"/>
                      <a:pt x="8925" y="1116"/>
                      <a:pt x="8935" y="1116"/>
                    </a:cubicBezTo>
                    <a:cubicBezTo>
                      <a:pt x="9140" y="1342"/>
                      <a:pt x="9262" y="1638"/>
                      <a:pt x="9262" y="1976"/>
                    </a:cubicBezTo>
                    <a:cubicBezTo>
                      <a:pt x="9262" y="2068"/>
                      <a:pt x="9252" y="2150"/>
                      <a:pt x="9232" y="2242"/>
                    </a:cubicBezTo>
                    <a:cubicBezTo>
                      <a:pt x="9416" y="2324"/>
                      <a:pt x="9539" y="2498"/>
                      <a:pt x="9539" y="2713"/>
                    </a:cubicBezTo>
                    <a:cubicBezTo>
                      <a:pt x="9539" y="2733"/>
                      <a:pt x="9539" y="2754"/>
                      <a:pt x="9539" y="2764"/>
                    </a:cubicBezTo>
                    <a:cubicBezTo>
                      <a:pt x="9805" y="2713"/>
                      <a:pt x="10071" y="2682"/>
                      <a:pt x="10347" y="2682"/>
                    </a:cubicBezTo>
                    <a:cubicBezTo>
                      <a:pt x="10450" y="2682"/>
                      <a:pt x="10542" y="2682"/>
                      <a:pt x="10634" y="2693"/>
                    </a:cubicBezTo>
                    <a:cubicBezTo>
                      <a:pt x="10705" y="2478"/>
                      <a:pt x="10900" y="2324"/>
                      <a:pt x="11125" y="2324"/>
                    </a:cubicBezTo>
                    <a:cubicBezTo>
                      <a:pt x="11412" y="2324"/>
                      <a:pt x="11637" y="2549"/>
                      <a:pt x="11647" y="2826"/>
                    </a:cubicBezTo>
                    <a:cubicBezTo>
                      <a:pt x="11688" y="2815"/>
                      <a:pt x="11739" y="2815"/>
                      <a:pt x="11790" y="2815"/>
                    </a:cubicBezTo>
                    <a:cubicBezTo>
                      <a:pt x="11985" y="2815"/>
                      <a:pt x="12159" y="2856"/>
                      <a:pt x="12323" y="2928"/>
                    </a:cubicBezTo>
                    <a:cubicBezTo>
                      <a:pt x="12404" y="2744"/>
                      <a:pt x="12578" y="2611"/>
                      <a:pt x="12793" y="2611"/>
                    </a:cubicBezTo>
                    <a:cubicBezTo>
                      <a:pt x="12937" y="2611"/>
                      <a:pt x="13070" y="2672"/>
                      <a:pt x="13162" y="2764"/>
                    </a:cubicBezTo>
                    <a:cubicBezTo>
                      <a:pt x="13407" y="2355"/>
                      <a:pt x="13868" y="2078"/>
                      <a:pt x="14380" y="2078"/>
                    </a:cubicBezTo>
                    <a:cubicBezTo>
                      <a:pt x="15076" y="2078"/>
                      <a:pt x="15649" y="2580"/>
                      <a:pt x="15771" y="3245"/>
                    </a:cubicBezTo>
                    <a:cubicBezTo>
                      <a:pt x="15853" y="3184"/>
                      <a:pt x="15966" y="3143"/>
                      <a:pt x="16078" y="3143"/>
                    </a:cubicBezTo>
                    <a:cubicBezTo>
                      <a:pt x="16365" y="3143"/>
                      <a:pt x="16590" y="3368"/>
                      <a:pt x="16590" y="3655"/>
                    </a:cubicBezTo>
                    <a:cubicBezTo>
                      <a:pt x="16590" y="3798"/>
                      <a:pt x="16539" y="3921"/>
                      <a:pt x="16447" y="4013"/>
                    </a:cubicBezTo>
                    <a:cubicBezTo>
                      <a:pt x="16733" y="4033"/>
                      <a:pt x="17000" y="4136"/>
                      <a:pt x="17204" y="4299"/>
                    </a:cubicBezTo>
                    <a:cubicBezTo>
                      <a:pt x="17286" y="4248"/>
                      <a:pt x="17378" y="4228"/>
                      <a:pt x="17481" y="4228"/>
                    </a:cubicBezTo>
                    <a:cubicBezTo>
                      <a:pt x="17757" y="4228"/>
                      <a:pt x="17992" y="4453"/>
                      <a:pt x="17992" y="4739"/>
                    </a:cubicBezTo>
                    <a:cubicBezTo>
                      <a:pt x="17992" y="4831"/>
                      <a:pt x="17962" y="4924"/>
                      <a:pt x="17921" y="5005"/>
                    </a:cubicBezTo>
                    <a:cubicBezTo>
                      <a:pt x="18320" y="5149"/>
                      <a:pt x="18627" y="5466"/>
                      <a:pt x="18770" y="5865"/>
                    </a:cubicBezTo>
                    <a:cubicBezTo>
                      <a:pt x="18842" y="5824"/>
                      <a:pt x="18924" y="5804"/>
                      <a:pt x="19016" y="5804"/>
                    </a:cubicBezTo>
                    <a:cubicBezTo>
                      <a:pt x="19302" y="5804"/>
                      <a:pt x="19538" y="6029"/>
                      <a:pt x="19538" y="6315"/>
                    </a:cubicBezTo>
                    <a:cubicBezTo>
                      <a:pt x="19538" y="6387"/>
                      <a:pt x="19517" y="6459"/>
                      <a:pt x="19497" y="6520"/>
                    </a:cubicBezTo>
                    <a:cubicBezTo>
                      <a:pt x="19538" y="6510"/>
                      <a:pt x="19579" y="6510"/>
                      <a:pt x="19630" y="6510"/>
                    </a:cubicBezTo>
                    <a:cubicBezTo>
                      <a:pt x="20213" y="6510"/>
                      <a:pt x="20715" y="6868"/>
                      <a:pt x="20929" y="7380"/>
                    </a:cubicBezTo>
                    <a:lnTo>
                      <a:pt x="0" y="7380"/>
                    </a:lnTo>
                    <a:lnTo>
                      <a:pt x="0" y="1505"/>
                    </a:lnTo>
                    <a:cubicBezTo>
                      <a:pt x="1351" y="738"/>
                      <a:pt x="3449" y="185"/>
                      <a:pt x="4841" y="830"/>
                    </a:cubicBezTo>
                    <a:cubicBezTo>
                      <a:pt x="5026" y="349"/>
                      <a:pt x="5496" y="1"/>
                      <a:pt x="6049" y="1"/>
                    </a:cubicBezTo>
                    <a:cubicBezTo>
                      <a:pt x="6612" y="1"/>
                      <a:pt x="7093" y="359"/>
                      <a:pt x="7277" y="861"/>
                    </a:cubicBezTo>
                    <a:cubicBezTo>
                      <a:pt x="7471" y="738"/>
                      <a:pt x="7707" y="666"/>
                      <a:pt x="7952" y="666"/>
                    </a:cubicBezTo>
                    <a:cubicBezTo>
                      <a:pt x="8321" y="666"/>
                      <a:pt x="8659" y="820"/>
                      <a:pt x="8894" y="1065"/>
                    </a:cubicBezTo>
                    <a:lnTo>
                      <a:pt x="8894" y="106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33950"/>
            <a:ext cx="48837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7" name="Google Shape;587;p11"/>
          <p:cNvSpPr txBox="1">
            <a:spLocks noGrp="1"/>
          </p:cNvSpPr>
          <p:nvPr>
            <p:ph type="subTitle" idx="1"/>
          </p:nvPr>
        </p:nvSpPr>
        <p:spPr>
          <a:xfrm>
            <a:off x="713225" y="2197350"/>
            <a:ext cx="48837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3"/>
          <p:cNvSpPr txBox="1">
            <a:spLocks noGrp="1"/>
          </p:cNvSpPr>
          <p:nvPr>
            <p:ph type="subTitle" idx="1"/>
          </p:nvPr>
        </p:nvSpPr>
        <p:spPr>
          <a:xfrm>
            <a:off x="725808" y="2381100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13"/>
          <p:cNvSpPr txBox="1">
            <a:spLocks noGrp="1"/>
          </p:cNvSpPr>
          <p:nvPr>
            <p:ph type="subTitle" idx="2"/>
          </p:nvPr>
        </p:nvSpPr>
        <p:spPr>
          <a:xfrm>
            <a:off x="3339206" y="2391973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13"/>
          <p:cNvSpPr txBox="1">
            <a:spLocks noGrp="1"/>
          </p:cNvSpPr>
          <p:nvPr>
            <p:ph type="subTitle" idx="3"/>
          </p:nvPr>
        </p:nvSpPr>
        <p:spPr>
          <a:xfrm>
            <a:off x="1681505" y="4042998"/>
            <a:ext cx="246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13"/>
          <p:cNvSpPr txBox="1">
            <a:spLocks noGrp="1"/>
          </p:cNvSpPr>
          <p:nvPr>
            <p:ph type="subTitle" idx="4"/>
          </p:nvPr>
        </p:nvSpPr>
        <p:spPr>
          <a:xfrm>
            <a:off x="4989957" y="4042999"/>
            <a:ext cx="246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13"/>
          <p:cNvSpPr txBox="1">
            <a:spLocks noGrp="1"/>
          </p:cNvSpPr>
          <p:nvPr>
            <p:ph type="title" idx="5" hasCustomPrompt="1"/>
          </p:nvPr>
        </p:nvSpPr>
        <p:spPr>
          <a:xfrm>
            <a:off x="1591800" y="1486950"/>
            <a:ext cx="7335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6" name="Google Shape;596;p13"/>
          <p:cNvSpPr txBox="1">
            <a:spLocks noGrp="1"/>
          </p:cNvSpPr>
          <p:nvPr>
            <p:ph type="title" idx="6" hasCustomPrompt="1"/>
          </p:nvPr>
        </p:nvSpPr>
        <p:spPr>
          <a:xfrm>
            <a:off x="6818800" y="1486949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7" name="Google Shape;597;p13"/>
          <p:cNvSpPr txBox="1">
            <a:spLocks noGrp="1"/>
          </p:cNvSpPr>
          <p:nvPr>
            <p:ph type="title" idx="7" hasCustomPrompt="1"/>
          </p:nvPr>
        </p:nvSpPr>
        <p:spPr>
          <a:xfrm>
            <a:off x="4206350" y="1486948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8" name="Google Shape;598;p13"/>
          <p:cNvSpPr txBox="1">
            <a:spLocks noGrp="1"/>
          </p:cNvSpPr>
          <p:nvPr>
            <p:ph type="title" idx="8" hasCustomPrompt="1"/>
          </p:nvPr>
        </p:nvSpPr>
        <p:spPr>
          <a:xfrm>
            <a:off x="2548550" y="3148975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9" name="Google Shape;599;p13"/>
          <p:cNvSpPr txBox="1">
            <a:spLocks noGrp="1"/>
          </p:cNvSpPr>
          <p:nvPr>
            <p:ph type="subTitle" idx="9"/>
          </p:nvPr>
        </p:nvSpPr>
        <p:spPr>
          <a:xfrm>
            <a:off x="725700" y="2047950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subTitle" idx="13"/>
          </p:nvPr>
        </p:nvSpPr>
        <p:spPr>
          <a:xfrm>
            <a:off x="1681407" y="3709975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4"/>
          </p:nvPr>
        </p:nvSpPr>
        <p:spPr>
          <a:xfrm>
            <a:off x="3339200" y="2058823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subTitle" idx="15"/>
          </p:nvPr>
        </p:nvSpPr>
        <p:spPr>
          <a:xfrm>
            <a:off x="4989957" y="3709975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subTitle" idx="16"/>
          </p:nvPr>
        </p:nvSpPr>
        <p:spPr>
          <a:xfrm>
            <a:off x="5952600" y="2381100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17"/>
          </p:nvPr>
        </p:nvSpPr>
        <p:spPr>
          <a:xfrm>
            <a:off x="5952600" y="2047950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18" hasCustomPrompt="1"/>
          </p:nvPr>
        </p:nvSpPr>
        <p:spPr>
          <a:xfrm>
            <a:off x="5856050" y="3148975"/>
            <a:ext cx="7335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grpSp>
        <p:nvGrpSpPr>
          <p:cNvPr id="606" name="Google Shape;606;p13"/>
          <p:cNvGrpSpPr/>
          <p:nvPr/>
        </p:nvGrpSpPr>
        <p:grpSpPr>
          <a:xfrm>
            <a:off x="-1" y="3395648"/>
            <a:ext cx="9144001" cy="2510407"/>
            <a:chOff x="-1" y="3395648"/>
            <a:chExt cx="9144001" cy="2510407"/>
          </a:xfrm>
        </p:grpSpPr>
        <p:grpSp>
          <p:nvGrpSpPr>
            <p:cNvPr id="607" name="Google Shape;607;p13"/>
            <p:cNvGrpSpPr/>
            <p:nvPr/>
          </p:nvGrpSpPr>
          <p:grpSpPr>
            <a:xfrm>
              <a:off x="121027" y="3395648"/>
              <a:ext cx="518397" cy="920916"/>
              <a:chOff x="-120637" y="2243125"/>
              <a:chExt cx="277025" cy="492100"/>
            </a:xfrm>
          </p:grpSpPr>
          <p:sp>
            <p:nvSpPr>
              <p:cNvPr id="608" name="Google Shape;608;p13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614" name="Google Shape;614;p13"/>
            <p:cNvSpPr/>
            <p:nvPr/>
          </p:nvSpPr>
          <p:spPr>
            <a:xfrm>
              <a:off x="3059525" y="4687463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15" name="Google Shape;615;p13"/>
            <p:cNvSpPr/>
            <p:nvPr/>
          </p:nvSpPr>
          <p:spPr>
            <a:xfrm flipH="1">
              <a:off x="8062730" y="4603222"/>
              <a:ext cx="241396" cy="220465"/>
            </a:xfrm>
            <a:custGeom>
              <a:avLst/>
              <a:gdLst/>
              <a:ahLst/>
              <a:cxnLst/>
              <a:rect l="l" t="t" r="r" b="b"/>
              <a:pathLst>
                <a:path w="7612" h="6952" extrusionOk="0">
                  <a:moveTo>
                    <a:pt x="7592" y="0"/>
                  </a:moveTo>
                  <a:lnTo>
                    <a:pt x="7592" y="0"/>
                  </a:lnTo>
                  <a:cubicBezTo>
                    <a:pt x="5029" y="767"/>
                    <a:pt x="1359" y="3020"/>
                    <a:pt x="0" y="6952"/>
                  </a:cubicBezTo>
                  <a:cubicBezTo>
                    <a:pt x="2379" y="2272"/>
                    <a:pt x="7553" y="874"/>
                    <a:pt x="7553" y="874"/>
                  </a:cubicBezTo>
                  <a:cubicBezTo>
                    <a:pt x="7612" y="457"/>
                    <a:pt x="7602" y="272"/>
                    <a:pt x="7592" y="0"/>
                  </a:cubicBezTo>
                  <a:close/>
                </a:path>
              </a:pathLst>
            </a:custGeom>
            <a:solidFill>
              <a:srgbClr val="216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616" name="Google Shape;616;p13"/>
            <p:cNvGrpSpPr/>
            <p:nvPr/>
          </p:nvGrpSpPr>
          <p:grpSpPr>
            <a:xfrm>
              <a:off x="55" y="4275517"/>
              <a:ext cx="9143888" cy="1275536"/>
              <a:chOff x="55" y="4275517"/>
              <a:chExt cx="9143888" cy="1275536"/>
            </a:xfrm>
          </p:grpSpPr>
          <p:grpSp>
            <p:nvGrpSpPr>
              <p:cNvPr id="617" name="Google Shape;617;p13"/>
              <p:cNvGrpSpPr/>
              <p:nvPr/>
            </p:nvGrpSpPr>
            <p:grpSpPr>
              <a:xfrm rot="-142550">
                <a:off x="4843505" y="4622287"/>
                <a:ext cx="2112310" cy="694200"/>
                <a:chOff x="3635150" y="3150675"/>
                <a:chExt cx="1444950" cy="487800"/>
              </a:xfrm>
            </p:grpSpPr>
            <p:sp>
              <p:nvSpPr>
                <p:cNvPr id="618" name="Google Shape;618;p13"/>
                <p:cNvSpPr/>
                <p:nvPr/>
              </p:nvSpPr>
              <p:spPr>
                <a:xfrm>
                  <a:off x="3635150" y="3150675"/>
                  <a:ext cx="1444950" cy="48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9512" extrusionOk="0">
                      <a:moveTo>
                        <a:pt x="57797" y="8129"/>
                      </a:moveTo>
                      <a:cubicBezTo>
                        <a:pt x="39972" y="0"/>
                        <a:pt x="14071" y="16994"/>
                        <a:pt x="1" y="14871"/>
                      </a:cubicBezTo>
                      <a:lnTo>
                        <a:pt x="1" y="19511"/>
                      </a:lnTo>
                      <a:lnTo>
                        <a:pt x="57797" y="19511"/>
                      </a:lnTo>
                      <a:lnTo>
                        <a:pt x="57797" y="8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19" name="Google Shape;619;p13"/>
                <p:cNvSpPr/>
                <p:nvPr/>
              </p:nvSpPr>
              <p:spPr>
                <a:xfrm>
                  <a:off x="3635150" y="3323225"/>
                  <a:ext cx="1444950" cy="3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2610" extrusionOk="0">
                      <a:moveTo>
                        <a:pt x="57797" y="1227"/>
                      </a:moveTo>
                      <a:cubicBezTo>
                        <a:pt x="56688" y="726"/>
                        <a:pt x="55557" y="320"/>
                        <a:pt x="54394" y="0"/>
                      </a:cubicBezTo>
                      <a:cubicBezTo>
                        <a:pt x="41711" y="12332"/>
                        <a:pt x="17666" y="10593"/>
                        <a:pt x="14914" y="8705"/>
                      </a:cubicBezTo>
                      <a:cubicBezTo>
                        <a:pt x="13900" y="8011"/>
                        <a:pt x="13538" y="7190"/>
                        <a:pt x="13495" y="6401"/>
                      </a:cubicBezTo>
                      <a:cubicBezTo>
                        <a:pt x="8396" y="7734"/>
                        <a:pt x="3777" y="8545"/>
                        <a:pt x="1" y="7969"/>
                      </a:cubicBezTo>
                      <a:lnTo>
                        <a:pt x="1" y="12609"/>
                      </a:lnTo>
                      <a:lnTo>
                        <a:pt x="57797" y="12609"/>
                      </a:lnTo>
                      <a:lnTo>
                        <a:pt x="57797" y="12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0" name="Google Shape;620;p13"/>
                <p:cNvSpPr/>
                <p:nvPr/>
              </p:nvSpPr>
              <p:spPr>
                <a:xfrm>
                  <a:off x="3635150" y="3298425"/>
                  <a:ext cx="1444950" cy="3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3602" extrusionOk="0">
                      <a:moveTo>
                        <a:pt x="9633" y="8310"/>
                      </a:moveTo>
                      <a:cubicBezTo>
                        <a:pt x="7265" y="8801"/>
                        <a:pt x="5046" y="9110"/>
                        <a:pt x="2998" y="9142"/>
                      </a:cubicBezTo>
                      <a:cubicBezTo>
                        <a:pt x="1803" y="10156"/>
                        <a:pt x="822" y="11094"/>
                        <a:pt x="1" y="11948"/>
                      </a:cubicBezTo>
                      <a:lnTo>
                        <a:pt x="1" y="13601"/>
                      </a:lnTo>
                      <a:lnTo>
                        <a:pt x="7713" y="13601"/>
                      </a:lnTo>
                      <a:cubicBezTo>
                        <a:pt x="7969" y="11596"/>
                        <a:pt x="8737" y="9804"/>
                        <a:pt x="9633" y="8310"/>
                      </a:cubicBezTo>
                      <a:close/>
                      <a:moveTo>
                        <a:pt x="22242" y="4875"/>
                      </a:moveTo>
                      <a:cubicBezTo>
                        <a:pt x="20536" y="5387"/>
                        <a:pt x="18871" y="5889"/>
                        <a:pt x="17229" y="6369"/>
                      </a:cubicBezTo>
                      <a:cubicBezTo>
                        <a:pt x="15906" y="9067"/>
                        <a:pt x="15436" y="11606"/>
                        <a:pt x="15330" y="13601"/>
                      </a:cubicBezTo>
                      <a:lnTo>
                        <a:pt x="21730" y="13601"/>
                      </a:lnTo>
                      <a:cubicBezTo>
                        <a:pt x="21165" y="9462"/>
                        <a:pt x="21698" y="6561"/>
                        <a:pt x="22242" y="4875"/>
                      </a:cubicBezTo>
                      <a:close/>
                      <a:moveTo>
                        <a:pt x="33859" y="1686"/>
                      </a:moveTo>
                      <a:cubicBezTo>
                        <a:pt x="37006" y="4182"/>
                        <a:pt x="40740" y="8150"/>
                        <a:pt x="42159" y="13601"/>
                      </a:cubicBezTo>
                      <a:lnTo>
                        <a:pt x="32344" y="13601"/>
                      </a:lnTo>
                      <a:cubicBezTo>
                        <a:pt x="31587" y="10348"/>
                        <a:pt x="30339" y="6283"/>
                        <a:pt x="28429" y="3072"/>
                      </a:cubicBezTo>
                      <a:cubicBezTo>
                        <a:pt x="30232" y="2571"/>
                        <a:pt x="32046" y="2102"/>
                        <a:pt x="33859" y="1686"/>
                      </a:cubicBezTo>
                      <a:close/>
                      <a:moveTo>
                        <a:pt x="46372" y="0"/>
                      </a:moveTo>
                      <a:cubicBezTo>
                        <a:pt x="44324" y="11"/>
                        <a:pt x="42233" y="192"/>
                        <a:pt x="40121" y="491"/>
                      </a:cubicBezTo>
                      <a:cubicBezTo>
                        <a:pt x="46895" y="2742"/>
                        <a:pt x="51599" y="9964"/>
                        <a:pt x="53605" y="13601"/>
                      </a:cubicBezTo>
                      <a:lnTo>
                        <a:pt x="57797" y="13601"/>
                      </a:lnTo>
                      <a:lnTo>
                        <a:pt x="57797" y="7030"/>
                      </a:lnTo>
                      <a:cubicBezTo>
                        <a:pt x="54394" y="3264"/>
                        <a:pt x="50095" y="1174"/>
                        <a:pt x="46372" y="0"/>
                      </a:cubicBezTo>
                      <a:lnTo>
                        <a:pt x="46372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1" name="Google Shape;621;p13"/>
                <p:cNvSpPr/>
                <p:nvPr/>
              </p:nvSpPr>
              <p:spPr>
                <a:xfrm>
                  <a:off x="3635150" y="3365625"/>
                  <a:ext cx="1444950" cy="27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0914" extrusionOk="0">
                      <a:moveTo>
                        <a:pt x="9633" y="5622"/>
                      </a:moveTo>
                      <a:cubicBezTo>
                        <a:pt x="7265" y="6113"/>
                        <a:pt x="5046" y="6422"/>
                        <a:pt x="2998" y="6454"/>
                      </a:cubicBezTo>
                      <a:cubicBezTo>
                        <a:pt x="1803" y="7468"/>
                        <a:pt x="822" y="8406"/>
                        <a:pt x="1" y="9260"/>
                      </a:cubicBezTo>
                      <a:lnTo>
                        <a:pt x="1" y="10913"/>
                      </a:lnTo>
                      <a:lnTo>
                        <a:pt x="7713" y="10913"/>
                      </a:lnTo>
                      <a:cubicBezTo>
                        <a:pt x="7969" y="8908"/>
                        <a:pt x="8737" y="7116"/>
                        <a:pt x="9633" y="5622"/>
                      </a:cubicBezTo>
                      <a:close/>
                      <a:moveTo>
                        <a:pt x="31555" y="7916"/>
                      </a:moveTo>
                      <a:cubicBezTo>
                        <a:pt x="34350" y="7574"/>
                        <a:pt x="37294" y="7020"/>
                        <a:pt x="40196" y="6155"/>
                      </a:cubicBezTo>
                      <a:cubicBezTo>
                        <a:pt x="41017" y="7596"/>
                        <a:pt x="41711" y="9174"/>
                        <a:pt x="42159" y="10913"/>
                      </a:cubicBezTo>
                      <a:lnTo>
                        <a:pt x="32344" y="10913"/>
                      </a:lnTo>
                      <a:cubicBezTo>
                        <a:pt x="32120" y="9964"/>
                        <a:pt x="31864" y="8950"/>
                        <a:pt x="31555" y="7916"/>
                      </a:cubicBezTo>
                      <a:close/>
                      <a:moveTo>
                        <a:pt x="15853" y="7414"/>
                      </a:moveTo>
                      <a:cubicBezTo>
                        <a:pt x="17026" y="7788"/>
                        <a:pt x="19010" y="8108"/>
                        <a:pt x="21496" y="8246"/>
                      </a:cubicBezTo>
                      <a:cubicBezTo>
                        <a:pt x="21528" y="9078"/>
                        <a:pt x="21602" y="9964"/>
                        <a:pt x="21730" y="10913"/>
                      </a:cubicBezTo>
                      <a:lnTo>
                        <a:pt x="15330" y="10913"/>
                      </a:lnTo>
                      <a:cubicBezTo>
                        <a:pt x="15383" y="9878"/>
                        <a:pt x="15532" y="8694"/>
                        <a:pt x="15853" y="7414"/>
                      </a:cubicBezTo>
                      <a:close/>
                      <a:moveTo>
                        <a:pt x="47898" y="3019"/>
                      </a:moveTo>
                      <a:cubicBezTo>
                        <a:pt x="50554" y="5782"/>
                        <a:pt x="52495" y="8897"/>
                        <a:pt x="53605" y="10913"/>
                      </a:cubicBezTo>
                      <a:lnTo>
                        <a:pt x="57797" y="10913"/>
                      </a:lnTo>
                      <a:lnTo>
                        <a:pt x="57797" y="4342"/>
                      </a:lnTo>
                      <a:cubicBezTo>
                        <a:pt x="56165" y="2539"/>
                        <a:pt x="54341" y="1120"/>
                        <a:pt x="52463" y="0"/>
                      </a:cubicBezTo>
                      <a:cubicBezTo>
                        <a:pt x="51034" y="1152"/>
                        <a:pt x="49498" y="2155"/>
                        <a:pt x="47898" y="3019"/>
                      </a:cubicBezTo>
                      <a:lnTo>
                        <a:pt x="47898" y="3019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622" name="Google Shape;622;p13"/>
              <p:cNvGrpSpPr/>
              <p:nvPr/>
            </p:nvGrpSpPr>
            <p:grpSpPr>
              <a:xfrm>
                <a:off x="1835867" y="4321018"/>
                <a:ext cx="3045041" cy="1230036"/>
                <a:chOff x="664975" y="3743975"/>
                <a:chExt cx="3464605" cy="1399518"/>
              </a:xfrm>
            </p:grpSpPr>
            <p:sp>
              <p:nvSpPr>
                <p:cNvPr id="623" name="Google Shape;623;p13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4" name="Google Shape;624;p13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5" name="Google Shape;625;p13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6" name="Google Shape;626;p13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sp>
            <p:nvSpPr>
              <p:cNvPr id="627" name="Google Shape;627;p13"/>
              <p:cNvSpPr/>
              <p:nvPr/>
            </p:nvSpPr>
            <p:spPr>
              <a:xfrm>
                <a:off x="5952599" y="4275517"/>
                <a:ext cx="3191345" cy="867978"/>
              </a:xfrm>
              <a:custGeom>
                <a:avLst/>
                <a:gdLst/>
                <a:ahLst/>
                <a:cxnLst/>
                <a:rect l="l" t="t" r="r" b="b"/>
                <a:pathLst>
                  <a:path w="113814" h="30955" extrusionOk="0">
                    <a:moveTo>
                      <a:pt x="102495" y="0"/>
                    </a:moveTo>
                    <a:cubicBezTo>
                      <a:pt x="65360" y="0"/>
                      <a:pt x="54857" y="15522"/>
                      <a:pt x="1" y="30954"/>
                    </a:cubicBezTo>
                    <a:lnTo>
                      <a:pt x="113814" y="30954"/>
                    </a:lnTo>
                    <a:lnTo>
                      <a:pt x="113814" y="431"/>
                    </a:lnTo>
                    <a:cubicBezTo>
                      <a:pt x="109762" y="139"/>
                      <a:pt x="106009" y="0"/>
                      <a:pt x="102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 flipH="1">
                <a:off x="55" y="4275517"/>
                <a:ext cx="3191345" cy="867978"/>
              </a:xfrm>
              <a:custGeom>
                <a:avLst/>
                <a:gdLst/>
                <a:ahLst/>
                <a:cxnLst/>
                <a:rect l="l" t="t" r="r" b="b"/>
                <a:pathLst>
                  <a:path w="113814" h="30955" extrusionOk="0">
                    <a:moveTo>
                      <a:pt x="102495" y="0"/>
                    </a:moveTo>
                    <a:cubicBezTo>
                      <a:pt x="65360" y="0"/>
                      <a:pt x="54857" y="15522"/>
                      <a:pt x="1" y="30954"/>
                    </a:cubicBezTo>
                    <a:lnTo>
                      <a:pt x="113814" y="30954"/>
                    </a:lnTo>
                    <a:lnTo>
                      <a:pt x="113814" y="431"/>
                    </a:lnTo>
                    <a:cubicBezTo>
                      <a:pt x="109762" y="139"/>
                      <a:pt x="106009" y="0"/>
                      <a:pt x="102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629" name="Google Shape;629;p13"/>
            <p:cNvGrpSpPr/>
            <p:nvPr/>
          </p:nvGrpSpPr>
          <p:grpSpPr>
            <a:xfrm>
              <a:off x="-1" y="4233784"/>
              <a:ext cx="2288184" cy="920899"/>
              <a:chOff x="-1" y="4233784"/>
              <a:chExt cx="2288184" cy="920899"/>
            </a:xfrm>
          </p:grpSpPr>
          <p:sp>
            <p:nvSpPr>
              <p:cNvPr id="630" name="Google Shape;630;p13"/>
              <p:cNvSpPr/>
              <p:nvPr/>
            </p:nvSpPr>
            <p:spPr>
              <a:xfrm>
                <a:off x="-1" y="4233784"/>
                <a:ext cx="2288184" cy="920899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1102792" y="4875368"/>
                <a:ext cx="116417" cy="27929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302620" y="4492390"/>
                <a:ext cx="333172" cy="572379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-1" y="4711262"/>
                <a:ext cx="953214" cy="443404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634" name="Google Shape;634;p13"/>
            <p:cNvGrpSpPr/>
            <p:nvPr/>
          </p:nvGrpSpPr>
          <p:grpSpPr>
            <a:xfrm>
              <a:off x="8000427" y="3644498"/>
              <a:ext cx="518397" cy="920916"/>
              <a:chOff x="-120637" y="2243125"/>
              <a:chExt cx="277025" cy="492100"/>
            </a:xfrm>
          </p:grpSpPr>
          <p:sp>
            <p:nvSpPr>
              <p:cNvPr id="635" name="Google Shape;635;p13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641" name="Google Shape;641;p13"/>
            <p:cNvGrpSpPr/>
            <p:nvPr/>
          </p:nvGrpSpPr>
          <p:grpSpPr>
            <a:xfrm>
              <a:off x="6855816" y="4233784"/>
              <a:ext cx="2288184" cy="920899"/>
              <a:chOff x="6855816" y="4233784"/>
              <a:chExt cx="2288184" cy="920899"/>
            </a:xfrm>
          </p:grpSpPr>
          <p:sp>
            <p:nvSpPr>
              <p:cNvPr id="642" name="Google Shape;642;p13"/>
              <p:cNvSpPr/>
              <p:nvPr/>
            </p:nvSpPr>
            <p:spPr>
              <a:xfrm flipH="1">
                <a:off x="6855816" y="4233784"/>
                <a:ext cx="2288184" cy="920899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 flipH="1">
                <a:off x="7924790" y="4875368"/>
                <a:ext cx="116417" cy="27929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 flipH="1">
                <a:off x="8508207" y="4492390"/>
                <a:ext cx="333172" cy="572379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 flipH="1">
                <a:off x="8190786" y="4711262"/>
                <a:ext cx="953214" cy="443404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22"/>
          <p:cNvGrpSpPr/>
          <p:nvPr/>
        </p:nvGrpSpPr>
        <p:grpSpPr>
          <a:xfrm rot="-757176" flipH="1">
            <a:off x="7940319" y="3689515"/>
            <a:ext cx="2723353" cy="1317260"/>
            <a:chOff x="917238" y="1394150"/>
            <a:chExt cx="2222600" cy="1075050"/>
          </a:xfrm>
        </p:grpSpPr>
        <p:sp>
          <p:nvSpPr>
            <p:cNvPr id="910" name="Google Shape;910;p22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14" name="Google Shape;914;p22"/>
          <p:cNvGrpSpPr/>
          <p:nvPr/>
        </p:nvGrpSpPr>
        <p:grpSpPr>
          <a:xfrm rot="757176">
            <a:off x="-223806" y="3729165"/>
            <a:ext cx="2723353" cy="1317260"/>
            <a:chOff x="917238" y="1394150"/>
            <a:chExt cx="2222600" cy="1075050"/>
          </a:xfrm>
        </p:grpSpPr>
        <p:sp>
          <p:nvSpPr>
            <p:cNvPr id="915" name="Google Shape;915;p22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19" name="Google Shape;919;p22"/>
          <p:cNvSpPr/>
          <p:nvPr/>
        </p:nvSpPr>
        <p:spPr>
          <a:xfrm>
            <a:off x="7009900" y="3955821"/>
            <a:ext cx="3985295" cy="1218592"/>
          </a:xfrm>
          <a:custGeom>
            <a:avLst/>
            <a:gdLst/>
            <a:ahLst/>
            <a:cxnLst/>
            <a:rect l="l" t="t" r="r" b="b"/>
            <a:pathLst>
              <a:path w="88893" h="27181" extrusionOk="0">
                <a:moveTo>
                  <a:pt x="2891" y="2966"/>
                </a:moveTo>
                <a:cubicBezTo>
                  <a:pt x="3648" y="2966"/>
                  <a:pt x="4363" y="3126"/>
                  <a:pt x="5003" y="3424"/>
                </a:cubicBezTo>
                <a:cubicBezTo>
                  <a:pt x="5259" y="2784"/>
                  <a:pt x="5889" y="2326"/>
                  <a:pt x="6625" y="2326"/>
                </a:cubicBezTo>
                <a:cubicBezTo>
                  <a:pt x="7371" y="2326"/>
                  <a:pt x="8011" y="2795"/>
                  <a:pt x="8257" y="3467"/>
                </a:cubicBezTo>
                <a:cubicBezTo>
                  <a:pt x="8523" y="3307"/>
                  <a:pt x="8833" y="3211"/>
                  <a:pt x="9164" y="3211"/>
                </a:cubicBezTo>
                <a:cubicBezTo>
                  <a:pt x="10134" y="3211"/>
                  <a:pt x="10913" y="3990"/>
                  <a:pt x="10913" y="4950"/>
                </a:cubicBezTo>
                <a:cubicBezTo>
                  <a:pt x="10913" y="5078"/>
                  <a:pt x="10902" y="5195"/>
                  <a:pt x="10870" y="5312"/>
                </a:cubicBezTo>
                <a:cubicBezTo>
                  <a:pt x="11116" y="5419"/>
                  <a:pt x="11286" y="5654"/>
                  <a:pt x="11286" y="5942"/>
                </a:cubicBezTo>
                <a:cubicBezTo>
                  <a:pt x="11286" y="5963"/>
                  <a:pt x="11286" y="5995"/>
                  <a:pt x="11286" y="6016"/>
                </a:cubicBezTo>
                <a:cubicBezTo>
                  <a:pt x="11628" y="5942"/>
                  <a:pt x="11990" y="5899"/>
                  <a:pt x="12364" y="5899"/>
                </a:cubicBezTo>
                <a:cubicBezTo>
                  <a:pt x="12492" y="5899"/>
                  <a:pt x="12620" y="5899"/>
                  <a:pt x="12748" y="5910"/>
                </a:cubicBezTo>
                <a:cubicBezTo>
                  <a:pt x="12833" y="5632"/>
                  <a:pt x="13100" y="5430"/>
                  <a:pt x="13409" y="5430"/>
                </a:cubicBezTo>
                <a:cubicBezTo>
                  <a:pt x="13783" y="5430"/>
                  <a:pt x="14081" y="5718"/>
                  <a:pt x="14092" y="6091"/>
                </a:cubicBezTo>
                <a:cubicBezTo>
                  <a:pt x="14156" y="6080"/>
                  <a:pt x="14231" y="6080"/>
                  <a:pt x="14295" y="6080"/>
                </a:cubicBezTo>
                <a:cubicBezTo>
                  <a:pt x="14551" y="6080"/>
                  <a:pt x="14785" y="6134"/>
                  <a:pt x="14999" y="6230"/>
                </a:cubicBezTo>
                <a:cubicBezTo>
                  <a:pt x="15105" y="5974"/>
                  <a:pt x="15351" y="5803"/>
                  <a:pt x="15639" y="5803"/>
                </a:cubicBezTo>
                <a:cubicBezTo>
                  <a:pt x="15831" y="5803"/>
                  <a:pt x="16001" y="5888"/>
                  <a:pt x="16129" y="6016"/>
                </a:cubicBezTo>
                <a:cubicBezTo>
                  <a:pt x="16460" y="5462"/>
                  <a:pt x="17057" y="5099"/>
                  <a:pt x="17751" y="5099"/>
                </a:cubicBezTo>
                <a:cubicBezTo>
                  <a:pt x="18060" y="5099"/>
                  <a:pt x="18348" y="5174"/>
                  <a:pt x="18615" y="5302"/>
                </a:cubicBezTo>
                <a:cubicBezTo>
                  <a:pt x="19298" y="4843"/>
                  <a:pt x="20119" y="4576"/>
                  <a:pt x="21004" y="4576"/>
                </a:cubicBezTo>
                <a:cubicBezTo>
                  <a:pt x="21655" y="4576"/>
                  <a:pt x="22263" y="4715"/>
                  <a:pt x="22807" y="4971"/>
                </a:cubicBezTo>
                <a:cubicBezTo>
                  <a:pt x="23031" y="4416"/>
                  <a:pt x="23565" y="4032"/>
                  <a:pt x="24194" y="4032"/>
                </a:cubicBezTo>
                <a:cubicBezTo>
                  <a:pt x="24834" y="4032"/>
                  <a:pt x="25378" y="4438"/>
                  <a:pt x="25591" y="5003"/>
                </a:cubicBezTo>
                <a:cubicBezTo>
                  <a:pt x="25815" y="4864"/>
                  <a:pt x="26082" y="4779"/>
                  <a:pt x="26370" y="4779"/>
                </a:cubicBezTo>
                <a:cubicBezTo>
                  <a:pt x="27192" y="4779"/>
                  <a:pt x="27853" y="5451"/>
                  <a:pt x="27853" y="6272"/>
                </a:cubicBezTo>
                <a:cubicBezTo>
                  <a:pt x="27853" y="6379"/>
                  <a:pt x="27842" y="6475"/>
                  <a:pt x="27821" y="6571"/>
                </a:cubicBezTo>
                <a:cubicBezTo>
                  <a:pt x="28034" y="6667"/>
                  <a:pt x="28173" y="6870"/>
                  <a:pt x="28173" y="7115"/>
                </a:cubicBezTo>
                <a:cubicBezTo>
                  <a:pt x="28173" y="7137"/>
                  <a:pt x="28173" y="7158"/>
                  <a:pt x="28173" y="7179"/>
                </a:cubicBezTo>
                <a:cubicBezTo>
                  <a:pt x="28472" y="7115"/>
                  <a:pt x="28781" y="7083"/>
                  <a:pt x="29090" y="7083"/>
                </a:cubicBezTo>
                <a:cubicBezTo>
                  <a:pt x="29208" y="7083"/>
                  <a:pt x="29314" y="7083"/>
                  <a:pt x="29421" y="7094"/>
                </a:cubicBezTo>
                <a:cubicBezTo>
                  <a:pt x="29496" y="6849"/>
                  <a:pt x="29720" y="6678"/>
                  <a:pt x="29986" y="6678"/>
                </a:cubicBezTo>
                <a:cubicBezTo>
                  <a:pt x="30061" y="6678"/>
                  <a:pt x="30125" y="6689"/>
                  <a:pt x="30189" y="6710"/>
                </a:cubicBezTo>
                <a:lnTo>
                  <a:pt x="30189" y="5355"/>
                </a:lnTo>
                <a:cubicBezTo>
                  <a:pt x="31213" y="4864"/>
                  <a:pt x="32440" y="4822"/>
                  <a:pt x="33539" y="5344"/>
                </a:cubicBezTo>
                <a:cubicBezTo>
                  <a:pt x="34936" y="5995"/>
                  <a:pt x="35758" y="7350"/>
                  <a:pt x="35800" y="8790"/>
                </a:cubicBezTo>
                <a:cubicBezTo>
                  <a:pt x="35918" y="8801"/>
                  <a:pt x="36024" y="8833"/>
                  <a:pt x="36131" y="8875"/>
                </a:cubicBezTo>
                <a:cubicBezTo>
                  <a:pt x="36408" y="9003"/>
                  <a:pt x="36600" y="9249"/>
                  <a:pt x="36664" y="9526"/>
                </a:cubicBezTo>
                <a:cubicBezTo>
                  <a:pt x="36814" y="9537"/>
                  <a:pt x="36974" y="9579"/>
                  <a:pt x="37112" y="9654"/>
                </a:cubicBezTo>
                <a:cubicBezTo>
                  <a:pt x="37166" y="9675"/>
                  <a:pt x="37208" y="9697"/>
                  <a:pt x="37251" y="9729"/>
                </a:cubicBezTo>
                <a:cubicBezTo>
                  <a:pt x="37998" y="8769"/>
                  <a:pt x="39331" y="8417"/>
                  <a:pt x="40473" y="8961"/>
                </a:cubicBezTo>
                <a:cubicBezTo>
                  <a:pt x="40547" y="8993"/>
                  <a:pt x="40622" y="9035"/>
                  <a:pt x="40697" y="9078"/>
                </a:cubicBezTo>
                <a:cubicBezTo>
                  <a:pt x="40697" y="8950"/>
                  <a:pt x="40729" y="8822"/>
                  <a:pt x="40782" y="8694"/>
                </a:cubicBezTo>
                <a:cubicBezTo>
                  <a:pt x="41017" y="8214"/>
                  <a:pt x="41593" y="8011"/>
                  <a:pt x="42073" y="8235"/>
                </a:cubicBezTo>
                <a:cubicBezTo>
                  <a:pt x="42233" y="8310"/>
                  <a:pt x="42361" y="8417"/>
                  <a:pt x="42446" y="8555"/>
                </a:cubicBezTo>
                <a:cubicBezTo>
                  <a:pt x="43001" y="7979"/>
                  <a:pt x="43790" y="7681"/>
                  <a:pt x="44590" y="7755"/>
                </a:cubicBezTo>
                <a:cubicBezTo>
                  <a:pt x="44569" y="7585"/>
                  <a:pt x="44601" y="7403"/>
                  <a:pt x="44676" y="7243"/>
                </a:cubicBezTo>
                <a:cubicBezTo>
                  <a:pt x="44900" y="6753"/>
                  <a:pt x="45476" y="6550"/>
                  <a:pt x="45956" y="6774"/>
                </a:cubicBezTo>
                <a:cubicBezTo>
                  <a:pt x="46126" y="6859"/>
                  <a:pt x="46265" y="6977"/>
                  <a:pt x="46361" y="7115"/>
                </a:cubicBezTo>
                <a:cubicBezTo>
                  <a:pt x="46852" y="7009"/>
                  <a:pt x="47385" y="7041"/>
                  <a:pt x="47887" y="7233"/>
                </a:cubicBezTo>
                <a:cubicBezTo>
                  <a:pt x="47801" y="7009"/>
                  <a:pt x="47812" y="6753"/>
                  <a:pt x="47919" y="6518"/>
                </a:cubicBezTo>
                <a:cubicBezTo>
                  <a:pt x="48153" y="6027"/>
                  <a:pt x="48729" y="5824"/>
                  <a:pt x="49209" y="6048"/>
                </a:cubicBezTo>
                <a:cubicBezTo>
                  <a:pt x="49401" y="6144"/>
                  <a:pt x="49551" y="6294"/>
                  <a:pt x="49647" y="6464"/>
                </a:cubicBezTo>
                <a:cubicBezTo>
                  <a:pt x="50383" y="5430"/>
                  <a:pt x="51769" y="5035"/>
                  <a:pt x="52954" y="5590"/>
                </a:cubicBezTo>
                <a:cubicBezTo>
                  <a:pt x="53828" y="6006"/>
                  <a:pt x="54383" y="6838"/>
                  <a:pt x="54468" y="7734"/>
                </a:cubicBezTo>
                <a:cubicBezTo>
                  <a:pt x="54703" y="7649"/>
                  <a:pt x="54980" y="7649"/>
                  <a:pt x="55226" y="7766"/>
                </a:cubicBezTo>
                <a:cubicBezTo>
                  <a:pt x="55588" y="7937"/>
                  <a:pt x="55791" y="8299"/>
                  <a:pt x="55780" y="8673"/>
                </a:cubicBezTo>
                <a:cubicBezTo>
                  <a:pt x="56111" y="8683"/>
                  <a:pt x="56453" y="8758"/>
                  <a:pt x="56773" y="8907"/>
                </a:cubicBezTo>
                <a:cubicBezTo>
                  <a:pt x="56858" y="8950"/>
                  <a:pt x="56943" y="8993"/>
                  <a:pt x="57018" y="9046"/>
                </a:cubicBezTo>
                <a:cubicBezTo>
                  <a:pt x="57253" y="8577"/>
                  <a:pt x="57818" y="8385"/>
                  <a:pt x="58287" y="8609"/>
                </a:cubicBezTo>
                <a:cubicBezTo>
                  <a:pt x="58682" y="8790"/>
                  <a:pt x="58895" y="9217"/>
                  <a:pt x="58842" y="9622"/>
                </a:cubicBezTo>
                <a:cubicBezTo>
                  <a:pt x="59002" y="9686"/>
                  <a:pt x="59173" y="9761"/>
                  <a:pt x="59343" y="9835"/>
                </a:cubicBezTo>
                <a:cubicBezTo>
                  <a:pt x="59407" y="9867"/>
                  <a:pt x="59482" y="9910"/>
                  <a:pt x="59557" y="9942"/>
                </a:cubicBezTo>
                <a:lnTo>
                  <a:pt x="59557" y="9547"/>
                </a:lnTo>
                <a:cubicBezTo>
                  <a:pt x="59706" y="9387"/>
                  <a:pt x="59919" y="9291"/>
                  <a:pt x="60143" y="9291"/>
                </a:cubicBezTo>
                <a:cubicBezTo>
                  <a:pt x="60293" y="9291"/>
                  <a:pt x="60431" y="9334"/>
                  <a:pt x="60559" y="9398"/>
                </a:cubicBezTo>
                <a:cubicBezTo>
                  <a:pt x="60773" y="8758"/>
                  <a:pt x="61274" y="8246"/>
                  <a:pt x="61914" y="8011"/>
                </a:cubicBezTo>
                <a:cubicBezTo>
                  <a:pt x="61840" y="7883"/>
                  <a:pt x="61797" y="7745"/>
                  <a:pt x="61797" y="7585"/>
                </a:cubicBezTo>
                <a:cubicBezTo>
                  <a:pt x="61797" y="7126"/>
                  <a:pt x="62170" y="6763"/>
                  <a:pt x="62618" y="6763"/>
                </a:cubicBezTo>
                <a:cubicBezTo>
                  <a:pt x="62778" y="6763"/>
                  <a:pt x="62928" y="6806"/>
                  <a:pt x="63056" y="6881"/>
                </a:cubicBezTo>
                <a:cubicBezTo>
                  <a:pt x="63397" y="6614"/>
                  <a:pt x="63813" y="6454"/>
                  <a:pt x="64272" y="6422"/>
                </a:cubicBezTo>
                <a:cubicBezTo>
                  <a:pt x="64133" y="6272"/>
                  <a:pt x="64048" y="6070"/>
                  <a:pt x="64048" y="5846"/>
                </a:cubicBezTo>
                <a:cubicBezTo>
                  <a:pt x="64048" y="5398"/>
                  <a:pt x="64410" y="5024"/>
                  <a:pt x="64869" y="5024"/>
                </a:cubicBezTo>
                <a:cubicBezTo>
                  <a:pt x="65051" y="5024"/>
                  <a:pt x="65221" y="5088"/>
                  <a:pt x="65360" y="5184"/>
                </a:cubicBezTo>
                <a:cubicBezTo>
                  <a:pt x="65552" y="4128"/>
                  <a:pt x="66469" y="3318"/>
                  <a:pt x="67589" y="3318"/>
                </a:cubicBezTo>
                <a:cubicBezTo>
                  <a:pt x="68421" y="3318"/>
                  <a:pt x="69136" y="3766"/>
                  <a:pt x="69531" y="4427"/>
                </a:cubicBezTo>
                <a:cubicBezTo>
                  <a:pt x="69691" y="4267"/>
                  <a:pt x="69894" y="4171"/>
                  <a:pt x="70128" y="4171"/>
                </a:cubicBezTo>
                <a:cubicBezTo>
                  <a:pt x="70470" y="4171"/>
                  <a:pt x="70758" y="4384"/>
                  <a:pt x="70886" y="4683"/>
                </a:cubicBezTo>
                <a:cubicBezTo>
                  <a:pt x="71142" y="4566"/>
                  <a:pt x="71430" y="4502"/>
                  <a:pt x="71739" y="4502"/>
                </a:cubicBezTo>
                <a:cubicBezTo>
                  <a:pt x="71814" y="4502"/>
                  <a:pt x="71899" y="4502"/>
                  <a:pt x="71974" y="4512"/>
                </a:cubicBezTo>
                <a:cubicBezTo>
                  <a:pt x="71995" y="4075"/>
                  <a:pt x="72358" y="3723"/>
                  <a:pt x="72795" y="3723"/>
                </a:cubicBezTo>
                <a:cubicBezTo>
                  <a:pt x="73168" y="3723"/>
                  <a:pt x="73488" y="3968"/>
                  <a:pt x="73584" y="4310"/>
                </a:cubicBezTo>
                <a:cubicBezTo>
                  <a:pt x="73745" y="4288"/>
                  <a:pt x="73894" y="4288"/>
                  <a:pt x="74054" y="4288"/>
                </a:cubicBezTo>
                <a:cubicBezTo>
                  <a:pt x="74502" y="4288"/>
                  <a:pt x="74929" y="4331"/>
                  <a:pt x="75345" y="4427"/>
                </a:cubicBezTo>
                <a:cubicBezTo>
                  <a:pt x="75345" y="4395"/>
                  <a:pt x="75345" y="4363"/>
                  <a:pt x="75345" y="4342"/>
                </a:cubicBezTo>
                <a:cubicBezTo>
                  <a:pt x="75345" y="4000"/>
                  <a:pt x="75547" y="3702"/>
                  <a:pt x="75846" y="3584"/>
                </a:cubicBezTo>
                <a:cubicBezTo>
                  <a:pt x="75814" y="3446"/>
                  <a:pt x="75793" y="3296"/>
                  <a:pt x="75793" y="3147"/>
                </a:cubicBezTo>
                <a:cubicBezTo>
                  <a:pt x="75793" y="1995"/>
                  <a:pt x="76731" y="1056"/>
                  <a:pt x="77883" y="1056"/>
                </a:cubicBezTo>
                <a:cubicBezTo>
                  <a:pt x="78289" y="1056"/>
                  <a:pt x="78662" y="1173"/>
                  <a:pt x="78982" y="1365"/>
                </a:cubicBezTo>
                <a:cubicBezTo>
                  <a:pt x="79270" y="565"/>
                  <a:pt x="80038" y="0"/>
                  <a:pt x="80945" y="0"/>
                </a:cubicBezTo>
                <a:cubicBezTo>
                  <a:pt x="81830" y="0"/>
                  <a:pt x="82577" y="544"/>
                  <a:pt x="82887" y="1323"/>
                </a:cubicBezTo>
                <a:cubicBezTo>
                  <a:pt x="83655" y="960"/>
                  <a:pt x="84519" y="757"/>
                  <a:pt x="85425" y="757"/>
                </a:cubicBezTo>
                <a:cubicBezTo>
                  <a:pt x="86716" y="757"/>
                  <a:pt x="87911" y="1163"/>
                  <a:pt x="88892" y="1856"/>
                </a:cubicBezTo>
                <a:lnTo>
                  <a:pt x="88892" y="13953"/>
                </a:lnTo>
                <a:lnTo>
                  <a:pt x="61104" y="13953"/>
                </a:lnTo>
                <a:lnTo>
                  <a:pt x="54532" y="27181"/>
                </a:lnTo>
                <a:lnTo>
                  <a:pt x="30189" y="15126"/>
                </a:lnTo>
                <a:lnTo>
                  <a:pt x="30189" y="13953"/>
                </a:lnTo>
                <a:lnTo>
                  <a:pt x="0" y="13953"/>
                </a:lnTo>
                <a:lnTo>
                  <a:pt x="0" y="3872"/>
                </a:lnTo>
                <a:cubicBezTo>
                  <a:pt x="811" y="3296"/>
                  <a:pt x="1814" y="2966"/>
                  <a:pt x="2891" y="29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20" name="Google Shape;920;p22"/>
          <p:cNvSpPr/>
          <p:nvPr/>
        </p:nvSpPr>
        <p:spPr>
          <a:xfrm>
            <a:off x="3105245" y="4163085"/>
            <a:ext cx="3985295" cy="1218592"/>
          </a:xfrm>
          <a:custGeom>
            <a:avLst/>
            <a:gdLst/>
            <a:ahLst/>
            <a:cxnLst/>
            <a:rect l="l" t="t" r="r" b="b"/>
            <a:pathLst>
              <a:path w="88893" h="27181" extrusionOk="0">
                <a:moveTo>
                  <a:pt x="2891" y="2966"/>
                </a:moveTo>
                <a:cubicBezTo>
                  <a:pt x="3648" y="2966"/>
                  <a:pt x="4363" y="3126"/>
                  <a:pt x="5003" y="3424"/>
                </a:cubicBezTo>
                <a:cubicBezTo>
                  <a:pt x="5259" y="2784"/>
                  <a:pt x="5889" y="2326"/>
                  <a:pt x="6625" y="2326"/>
                </a:cubicBezTo>
                <a:cubicBezTo>
                  <a:pt x="7371" y="2326"/>
                  <a:pt x="8011" y="2795"/>
                  <a:pt x="8257" y="3467"/>
                </a:cubicBezTo>
                <a:cubicBezTo>
                  <a:pt x="8523" y="3307"/>
                  <a:pt x="8833" y="3211"/>
                  <a:pt x="9164" y="3211"/>
                </a:cubicBezTo>
                <a:cubicBezTo>
                  <a:pt x="10134" y="3211"/>
                  <a:pt x="10913" y="3990"/>
                  <a:pt x="10913" y="4950"/>
                </a:cubicBezTo>
                <a:cubicBezTo>
                  <a:pt x="10913" y="5078"/>
                  <a:pt x="10902" y="5195"/>
                  <a:pt x="10870" y="5312"/>
                </a:cubicBezTo>
                <a:cubicBezTo>
                  <a:pt x="11116" y="5419"/>
                  <a:pt x="11286" y="5654"/>
                  <a:pt x="11286" y="5942"/>
                </a:cubicBezTo>
                <a:cubicBezTo>
                  <a:pt x="11286" y="5963"/>
                  <a:pt x="11286" y="5995"/>
                  <a:pt x="11286" y="6016"/>
                </a:cubicBezTo>
                <a:cubicBezTo>
                  <a:pt x="11628" y="5942"/>
                  <a:pt x="11990" y="5899"/>
                  <a:pt x="12364" y="5899"/>
                </a:cubicBezTo>
                <a:cubicBezTo>
                  <a:pt x="12492" y="5899"/>
                  <a:pt x="12620" y="5899"/>
                  <a:pt x="12748" y="5910"/>
                </a:cubicBezTo>
                <a:cubicBezTo>
                  <a:pt x="12833" y="5632"/>
                  <a:pt x="13100" y="5430"/>
                  <a:pt x="13409" y="5430"/>
                </a:cubicBezTo>
                <a:cubicBezTo>
                  <a:pt x="13783" y="5430"/>
                  <a:pt x="14081" y="5718"/>
                  <a:pt x="14092" y="6091"/>
                </a:cubicBezTo>
                <a:cubicBezTo>
                  <a:pt x="14156" y="6080"/>
                  <a:pt x="14231" y="6080"/>
                  <a:pt x="14295" y="6080"/>
                </a:cubicBezTo>
                <a:cubicBezTo>
                  <a:pt x="14551" y="6080"/>
                  <a:pt x="14785" y="6134"/>
                  <a:pt x="14999" y="6230"/>
                </a:cubicBezTo>
                <a:cubicBezTo>
                  <a:pt x="15105" y="5974"/>
                  <a:pt x="15351" y="5803"/>
                  <a:pt x="15639" y="5803"/>
                </a:cubicBezTo>
                <a:cubicBezTo>
                  <a:pt x="15831" y="5803"/>
                  <a:pt x="16001" y="5888"/>
                  <a:pt x="16129" y="6016"/>
                </a:cubicBezTo>
                <a:cubicBezTo>
                  <a:pt x="16460" y="5462"/>
                  <a:pt x="17057" y="5099"/>
                  <a:pt x="17751" y="5099"/>
                </a:cubicBezTo>
                <a:cubicBezTo>
                  <a:pt x="18060" y="5099"/>
                  <a:pt x="18348" y="5174"/>
                  <a:pt x="18615" y="5302"/>
                </a:cubicBezTo>
                <a:cubicBezTo>
                  <a:pt x="19298" y="4843"/>
                  <a:pt x="20119" y="4576"/>
                  <a:pt x="21004" y="4576"/>
                </a:cubicBezTo>
                <a:cubicBezTo>
                  <a:pt x="21655" y="4576"/>
                  <a:pt x="22263" y="4715"/>
                  <a:pt x="22807" y="4971"/>
                </a:cubicBezTo>
                <a:cubicBezTo>
                  <a:pt x="23031" y="4416"/>
                  <a:pt x="23565" y="4032"/>
                  <a:pt x="24194" y="4032"/>
                </a:cubicBezTo>
                <a:cubicBezTo>
                  <a:pt x="24834" y="4032"/>
                  <a:pt x="25378" y="4438"/>
                  <a:pt x="25591" y="5003"/>
                </a:cubicBezTo>
                <a:cubicBezTo>
                  <a:pt x="25815" y="4864"/>
                  <a:pt x="26082" y="4779"/>
                  <a:pt x="26370" y="4779"/>
                </a:cubicBezTo>
                <a:cubicBezTo>
                  <a:pt x="27192" y="4779"/>
                  <a:pt x="27853" y="5451"/>
                  <a:pt x="27853" y="6272"/>
                </a:cubicBezTo>
                <a:cubicBezTo>
                  <a:pt x="27853" y="6379"/>
                  <a:pt x="27842" y="6475"/>
                  <a:pt x="27821" y="6571"/>
                </a:cubicBezTo>
                <a:cubicBezTo>
                  <a:pt x="28034" y="6667"/>
                  <a:pt x="28173" y="6870"/>
                  <a:pt x="28173" y="7115"/>
                </a:cubicBezTo>
                <a:cubicBezTo>
                  <a:pt x="28173" y="7137"/>
                  <a:pt x="28173" y="7158"/>
                  <a:pt x="28173" y="7179"/>
                </a:cubicBezTo>
                <a:cubicBezTo>
                  <a:pt x="28472" y="7115"/>
                  <a:pt x="28781" y="7083"/>
                  <a:pt x="29090" y="7083"/>
                </a:cubicBezTo>
                <a:cubicBezTo>
                  <a:pt x="29208" y="7083"/>
                  <a:pt x="29314" y="7083"/>
                  <a:pt x="29421" y="7094"/>
                </a:cubicBezTo>
                <a:cubicBezTo>
                  <a:pt x="29496" y="6849"/>
                  <a:pt x="29720" y="6678"/>
                  <a:pt x="29986" y="6678"/>
                </a:cubicBezTo>
                <a:cubicBezTo>
                  <a:pt x="30061" y="6678"/>
                  <a:pt x="30125" y="6689"/>
                  <a:pt x="30189" y="6710"/>
                </a:cubicBezTo>
                <a:lnTo>
                  <a:pt x="30189" y="5355"/>
                </a:lnTo>
                <a:cubicBezTo>
                  <a:pt x="31213" y="4864"/>
                  <a:pt x="32440" y="4822"/>
                  <a:pt x="33539" y="5344"/>
                </a:cubicBezTo>
                <a:cubicBezTo>
                  <a:pt x="34936" y="5995"/>
                  <a:pt x="35758" y="7350"/>
                  <a:pt x="35800" y="8790"/>
                </a:cubicBezTo>
                <a:cubicBezTo>
                  <a:pt x="35918" y="8801"/>
                  <a:pt x="36024" y="8833"/>
                  <a:pt x="36131" y="8875"/>
                </a:cubicBezTo>
                <a:cubicBezTo>
                  <a:pt x="36408" y="9003"/>
                  <a:pt x="36600" y="9249"/>
                  <a:pt x="36664" y="9526"/>
                </a:cubicBezTo>
                <a:cubicBezTo>
                  <a:pt x="36814" y="9537"/>
                  <a:pt x="36974" y="9579"/>
                  <a:pt x="37112" y="9654"/>
                </a:cubicBezTo>
                <a:cubicBezTo>
                  <a:pt x="37166" y="9675"/>
                  <a:pt x="37208" y="9697"/>
                  <a:pt x="37251" y="9729"/>
                </a:cubicBezTo>
                <a:cubicBezTo>
                  <a:pt x="37998" y="8769"/>
                  <a:pt x="39331" y="8417"/>
                  <a:pt x="40473" y="8961"/>
                </a:cubicBezTo>
                <a:cubicBezTo>
                  <a:pt x="40547" y="8993"/>
                  <a:pt x="40622" y="9035"/>
                  <a:pt x="40697" y="9078"/>
                </a:cubicBezTo>
                <a:cubicBezTo>
                  <a:pt x="40697" y="8950"/>
                  <a:pt x="40729" y="8822"/>
                  <a:pt x="40782" y="8694"/>
                </a:cubicBezTo>
                <a:cubicBezTo>
                  <a:pt x="41017" y="8214"/>
                  <a:pt x="41593" y="8011"/>
                  <a:pt x="42073" y="8235"/>
                </a:cubicBezTo>
                <a:cubicBezTo>
                  <a:pt x="42233" y="8310"/>
                  <a:pt x="42361" y="8417"/>
                  <a:pt x="42446" y="8555"/>
                </a:cubicBezTo>
                <a:cubicBezTo>
                  <a:pt x="43001" y="7979"/>
                  <a:pt x="43790" y="7681"/>
                  <a:pt x="44590" y="7755"/>
                </a:cubicBezTo>
                <a:cubicBezTo>
                  <a:pt x="44569" y="7585"/>
                  <a:pt x="44601" y="7403"/>
                  <a:pt x="44676" y="7243"/>
                </a:cubicBezTo>
                <a:cubicBezTo>
                  <a:pt x="44900" y="6753"/>
                  <a:pt x="45476" y="6550"/>
                  <a:pt x="45956" y="6774"/>
                </a:cubicBezTo>
                <a:cubicBezTo>
                  <a:pt x="46126" y="6859"/>
                  <a:pt x="46265" y="6977"/>
                  <a:pt x="46361" y="7115"/>
                </a:cubicBezTo>
                <a:cubicBezTo>
                  <a:pt x="46852" y="7009"/>
                  <a:pt x="47385" y="7041"/>
                  <a:pt x="47887" y="7233"/>
                </a:cubicBezTo>
                <a:cubicBezTo>
                  <a:pt x="47801" y="7009"/>
                  <a:pt x="47812" y="6753"/>
                  <a:pt x="47919" y="6518"/>
                </a:cubicBezTo>
                <a:cubicBezTo>
                  <a:pt x="48153" y="6027"/>
                  <a:pt x="48729" y="5824"/>
                  <a:pt x="49209" y="6048"/>
                </a:cubicBezTo>
                <a:cubicBezTo>
                  <a:pt x="49401" y="6144"/>
                  <a:pt x="49551" y="6294"/>
                  <a:pt x="49647" y="6464"/>
                </a:cubicBezTo>
                <a:cubicBezTo>
                  <a:pt x="50383" y="5430"/>
                  <a:pt x="51769" y="5035"/>
                  <a:pt x="52954" y="5590"/>
                </a:cubicBezTo>
                <a:cubicBezTo>
                  <a:pt x="53828" y="6006"/>
                  <a:pt x="54383" y="6838"/>
                  <a:pt x="54468" y="7734"/>
                </a:cubicBezTo>
                <a:cubicBezTo>
                  <a:pt x="54703" y="7649"/>
                  <a:pt x="54980" y="7649"/>
                  <a:pt x="55226" y="7766"/>
                </a:cubicBezTo>
                <a:cubicBezTo>
                  <a:pt x="55588" y="7937"/>
                  <a:pt x="55791" y="8299"/>
                  <a:pt x="55780" y="8673"/>
                </a:cubicBezTo>
                <a:cubicBezTo>
                  <a:pt x="56111" y="8683"/>
                  <a:pt x="56453" y="8758"/>
                  <a:pt x="56773" y="8907"/>
                </a:cubicBezTo>
                <a:cubicBezTo>
                  <a:pt x="56858" y="8950"/>
                  <a:pt x="56943" y="8993"/>
                  <a:pt x="57018" y="9046"/>
                </a:cubicBezTo>
                <a:cubicBezTo>
                  <a:pt x="57253" y="8577"/>
                  <a:pt x="57818" y="8385"/>
                  <a:pt x="58287" y="8609"/>
                </a:cubicBezTo>
                <a:cubicBezTo>
                  <a:pt x="58682" y="8790"/>
                  <a:pt x="58895" y="9217"/>
                  <a:pt x="58842" y="9622"/>
                </a:cubicBezTo>
                <a:cubicBezTo>
                  <a:pt x="59002" y="9686"/>
                  <a:pt x="59173" y="9761"/>
                  <a:pt x="59343" y="9835"/>
                </a:cubicBezTo>
                <a:cubicBezTo>
                  <a:pt x="59407" y="9867"/>
                  <a:pt x="59482" y="9910"/>
                  <a:pt x="59557" y="9942"/>
                </a:cubicBezTo>
                <a:lnTo>
                  <a:pt x="59557" y="9547"/>
                </a:lnTo>
                <a:cubicBezTo>
                  <a:pt x="59706" y="9387"/>
                  <a:pt x="59919" y="9291"/>
                  <a:pt x="60143" y="9291"/>
                </a:cubicBezTo>
                <a:cubicBezTo>
                  <a:pt x="60293" y="9291"/>
                  <a:pt x="60431" y="9334"/>
                  <a:pt x="60559" y="9398"/>
                </a:cubicBezTo>
                <a:cubicBezTo>
                  <a:pt x="60773" y="8758"/>
                  <a:pt x="61274" y="8246"/>
                  <a:pt x="61914" y="8011"/>
                </a:cubicBezTo>
                <a:cubicBezTo>
                  <a:pt x="61840" y="7883"/>
                  <a:pt x="61797" y="7745"/>
                  <a:pt x="61797" y="7585"/>
                </a:cubicBezTo>
                <a:cubicBezTo>
                  <a:pt x="61797" y="7126"/>
                  <a:pt x="62170" y="6763"/>
                  <a:pt x="62618" y="6763"/>
                </a:cubicBezTo>
                <a:cubicBezTo>
                  <a:pt x="62778" y="6763"/>
                  <a:pt x="62928" y="6806"/>
                  <a:pt x="63056" y="6881"/>
                </a:cubicBezTo>
                <a:cubicBezTo>
                  <a:pt x="63397" y="6614"/>
                  <a:pt x="63813" y="6454"/>
                  <a:pt x="64272" y="6422"/>
                </a:cubicBezTo>
                <a:cubicBezTo>
                  <a:pt x="64133" y="6272"/>
                  <a:pt x="64048" y="6070"/>
                  <a:pt x="64048" y="5846"/>
                </a:cubicBezTo>
                <a:cubicBezTo>
                  <a:pt x="64048" y="5398"/>
                  <a:pt x="64410" y="5024"/>
                  <a:pt x="64869" y="5024"/>
                </a:cubicBezTo>
                <a:cubicBezTo>
                  <a:pt x="65051" y="5024"/>
                  <a:pt x="65221" y="5088"/>
                  <a:pt x="65360" y="5184"/>
                </a:cubicBezTo>
                <a:cubicBezTo>
                  <a:pt x="65552" y="4128"/>
                  <a:pt x="66469" y="3318"/>
                  <a:pt x="67589" y="3318"/>
                </a:cubicBezTo>
                <a:cubicBezTo>
                  <a:pt x="68421" y="3318"/>
                  <a:pt x="69136" y="3766"/>
                  <a:pt x="69531" y="4427"/>
                </a:cubicBezTo>
                <a:cubicBezTo>
                  <a:pt x="69691" y="4267"/>
                  <a:pt x="69894" y="4171"/>
                  <a:pt x="70128" y="4171"/>
                </a:cubicBezTo>
                <a:cubicBezTo>
                  <a:pt x="70470" y="4171"/>
                  <a:pt x="70758" y="4384"/>
                  <a:pt x="70886" y="4683"/>
                </a:cubicBezTo>
                <a:cubicBezTo>
                  <a:pt x="71142" y="4566"/>
                  <a:pt x="71430" y="4502"/>
                  <a:pt x="71739" y="4502"/>
                </a:cubicBezTo>
                <a:cubicBezTo>
                  <a:pt x="71814" y="4502"/>
                  <a:pt x="71899" y="4502"/>
                  <a:pt x="71974" y="4512"/>
                </a:cubicBezTo>
                <a:cubicBezTo>
                  <a:pt x="71995" y="4075"/>
                  <a:pt x="72358" y="3723"/>
                  <a:pt x="72795" y="3723"/>
                </a:cubicBezTo>
                <a:cubicBezTo>
                  <a:pt x="73168" y="3723"/>
                  <a:pt x="73488" y="3968"/>
                  <a:pt x="73584" y="4310"/>
                </a:cubicBezTo>
                <a:cubicBezTo>
                  <a:pt x="73745" y="4288"/>
                  <a:pt x="73894" y="4288"/>
                  <a:pt x="74054" y="4288"/>
                </a:cubicBezTo>
                <a:cubicBezTo>
                  <a:pt x="74502" y="4288"/>
                  <a:pt x="74929" y="4331"/>
                  <a:pt x="75345" y="4427"/>
                </a:cubicBezTo>
                <a:cubicBezTo>
                  <a:pt x="75345" y="4395"/>
                  <a:pt x="75345" y="4363"/>
                  <a:pt x="75345" y="4342"/>
                </a:cubicBezTo>
                <a:cubicBezTo>
                  <a:pt x="75345" y="4000"/>
                  <a:pt x="75547" y="3702"/>
                  <a:pt x="75846" y="3584"/>
                </a:cubicBezTo>
                <a:cubicBezTo>
                  <a:pt x="75814" y="3446"/>
                  <a:pt x="75793" y="3296"/>
                  <a:pt x="75793" y="3147"/>
                </a:cubicBezTo>
                <a:cubicBezTo>
                  <a:pt x="75793" y="1995"/>
                  <a:pt x="76731" y="1056"/>
                  <a:pt x="77883" y="1056"/>
                </a:cubicBezTo>
                <a:cubicBezTo>
                  <a:pt x="78289" y="1056"/>
                  <a:pt x="78662" y="1173"/>
                  <a:pt x="78982" y="1365"/>
                </a:cubicBezTo>
                <a:cubicBezTo>
                  <a:pt x="79270" y="565"/>
                  <a:pt x="80038" y="0"/>
                  <a:pt x="80945" y="0"/>
                </a:cubicBezTo>
                <a:cubicBezTo>
                  <a:pt x="81830" y="0"/>
                  <a:pt x="82577" y="544"/>
                  <a:pt x="82887" y="1323"/>
                </a:cubicBezTo>
                <a:cubicBezTo>
                  <a:pt x="83655" y="960"/>
                  <a:pt x="84519" y="757"/>
                  <a:pt x="85425" y="757"/>
                </a:cubicBezTo>
                <a:cubicBezTo>
                  <a:pt x="86716" y="757"/>
                  <a:pt x="87911" y="1163"/>
                  <a:pt x="88892" y="1856"/>
                </a:cubicBezTo>
                <a:lnTo>
                  <a:pt x="88892" y="13953"/>
                </a:lnTo>
                <a:lnTo>
                  <a:pt x="61104" y="13953"/>
                </a:lnTo>
                <a:lnTo>
                  <a:pt x="54532" y="27181"/>
                </a:lnTo>
                <a:lnTo>
                  <a:pt x="30189" y="15126"/>
                </a:lnTo>
                <a:lnTo>
                  <a:pt x="30189" y="13953"/>
                </a:lnTo>
                <a:lnTo>
                  <a:pt x="0" y="13953"/>
                </a:lnTo>
                <a:lnTo>
                  <a:pt x="0" y="3872"/>
                </a:lnTo>
                <a:cubicBezTo>
                  <a:pt x="811" y="3296"/>
                  <a:pt x="1814" y="2966"/>
                  <a:pt x="2891" y="29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21" name="Google Shape;921;p22"/>
          <p:cNvGrpSpPr/>
          <p:nvPr/>
        </p:nvGrpSpPr>
        <p:grpSpPr>
          <a:xfrm>
            <a:off x="4765567" y="3739529"/>
            <a:ext cx="4378632" cy="1478180"/>
            <a:chOff x="3635150" y="3150675"/>
            <a:chExt cx="1444950" cy="487800"/>
          </a:xfrm>
        </p:grpSpPr>
        <p:sp>
          <p:nvSpPr>
            <p:cNvPr id="922" name="Google Shape;922;p22"/>
            <p:cNvSpPr/>
            <p:nvPr/>
          </p:nvSpPr>
          <p:spPr>
            <a:xfrm>
              <a:off x="3635150" y="3150675"/>
              <a:ext cx="1444950" cy="487800"/>
            </a:xfrm>
            <a:custGeom>
              <a:avLst/>
              <a:gdLst/>
              <a:ahLst/>
              <a:cxnLst/>
              <a:rect l="l" t="t" r="r" b="b"/>
              <a:pathLst>
                <a:path w="57798" h="19512" extrusionOk="0">
                  <a:moveTo>
                    <a:pt x="57797" y="8129"/>
                  </a:moveTo>
                  <a:cubicBezTo>
                    <a:pt x="39972" y="0"/>
                    <a:pt x="14071" y="16994"/>
                    <a:pt x="1" y="14871"/>
                  </a:cubicBezTo>
                  <a:lnTo>
                    <a:pt x="1" y="19511"/>
                  </a:lnTo>
                  <a:lnTo>
                    <a:pt x="57797" y="19511"/>
                  </a:lnTo>
                  <a:lnTo>
                    <a:pt x="57797" y="81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3635150" y="3323225"/>
              <a:ext cx="1444950" cy="315250"/>
            </a:xfrm>
            <a:custGeom>
              <a:avLst/>
              <a:gdLst/>
              <a:ahLst/>
              <a:cxnLst/>
              <a:rect l="l" t="t" r="r" b="b"/>
              <a:pathLst>
                <a:path w="57798" h="12610" extrusionOk="0">
                  <a:moveTo>
                    <a:pt x="57797" y="1227"/>
                  </a:moveTo>
                  <a:cubicBezTo>
                    <a:pt x="56688" y="726"/>
                    <a:pt x="55557" y="320"/>
                    <a:pt x="54394" y="0"/>
                  </a:cubicBezTo>
                  <a:cubicBezTo>
                    <a:pt x="41711" y="12332"/>
                    <a:pt x="17666" y="10593"/>
                    <a:pt x="14914" y="8705"/>
                  </a:cubicBezTo>
                  <a:cubicBezTo>
                    <a:pt x="13900" y="8011"/>
                    <a:pt x="13538" y="7190"/>
                    <a:pt x="13495" y="6401"/>
                  </a:cubicBezTo>
                  <a:cubicBezTo>
                    <a:pt x="8396" y="7734"/>
                    <a:pt x="3777" y="8545"/>
                    <a:pt x="1" y="7969"/>
                  </a:cubicBezTo>
                  <a:lnTo>
                    <a:pt x="1" y="12609"/>
                  </a:lnTo>
                  <a:lnTo>
                    <a:pt x="57797" y="12609"/>
                  </a:lnTo>
                  <a:lnTo>
                    <a:pt x="57797" y="12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3635150" y="3298425"/>
              <a:ext cx="1444950" cy="340050"/>
            </a:xfrm>
            <a:custGeom>
              <a:avLst/>
              <a:gdLst/>
              <a:ahLst/>
              <a:cxnLst/>
              <a:rect l="l" t="t" r="r" b="b"/>
              <a:pathLst>
                <a:path w="57798" h="13602" extrusionOk="0">
                  <a:moveTo>
                    <a:pt x="9633" y="8310"/>
                  </a:moveTo>
                  <a:cubicBezTo>
                    <a:pt x="7265" y="8801"/>
                    <a:pt x="5046" y="9110"/>
                    <a:pt x="2998" y="9142"/>
                  </a:cubicBezTo>
                  <a:cubicBezTo>
                    <a:pt x="1803" y="10156"/>
                    <a:pt x="822" y="11094"/>
                    <a:pt x="1" y="11948"/>
                  </a:cubicBezTo>
                  <a:lnTo>
                    <a:pt x="1" y="13601"/>
                  </a:lnTo>
                  <a:lnTo>
                    <a:pt x="7713" y="13601"/>
                  </a:lnTo>
                  <a:cubicBezTo>
                    <a:pt x="7969" y="11596"/>
                    <a:pt x="8737" y="9804"/>
                    <a:pt x="9633" y="8310"/>
                  </a:cubicBezTo>
                  <a:close/>
                  <a:moveTo>
                    <a:pt x="22242" y="4875"/>
                  </a:moveTo>
                  <a:cubicBezTo>
                    <a:pt x="20536" y="5387"/>
                    <a:pt x="18871" y="5889"/>
                    <a:pt x="17229" y="6369"/>
                  </a:cubicBezTo>
                  <a:cubicBezTo>
                    <a:pt x="15906" y="9067"/>
                    <a:pt x="15436" y="11606"/>
                    <a:pt x="15330" y="13601"/>
                  </a:cubicBezTo>
                  <a:lnTo>
                    <a:pt x="21730" y="13601"/>
                  </a:lnTo>
                  <a:cubicBezTo>
                    <a:pt x="21165" y="9462"/>
                    <a:pt x="21698" y="6561"/>
                    <a:pt x="22242" y="4875"/>
                  </a:cubicBezTo>
                  <a:close/>
                  <a:moveTo>
                    <a:pt x="33859" y="1686"/>
                  </a:moveTo>
                  <a:cubicBezTo>
                    <a:pt x="37006" y="4182"/>
                    <a:pt x="40740" y="8150"/>
                    <a:pt x="42159" y="13601"/>
                  </a:cubicBezTo>
                  <a:lnTo>
                    <a:pt x="32344" y="13601"/>
                  </a:lnTo>
                  <a:cubicBezTo>
                    <a:pt x="31587" y="10348"/>
                    <a:pt x="30339" y="6283"/>
                    <a:pt x="28429" y="3072"/>
                  </a:cubicBezTo>
                  <a:cubicBezTo>
                    <a:pt x="30232" y="2571"/>
                    <a:pt x="32046" y="2102"/>
                    <a:pt x="33859" y="1686"/>
                  </a:cubicBezTo>
                  <a:close/>
                  <a:moveTo>
                    <a:pt x="46372" y="0"/>
                  </a:moveTo>
                  <a:cubicBezTo>
                    <a:pt x="44324" y="11"/>
                    <a:pt x="42233" y="192"/>
                    <a:pt x="40121" y="491"/>
                  </a:cubicBezTo>
                  <a:cubicBezTo>
                    <a:pt x="46895" y="2742"/>
                    <a:pt x="51599" y="9964"/>
                    <a:pt x="53605" y="13601"/>
                  </a:cubicBezTo>
                  <a:lnTo>
                    <a:pt x="57797" y="13601"/>
                  </a:lnTo>
                  <a:lnTo>
                    <a:pt x="57797" y="7030"/>
                  </a:lnTo>
                  <a:cubicBezTo>
                    <a:pt x="54394" y="3264"/>
                    <a:pt x="50095" y="1174"/>
                    <a:pt x="46372" y="0"/>
                  </a:cubicBezTo>
                  <a:lnTo>
                    <a:pt x="46372" y="0"/>
                  </a:lnTo>
                  <a:close/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25" name="Google Shape;925;p22"/>
          <p:cNvGrpSpPr/>
          <p:nvPr/>
        </p:nvGrpSpPr>
        <p:grpSpPr>
          <a:xfrm rot="169982">
            <a:off x="-238491" y="4046832"/>
            <a:ext cx="3197605" cy="587724"/>
            <a:chOff x="506125" y="3180038"/>
            <a:chExt cx="1350800" cy="248300"/>
          </a:xfrm>
        </p:grpSpPr>
        <p:sp>
          <p:nvSpPr>
            <p:cNvPr id="926" name="Google Shape;926;p22"/>
            <p:cNvSpPr/>
            <p:nvPr/>
          </p:nvSpPr>
          <p:spPr>
            <a:xfrm>
              <a:off x="506125" y="3180038"/>
              <a:ext cx="1350800" cy="248300"/>
            </a:xfrm>
            <a:custGeom>
              <a:avLst/>
              <a:gdLst/>
              <a:ahLst/>
              <a:cxnLst/>
              <a:rect l="l" t="t" r="r" b="b"/>
              <a:pathLst>
                <a:path w="54032" h="9932" extrusionOk="0">
                  <a:moveTo>
                    <a:pt x="0" y="3424"/>
                  </a:moveTo>
                  <a:cubicBezTo>
                    <a:pt x="15361" y="0"/>
                    <a:pt x="41038" y="5643"/>
                    <a:pt x="52858" y="3787"/>
                  </a:cubicBezTo>
                  <a:lnTo>
                    <a:pt x="54031" y="6081"/>
                  </a:lnTo>
                  <a:lnTo>
                    <a:pt x="0" y="9932"/>
                  </a:lnTo>
                  <a:lnTo>
                    <a:pt x="0" y="34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506125" y="3237363"/>
              <a:ext cx="1350800" cy="190975"/>
            </a:xfrm>
            <a:custGeom>
              <a:avLst/>
              <a:gdLst/>
              <a:ahLst/>
              <a:cxnLst/>
              <a:rect l="l" t="t" r="r" b="b"/>
              <a:pathLst>
                <a:path w="54032" h="7639" extrusionOk="0">
                  <a:moveTo>
                    <a:pt x="43630" y="1825"/>
                  </a:moveTo>
                  <a:cubicBezTo>
                    <a:pt x="45977" y="1899"/>
                    <a:pt x="48153" y="1910"/>
                    <a:pt x="50084" y="1782"/>
                  </a:cubicBezTo>
                  <a:cubicBezTo>
                    <a:pt x="51471" y="2209"/>
                    <a:pt x="52634" y="2604"/>
                    <a:pt x="53615" y="2966"/>
                  </a:cubicBezTo>
                  <a:lnTo>
                    <a:pt x="54031" y="3788"/>
                  </a:lnTo>
                  <a:lnTo>
                    <a:pt x="46777" y="4310"/>
                  </a:lnTo>
                  <a:cubicBezTo>
                    <a:pt x="46030" y="3329"/>
                    <a:pt x="44857" y="2497"/>
                    <a:pt x="43630" y="1825"/>
                  </a:cubicBezTo>
                  <a:close/>
                  <a:moveTo>
                    <a:pt x="30904" y="971"/>
                  </a:moveTo>
                  <a:cubicBezTo>
                    <a:pt x="32632" y="1110"/>
                    <a:pt x="34328" y="1249"/>
                    <a:pt x="35992" y="1366"/>
                  </a:cubicBezTo>
                  <a:cubicBezTo>
                    <a:pt x="37923" y="2614"/>
                    <a:pt x="39011" y="3841"/>
                    <a:pt x="39619" y="4822"/>
                  </a:cubicBezTo>
                  <a:lnTo>
                    <a:pt x="33592" y="5249"/>
                  </a:lnTo>
                  <a:cubicBezTo>
                    <a:pt x="33080" y="3169"/>
                    <a:pt x="31832" y="1771"/>
                    <a:pt x="30904" y="971"/>
                  </a:cubicBezTo>
                  <a:close/>
                  <a:moveTo>
                    <a:pt x="19159" y="171"/>
                  </a:moveTo>
                  <a:cubicBezTo>
                    <a:pt x="20972" y="257"/>
                    <a:pt x="22797" y="374"/>
                    <a:pt x="24621" y="491"/>
                  </a:cubicBezTo>
                  <a:cubicBezTo>
                    <a:pt x="23629" y="2209"/>
                    <a:pt x="23490" y="4300"/>
                    <a:pt x="23597" y="5964"/>
                  </a:cubicBezTo>
                  <a:lnTo>
                    <a:pt x="14359" y="6614"/>
                  </a:lnTo>
                  <a:cubicBezTo>
                    <a:pt x="14316" y="3830"/>
                    <a:pt x="16833" y="1611"/>
                    <a:pt x="19159" y="171"/>
                  </a:cubicBezTo>
                  <a:close/>
                  <a:moveTo>
                    <a:pt x="6955" y="182"/>
                  </a:moveTo>
                  <a:cubicBezTo>
                    <a:pt x="8886" y="54"/>
                    <a:pt x="10902" y="1"/>
                    <a:pt x="12961" y="1"/>
                  </a:cubicBezTo>
                  <a:cubicBezTo>
                    <a:pt x="7158" y="1569"/>
                    <a:pt x="4555" y="5452"/>
                    <a:pt x="3595" y="7383"/>
                  </a:cubicBezTo>
                  <a:lnTo>
                    <a:pt x="0" y="7639"/>
                  </a:lnTo>
                  <a:lnTo>
                    <a:pt x="0" y="2924"/>
                  </a:lnTo>
                  <a:cubicBezTo>
                    <a:pt x="2070" y="1665"/>
                    <a:pt x="4598" y="790"/>
                    <a:pt x="6955" y="182"/>
                  </a:cubicBezTo>
                  <a:lnTo>
                    <a:pt x="6955" y="182"/>
                  </a:lnTo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28" name="Google Shape;928;p22"/>
          <p:cNvGrpSpPr/>
          <p:nvPr/>
        </p:nvGrpSpPr>
        <p:grpSpPr>
          <a:xfrm>
            <a:off x="-30449" y="3407919"/>
            <a:ext cx="7151637" cy="2619198"/>
            <a:chOff x="664975" y="3743975"/>
            <a:chExt cx="3464605" cy="1399518"/>
          </a:xfrm>
        </p:grpSpPr>
        <p:sp>
          <p:nvSpPr>
            <p:cNvPr id="929" name="Google Shape;929;p22"/>
            <p:cNvSpPr/>
            <p:nvPr/>
          </p:nvSpPr>
          <p:spPr>
            <a:xfrm>
              <a:off x="664975" y="3743975"/>
              <a:ext cx="3464605" cy="1296386"/>
            </a:xfrm>
            <a:custGeom>
              <a:avLst/>
              <a:gdLst/>
              <a:ahLst/>
              <a:cxnLst/>
              <a:rect l="l" t="t" r="r" b="b"/>
              <a:pathLst>
                <a:path w="88893" h="33262" extrusionOk="0">
                  <a:moveTo>
                    <a:pt x="1" y="13847"/>
                  </a:moveTo>
                  <a:cubicBezTo>
                    <a:pt x="27416" y="1"/>
                    <a:pt x="67259" y="28963"/>
                    <a:pt x="88893" y="25357"/>
                  </a:cubicBezTo>
                  <a:lnTo>
                    <a:pt x="88893" y="33262"/>
                  </a:lnTo>
                  <a:lnTo>
                    <a:pt x="1" y="33262"/>
                  </a:lnTo>
                  <a:lnTo>
                    <a:pt x="1" y="138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0" name="Google Shape;930;p22"/>
            <p:cNvSpPr/>
            <p:nvPr/>
          </p:nvSpPr>
          <p:spPr>
            <a:xfrm>
              <a:off x="664975" y="4225437"/>
              <a:ext cx="3464605" cy="918056"/>
            </a:xfrm>
            <a:custGeom>
              <a:avLst/>
              <a:gdLst/>
              <a:ahLst/>
              <a:cxnLst/>
              <a:rect l="l" t="t" r="r" b="b"/>
              <a:pathLst>
                <a:path w="88893" h="23555" extrusionOk="0">
                  <a:moveTo>
                    <a:pt x="1" y="1494"/>
                  </a:moveTo>
                  <a:cubicBezTo>
                    <a:pt x="1131" y="918"/>
                    <a:pt x="2294" y="427"/>
                    <a:pt x="3478" y="0"/>
                  </a:cubicBezTo>
                  <a:cubicBezTo>
                    <a:pt x="3222" y="4918"/>
                    <a:pt x="7468" y="13836"/>
                    <a:pt x="42660" y="11905"/>
                  </a:cubicBezTo>
                  <a:cubicBezTo>
                    <a:pt x="42660" y="11905"/>
                    <a:pt x="72966" y="23554"/>
                    <a:pt x="88893" y="17346"/>
                  </a:cubicBezTo>
                  <a:lnTo>
                    <a:pt x="88893" y="20909"/>
                  </a:lnTo>
                  <a:lnTo>
                    <a:pt x="1" y="20909"/>
                  </a:lnTo>
                  <a:lnTo>
                    <a:pt x="1" y="14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1" name="Google Shape;931;p22"/>
            <p:cNvSpPr/>
            <p:nvPr/>
          </p:nvSpPr>
          <p:spPr>
            <a:xfrm>
              <a:off x="664975" y="4410453"/>
              <a:ext cx="3464605" cy="629914"/>
            </a:xfrm>
            <a:custGeom>
              <a:avLst/>
              <a:gdLst/>
              <a:ahLst/>
              <a:cxnLst/>
              <a:rect l="l" t="t" r="r" b="b"/>
              <a:pathLst>
                <a:path w="88893" h="16162" extrusionOk="0">
                  <a:moveTo>
                    <a:pt x="76764" y="14423"/>
                  </a:moveTo>
                  <a:cubicBezTo>
                    <a:pt x="80978" y="14465"/>
                    <a:pt x="84999" y="14017"/>
                    <a:pt x="88402" y="12780"/>
                  </a:cubicBezTo>
                  <a:cubicBezTo>
                    <a:pt x="88573" y="12972"/>
                    <a:pt x="88733" y="13153"/>
                    <a:pt x="88893" y="13335"/>
                  </a:cubicBezTo>
                  <a:lnTo>
                    <a:pt x="88893" y="16162"/>
                  </a:lnTo>
                  <a:lnTo>
                    <a:pt x="77031" y="16162"/>
                  </a:lnTo>
                  <a:cubicBezTo>
                    <a:pt x="76956" y="15564"/>
                    <a:pt x="76871" y="14988"/>
                    <a:pt x="76764" y="14423"/>
                  </a:cubicBezTo>
                  <a:close/>
                  <a:moveTo>
                    <a:pt x="55834" y="11255"/>
                  </a:moveTo>
                  <a:cubicBezTo>
                    <a:pt x="58683" y="11991"/>
                    <a:pt x="61819" y="12695"/>
                    <a:pt x="65062" y="13249"/>
                  </a:cubicBezTo>
                  <a:cubicBezTo>
                    <a:pt x="65190" y="14284"/>
                    <a:pt x="65275" y="15255"/>
                    <a:pt x="65318" y="16162"/>
                  </a:cubicBezTo>
                  <a:lnTo>
                    <a:pt x="55472" y="16162"/>
                  </a:lnTo>
                  <a:cubicBezTo>
                    <a:pt x="55685" y="14391"/>
                    <a:pt x="55802" y="12759"/>
                    <a:pt x="55834" y="11255"/>
                  </a:cubicBezTo>
                  <a:close/>
                  <a:moveTo>
                    <a:pt x="27480" y="7286"/>
                  </a:moveTo>
                  <a:cubicBezTo>
                    <a:pt x="31459" y="7489"/>
                    <a:pt x="36099" y="7478"/>
                    <a:pt x="41465" y="7222"/>
                  </a:cubicBezTo>
                  <a:cubicBezTo>
                    <a:pt x="40484" y="10305"/>
                    <a:pt x="39716" y="13399"/>
                    <a:pt x="39140" y="16162"/>
                  </a:cubicBezTo>
                  <a:lnTo>
                    <a:pt x="24035" y="16162"/>
                  </a:lnTo>
                  <a:cubicBezTo>
                    <a:pt x="24813" y="12887"/>
                    <a:pt x="26019" y="9932"/>
                    <a:pt x="27480" y="7286"/>
                  </a:cubicBezTo>
                  <a:close/>
                  <a:moveTo>
                    <a:pt x="13260" y="5110"/>
                  </a:moveTo>
                  <a:cubicBezTo>
                    <a:pt x="10167" y="9142"/>
                    <a:pt x="7863" y="13303"/>
                    <a:pt x="6433" y="16162"/>
                  </a:cubicBezTo>
                  <a:lnTo>
                    <a:pt x="1" y="16162"/>
                  </a:lnTo>
                  <a:lnTo>
                    <a:pt x="1" y="4950"/>
                  </a:lnTo>
                  <a:cubicBezTo>
                    <a:pt x="1526" y="3062"/>
                    <a:pt x="3190" y="1430"/>
                    <a:pt x="4908" y="0"/>
                  </a:cubicBezTo>
                  <a:cubicBezTo>
                    <a:pt x="6262" y="1867"/>
                    <a:pt x="8780" y="3723"/>
                    <a:pt x="13260" y="5110"/>
                  </a:cubicBezTo>
                  <a:lnTo>
                    <a:pt x="13260" y="5110"/>
                  </a:lnTo>
                  <a:close/>
                </a:path>
              </a:pathLst>
            </a:custGeom>
            <a:solidFill>
              <a:srgbClr val="9AAA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664975" y="4136885"/>
              <a:ext cx="3464605" cy="903479"/>
            </a:xfrm>
            <a:custGeom>
              <a:avLst/>
              <a:gdLst/>
              <a:ahLst/>
              <a:cxnLst/>
              <a:rect l="l" t="t" r="r" b="b"/>
              <a:pathLst>
                <a:path w="88893" h="23181" extrusionOk="0">
                  <a:moveTo>
                    <a:pt x="74076" y="14156"/>
                  </a:moveTo>
                  <a:cubicBezTo>
                    <a:pt x="77713" y="14988"/>
                    <a:pt x="81138" y="15521"/>
                    <a:pt x="84284" y="15575"/>
                  </a:cubicBezTo>
                  <a:cubicBezTo>
                    <a:pt x="86119" y="17303"/>
                    <a:pt x="87634" y="18914"/>
                    <a:pt x="88893" y="20354"/>
                  </a:cubicBezTo>
                  <a:lnTo>
                    <a:pt x="88893" y="23181"/>
                  </a:lnTo>
                  <a:lnTo>
                    <a:pt x="77031" y="23181"/>
                  </a:lnTo>
                  <a:cubicBezTo>
                    <a:pt x="76636" y="19756"/>
                    <a:pt x="75462" y="16695"/>
                    <a:pt x="74076" y="14156"/>
                  </a:cubicBezTo>
                  <a:close/>
                  <a:moveTo>
                    <a:pt x="54693" y="8310"/>
                  </a:moveTo>
                  <a:cubicBezTo>
                    <a:pt x="57296" y="9174"/>
                    <a:pt x="59877" y="10028"/>
                    <a:pt x="62395" y="10838"/>
                  </a:cubicBezTo>
                  <a:cubicBezTo>
                    <a:pt x="64432" y="15447"/>
                    <a:pt x="65158" y="19767"/>
                    <a:pt x="65318" y="23181"/>
                  </a:cubicBezTo>
                  <a:lnTo>
                    <a:pt x="55472" y="23181"/>
                  </a:lnTo>
                  <a:cubicBezTo>
                    <a:pt x="56346" y="16129"/>
                    <a:pt x="55514" y="11180"/>
                    <a:pt x="54693" y="8310"/>
                  </a:cubicBezTo>
                  <a:close/>
                  <a:moveTo>
                    <a:pt x="36814" y="2859"/>
                  </a:moveTo>
                  <a:cubicBezTo>
                    <a:pt x="31982" y="7115"/>
                    <a:pt x="26221" y="13879"/>
                    <a:pt x="24035" y="23181"/>
                  </a:cubicBezTo>
                  <a:lnTo>
                    <a:pt x="39140" y="23181"/>
                  </a:lnTo>
                  <a:cubicBezTo>
                    <a:pt x="40313" y="17623"/>
                    <a:pt x="42223" y="10710"/>
                    <a:pt x="45167" y="5227"/>
                  </a:cubicBezTo>
                  <a:cubicBezTo>
                    <a:pt x="42393" y="4374"/>
                    <a:pt x="39598" y="3574"/>
                    <a:pt x="36814" y="2859"/>
                  </a:cubicBezTo>
                  <a:close/>
                  <a:moveTo>
                    <a:pt x="17559" y="0"/>
                  </a:moveTo>
                  <a:cubicBezTo>
                    <a:pt x="20717" y="22"/>
                    <a:pt x="23928" y="320"/>
                    <a:pt x="27181" y="832"/>
                  </a:cubicBezTo>
                  <a:cubicBezTo>
                    <a:pt x="16759" y="4673"/>
                    <a:pt x="9516" y="16983"/>
                    <a:pt x="6433" y="23181"/>
                  </a:cubicBezTo>
                  <a:lnTo>
                    <a:pt x="1" y="23181"/>
                  </a:lnTo>
                  <a:lnTo>
                    <a:pt x="1" y="11969"/>
                  </a:lnTo>
                  <a:cubicBezTo>
                    <a:pt x="5217" y="5558"/>
                    <a:pt x="11842" y="1984"/>
                    <a:pt x="17559" y="0"/>
                  </a:cubicBezTo>
                  <a:lnTo>
                    <a:pt x="17559" y="0"/>
                  </a:lnTo>
                  <a:close/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33" name="Google Shape;933;p22"/>
          <p:cNvSpPr/>
          <p:nvPr/>
        </p:nvSpPr>
        <p:spPr>
          <a:xfrm>
            <a:off x="2457550" y="4254658"/>
            <a:ext cx="410584" cy="266275"/>
          </a:xfrm>
          <a:custGeom>
            <a:avLst/>
            <a:gdLst/>
            <a:ahLst/>
            <a:cxnLst/>
            <a:rect l="l" t="t" r="r" b="b"/>
            <a:pathLst>
              <a:path w="7682" h="4982" extrusionOk="0">
                <a:moveTo>
                  <a:pt x="1292" y="2315"/>
                </a:moveTo>
                <a:lnTo>
                  <a:pt x="1302" y="2283"/>
                </a:lnTo>
                <a:cubicBezTo>
                  <a:pt x="1345" y="2422"/>
                  <a:pt x="1345" y="2731"/>
                  <a:pt x="1494" y="2848"/>
                </a:cubicBezTo>
                <a:cubicBezTo>
                  <a:pt x="1548" y="2891"/>
                  <a:pt x="1569" y="2891"/>
                  <a:pt x="1633" y="2912"/>
                </a:cubicBezTo>
                <a:cubicBezTo>
                  <a:pt x="1633" y="3179"/>
                  <a:pt x="1729" y="3008"/>
                  <a:pt x="1782" y="2998"/>
                </a:cubicBezTo>
                <a:cubicBezTo>
                  <a:pt x="1804" y="3019"/>
                  <a:pt x="1804" y="3040"/>
                  <a:pt x="1814" y="3062"/>
                </a:cubicBezTo>
                <a:cubicBezTo>
                  <a:pt x="1857" y="3115"/>
                  <a:pt x="1900" y="3158"/>
                  <a:pt x="1964" y="3200"/>
                </a:cubicBezTo>
                <a:cubicBezTo>
                  <a:pt x="2060" y="3264"/>
                  <a:pt x="2124" y="3286"/>
                  <a:pt x="2252" y="3275"/>
                </a:cubicBezTo>
                <a:cubicBezTo>
                  <a:pt x="2273" y="3350"/>
                  <a:pt x="2273" y="3424"/>
                  <a:pt x="2284" y="3499"/>
                </a:cubicBezTo>
                <a:cubicBezTo>
                  <a:pt x="2305" y="3574"/>
                  <a:pt x="2358" y="3574"/>
                  <a:pt x="2337" y="3702"/>
                </a:cubicBezTo>
                <a:cubicBezTo>
                  <a:pt x="2326" y="3776"/>
                  <a:pt x="2401" y="3926"/>
                  <a:pt x="2433" y="4000"/>
                </a:cubicBezTo>
                <a:cubicBezTo>
                  <a:pt x="2465" y="4054"/>
                  <a:pt x="2465" y="4043"/>
                  <a:pt x="2444" y="4107"/>
                </a:cubicBezTo>
                <a:cubicBezTo>
                  <a:pt x="2422" y="4256"/>
                  <a:pt x="2348" y="4416"/>
                  <a:pt x="2337" y="4512"/>
                </a:cubicBezTo>
                <a:cubicBezTo>
                  <a:pt x="2337" y="4566"/>
                  <a:pt x="2358" y="4566"/>
                  <a:pt x="2284" y="4640"/>
                </a:cubicBezTo>
                <a:cubicBezTo>
                  <a:pt x="2252" y="4672"/>
                  <a:pt x="2134" y="4790"/>
                  <a:pt x="2166" y="4832"/>
                </a:cubicBezTo>
                <a:cubicBezTo>
                  <a:pt x="2198" y="4854"/>
                  <a:pt x="2230" y="4843"/>
                  <a:pt x="2273" y="4843"/>
                </a:cubicBezTo>
                <a:cubicBezTo>
                  <a:pt x="2262" y="4886"/>
                  <a:pt x="2230" y="4896"/>
                  <a:pt x="2209" y="4939"/>
                </a:cubicBezTo>
                <a:cubicBezTo>
                  <a:pt x="2273" y="4982"/>
                  <a:pt x="2614" y="4971"/>
                  <a:pt x="2657" y="4950"/>
                </a:cubicBezTo>
                <a:cubicBezTo>
                  <a:pt x="2764" y="4886"/>
                  <a:pt x="2678" y="4715"/>
                  <a:pt x="2721" y="4683"/>
                </a:cubicBezTo>
                <a:cubicBezTo>
                  <a:pt x="2753" y="4651"/>
                  <a:pt x="2796" y="4672"/>
                  <a:pt x="2806" y="4608"/>
                </a:cubicBezTo>
                <a:cubicBezTo>
                  <a:pt x="2828" y="4544"/>
                  <a:pt x="2796" y="4363"/>
                  <a:pt x="2796" y="4288"/>
                </a:cubicBezTo>
                <a:cubicBezTo>
                  <a:pt x="2785" y="4182"/>
                  <a:pt x="2785" y="4075"/>
                  <a:pt x="2774" y="3968"/>
                </a:cubicBezTo>
                <a:cubicBezTo>
                  <a:pt x="2774" y="3904"/>
                  <a:pt x="2764" y="3862"/>
                  <a:pt x="2796" y="3819"/>
                </a:cubicBezTo>
                <a:cubicBezTo>
                  <a:pt x="2849" y="3723"/>
                  <a:pt x="2860" y="3648"/>
                  <a:pt x="2860" y="3542"/>
                </a:cubicBezTo>
                <a:cubicBezTo>
                  <a:pt x="2870" y="3488"/>
                  <a:pt x="2881" y="3456"/>
                  <a:pt x="2892" y="3403"/>
                </a:cubicBezTo>
                <a:cubicBezTo>
                  <a:pt x="2924" y="3318"/>
                  <a:pt x="2945" y="3232"/>
                  <a:pt x="2956" y="3126"/>
                </a:cubicBezTo>
                <a:cubicBezTo>
                  <a:pt x="3073" y="3051"/>
                  <a:pt x="3212" y="3008"/>
                  <a:pt x="3361" y="2966"/>
                </a:cubicBezTo>
                <a:cubicBezTo>
                  <a:pt x="3532" y="2934"/>
                  <a:pt x="3670" y="2976"/>
                  <a:pt x="3852" y="3019"/>
                </a:cubicBezTo>
                <a:cubicBezTo>
                  <a:pt x="3926" y="3030"/>
                  <a:pt x="4300" y="3115"/>
                  <a:pt x="4332" y="3126"/>
                </a:cubicBezTo>
                <a:cubicBezTo>
                  <a:pt x="4492" y="3200"/>
                  <a:pt x="4577" y="3254"/>
                  <a:pt x="4769" y="3296"/>
                </a:cubicBezTo>
                <a:lnTo>
                  <a:pt x="4759" y="3392"/>
                </a:lnTo>
                <a:cubicBezTo>
                  <a:pt x="4791" y="3435"/>
                  <a:pt x="4919" y="3478"/>
                  <a:pt x="4951" y="3403"/>
                </a:cubicBezTo>
                <a:cubicBezTo>
                  <a:pt x="4993" y="3296"/>
                  <a:pt x="5025" y="3232"/>
                  <a:pt x="5121" y="3179"/>
                </a:cubicBezTo>
                <a:cubicBezTo>
                  <a:pt x="5143" y="3168"/>
                  <a:pt x="5367" y="3115"/>
                  <a:pt x="5441" y="3094"/>
                </a:cubicBezTo>
                <a:cubicBezTo>
                  <a:pt x="5527" y="3062"/>
                  <a:pt x="5644" y="3008"/>
                  <a:pt x="5697" y="2955"/>
                </a:cubicBezTo>
                <a:cubicBezTo>
                  <a:pt x="5751" y="2902"/>
                  <a:pt x="5868" y="2795"/>
                  <a:pt x="5911" y="2752"/>
                </a:cubicBezTo>
                <a:cubicBezTo>
                  <a:pt x="5985" y="2699"/>
                  <a:pt x="5985" y="2699"/>
                  <a:pt x="6103" y="2688"/>
                </a:cubicBezTo>
                <a:cubicBezTo>
                  <a:pt x="6156" y="2870"/>
                  <a:pt x="6156" y="2955"/>
                  <a:pt x="6273" y="3094"/>
                </a:cubicBezTo>
                <a:cubicBezTo>
                  <a:pt x="6327" y="3147"/>
                  <a:pt x="6316" y="3168"/>
                  <a:pt x="6327" y="3243"/>
                </a:cubicBezTo>
                <a:cubicBezTo>
                  <a:pt x="6401" y="3542"/>
                  <a:pt x="6455" y="3339"/>
                  <a:pt x="6508" y="3840"/>
                </a:cubicBezTo>
                <a:cubicBezTo>
                  <a:pt x="6551" y="4160"/>
                  <a:pt x="6487" y="4374"/>
                  <a:pt x="6337" y="4619"/>
                </a:cubicBezTo>
                <a:cubicBezTo>
                  <a:pt x="6295" y="4704"/>
                  <a:pt x="6295" y="4662"/>
                  <a:pt x="6241" y="4715"/>
                </a:cubicBezTo>
                <a:cubicBezTo>
                  <a:pt x="6220" y="4736"/>
                  <a:pt x="6124" y="4928"/>
                  <a:pt x="6103" y="4960"/>
                </a:cubicBezTo>
                <a:cubicBezTo>
                  <a:pt x="6113" y="4960"/>
                  <a:pt x="6113" y="4971"/>
                  <a:pt x="6113" y="4971"/>
                </a:cubicBezTo>
                <a:lnTo>
                  <a:pt x="6551" y="4971"/>
                </a:lnTo>
                <a:cubicBezTo>
                  <a:pt x="6561" y="4960"/>
                  <a:pt x="6572" y="4960"/>
                  <a:pt x="6572" y="4950"/>
                </a:cubicBezTo>
                <a:cubicBezTo>
                  <a:pt x="6583" y="4939"/>
                  <a:pt x="6625" y="4832"/>
                  <a:pt x="6625" y="4811"/>
                </a:cubicBezTo>
                <a:cubicBezTo>
                  <a:pt x="6753" y="4790"/>
                  <a:pt x="6711" y="4747"/>
                  <a:pt x="6753" y="4662"/>
                </a:cubicBezTo>
                <a:cubicBezTo>
                  <a:pt x="6807" y="4544"/>
                  <a:pt x="6892" y="4235"/>
                  <a:pt x="6903" y="4096"/>
                </a:cubicBezTo>
                <a:cubicBezTo>
                  <a:pt x="6903" y="4043"/>
                  <a:pt x="6892" y="4032"/>
                  <a:pt x="6935" y="4011"/>
                </a:cubicBezTo>
                <a:cubicBezTo>
                  <a:pt x="7009" y="4203"/>
                  <a:pt x="7031" y="4619"/>
                  <a:pt x="6903" y="4811"/>
                </a:cubicBezTo>
                <a:cubicBezTo>
                  <a:pt x="6892" y="4832"/>
                  <a:pt x="6807" y="4928"/>
                  <a:pt x="6775" y="4971"/>
                </a:cubicBezTo>
                <a:lnTo>
                  <a:pt x="7276" y="4971"/>
                </a:lnTo>
                <a:cubicBezTo>
                  <a:pt x="7276" y="4918"/>
                  <a:pt x="7265" y="4854"/>
                  <a:pt x="7276" y="4822"/>
                </a:cubicBezTo>
                <a:cubicBezTo>
                  <a:pt x="7489" y="4811"/>
                  <a:pt x="7404" y="4683"/>
                  <a:pt x="7393" y="4587"/>
                </a:cubicBezTo>
                <a:cubicBezTo>
                  <a:pt x="7351" y="4352"/>
                  <a:pt x="7361" y="4022"/>
                  <a:pt x="7361" y="3776"/>
                </a:cubicBezTo>
                <a:cubicBezTo>
                  <a:pt x="7361" y="3712"/>
                  <a:pt x="7361" y="3638"/>
                  <a:pt x="7361" y="3574"/>
                </a:cubicBezTo>
                <a:cubicBezTo>
                  <a:pt x="7361" y="3510"/>
                  <a:pt x="7361" y="3584"/>
                  <a:pt x="7372" y="3488"/>
                </a:cubicBezTo>
                <a:cubicBezTo>
                  <a:pt x="7383" y="3456"/>
                  <a:pt x="7383" y="3435"/>
                  <a:pt x="7415" y="3424"/>
                </a:cubicBezTo>
                <a:cubicBezTo>
                  <a:pt x="7415" y="3627"/>
                  <a:pt x="7340" y="3584"/>
                  <a:pt x="7383" y="3680"/>
                </a:cubicBezTo>
                <a:cubicBezTo>
                  <a:pt x="7393" y="3723"/>
                  <a:pt x="7393" y="3712"/>
                  <a:pt x="7425" y="3744"/>
                </a:cubicBezTo>
                <a:cubicBezTo>
                  <a:pt x="7425" y="3830"/>
                  <a:pt x="7404" y="3851"/>
                  <a:pt x="7436" y="3947"/>
                </a:cubicBezTo>
                <a:cubicBezTo>
                  <a:pt x="7436" y="3787"/>
                  <a:pt x="7457" y="3670"/>
                  <a:pt x="7479" y="3520"/>
                </a:cubicBezTo>
                <a:cubicBezTo>
                  <a:pt x="7489" y="3563"/>
                  <a:pt x="7479" y="3563"/>
                  <a:pt x="7500" y="3606"/>
                </a:cubicBezTo>
                <a:cubicBezTo>
                  <a:pt x="7511" y="3627"/>
                  <a:pt x="7511" y="3659"/>
                  <a:pt x="7500" y="3691"/>
                </a:cubicBezTo>
                <a:cubicBezTo>
                  <a:pt x="7500" y="3755"/>
                  <a:pt x="7489" y="3840"/>
                  <a:pt x="7532" y="3872"/>
                </a:cubicBezTo>
                <a:cubicBezTo>
                  <a:pt x="7500" y="3680"/>
                  <a:pt x="7521" y="3787"/>
                  <a:pt x="7521" y="3627"/>
                </a:cubicBezTo>
                <a:cubicBezTo>
                  <a:pt x="7521" y="3595"/>
                  <a:pt x="7479" y="3520"/>
                  <a:pt x="7543" y="3424"/>
                </a:cubicBezTo>
                <a:cubicBezTo>
                  <a:pt x="7575" y="3446"/>
                  <a:pt x="7564" y="3520"/>
                  <a:pt x="7553" y="3563"/>
                </a:cubicBezTo>
                <a:cubicBezTo>
                  <a:pt x="7543" y="3606"/>
                  <a:pt x="7532" y="3659"/>
                  <a:pt x="7575" y="3702"/>
                </a:cubicBezTo>
                <a:cubicBezTo>
                  <a:pt x="7564" y="3616"/>
                  <a:pt x="7553" y="3648"/>
                  <a:pt x="7585" y="3563"/>
                </a:cubicBezTo>
                <a:cubicBezTo>
                  <a:pt x="7596" y="3520"/>
                  <a:pt x="7596" y="3467"/>
                  <a:pt x="7596" y="3414"/>
                </a:cubicBezTo>
                <a:cubicBezTo>
                  <a:pt x="7575" y="3243"/>
                  <a:pt x="7564" y="3339"/>
                  <a:pt x="7607" y="3211"/>
                </a:cubicBezTo>
                <a:cubicBezTo>
                  <a:pt x="7617" y="3190"/>
                  <a:pt x="7617" y="3158"/>
                  <a:pt x="7628" y="3147"/>
                </a:cubicBezTo>
                <a:cubicBezTo>
                  <a:pt x="7681" y="3232"/>
                  <a:pt x="7543" y="3414"/>
                  <a:pt x="7649" y="3488"/>
                </a:cubicBezTo>
                <a:cubicBezTo>
                  <a:pt x="7628" y="3414"/>
                  <a:pt x="7639" y="3371"/>
                  <a:pt x="7649" y="3296"/>
                </a:cubicBezTo>
                <a:cubicBezTo>
                  <a:pt x="7671" y="3222"/>
                  <a:pt x="7660" y="3200"/>
                  <a:pt x="7660" y="3126"/>
                </a:cubicBezTo>
                <a:cubicBezTo>
                  <a:pt x="7660" y="3072"/>
                  <a:pt x="7681" y="2998"/>
                  <a:pt x="7681" y="2934"/>
                </a:cubicBezTo>
                <a:cubicBezTo>
                  <a:pt x="7681" y="2827"/>
                  <a:pt x="7660" y="2816"/>
                  <a:pt x="7639" y="2774"/>
                </a:cubicBezTo>
                <a:cubicBezTo>
                  <a:pt x="7585" y="2699"/>
                  <a:pt x="7639" y="2507"/>
                  <a:pt x="7607" y="2400"/>
                </a:cubicBezTo>
                <a:cubicBezTo>
                  <a:pt x="7575" y="2294"/>
                  <a:pt x="7553" y="2176"/>
                  <a:pt x="7532" y="2069"/>
                </a:cubicBezTo>
                <a:cubicBezTo>
                  <a:pt x="7500" y="1920"/>
                  <a:pt x="7500" y="1856"/>
                  <a:pt x="7511" y="1696"/>
                </a:cubicBezTo>
                <a:cubicBezTo>
                  <a:pt x="7511" y="1568"/>
                  <a:pt x="7532" y="1451"/>
                  <a:pt x="7532" y="1312"/>
                </a:cubicBezTo>
                <a:cubicBezTo>
                  <a:pt x="7532" y="1067"/>
                  <a:pt x="7489" y="843"/>
                  <a:pt x="7425" y="619"/>
                </a:cubicBezTo>
                <a:cubicBezTo>
                  <a:pt x="7308" y="213"/>
                  <a:pt x="6935" y="0"/>
                  <a:pt x="6561" y="96"/>
                </a:cubicBezTo>
                <a:cubicBezTo>
                  <a:pt x="6508" y="107"/>
                  <a:pt x="6465" y="128"/>
                  <a:pt x="6401" y="128"/>
                </a:cubicBezTo>
                <a:cubicBezTo>
                  <a:pt x="6167" y="160"/>
                  <a:pt x="5921" y="171"/>
                  <a:pt x="5687" y="203"/>
                </a:cubicBezTo>
                <a:cubicBezTo>
                  <a:pt x="5569" y="213"/>
                  <a:pt x="5473" y="245"/>
                  <a:pt x="5367" y="267"/>
                </a:cubicBezTo>
                <a:cubicBezTo>
                  <a:pt x="5217" y="309"/>
                  <a:pt x="4876" y="320"/>
                  <a:pt x="4673" y="363"/>
                </a:cubicBezTo>
                <a:cubicBezTo>
                  <a:pt x="4535" y="384"/>
                  <a:pt x="4417" y="437"/>
                  <a:pt x="4374" y="448"/>
                </a:cubicBezTo>
                <a:cubicBezTo>
                  <a:pt x="4118" y="480"/>
                  <a:pt x="3873" y="480"/>
                  <a:pt x="3606" y="459"/>
                </a:cubicBezTo>
                <a:cubicBezTo>
                  <a:pt x="3244" y="437"/>
                  <a:pt x="3233" y="395"/>
                  <a:pt x="2913" y="331"/>
                </a:cubicBezTo>
                <a:cubicBezTo>
                  <a:pt x="2700" y="277"/>
                  <a:pt x="2710" y="299"/>
                  <a:pt x="2540" y="288"/>
                </a:cubicBezTo>
                <a:cubicBezTo>
                  <a:pt x="2305" y="267"/>
                  <a:pt x="2060" y="21"/>
                  <a:pt x="1526" y="128"/>
                </a:cubicBezTo>
                <a:cubicBezTo>
                  <a:pt x="1494" y="139"/>
                  <a:pt x="1452" y="139"/>
                  <a:pt x="1420" y="139"/>
                </a:cubicBezTo>
                <a:cubicBezTo>
                  <a:pt x="1377" y="128"/>
                  <a:pt x="1345" y="128"/>
                  <a:pt x="1313" y="128"/>
                </a:cubicBezTo>
                <a:cubicBezTo>
                  <a:pt x="1206" y="160"/>
                  <a:pt x="1292" y="171"/>
                  <a:pt x="1153" y="117"/>
                </a:cubicBezTo>
                <a:cubicBezTo>
                  <a:pt x="1004" y="64"/>
                  <a:pt x="940" y="64"/>
                  <a:pt x="822" y="128"/>
                </a:cubicBezTo>
                <a:cubicBezTo>
                  <a:pt x="780" y="149"/>
                  <a:pt x="737" y="171"/>
                  <a:pt x="694" y="192"/>
                </a:cubicBezTo>
                <a:cubicBezTo>
                  <a:pt x="641" y="224"/>
                  <a:pt x="609" y="256"/>
                  <a:pt x="556" y="245"/>
                </a:cubicBezTo>
                <a:cubicBezTo>
                  <a:pt x="492" y="235"/>
                  <a:pt x="417" y="224"/>
                  <a:pt x="353" y="203"/>
                </a:cubicBezTo>
                <a:cubicBezTo>
                  <a:pt x="278" y="181"/>
                  <a:pt x="257" y="160"/>
                  <a:pt x="204" y="128"/>
                </a:cubicBezTo>
                <a:cubicBezTo>
                  <a:pt x="161" y="107"/>
                  <a:pt x="86" y="85"/>
                  <a:pt x="43" y="128"/>
                </a:cubicBezTo>
                <a:cubicBezTo>
                  <a:pt x="1" y="171"/>
                  <a:pt x="22" y="224"/>
                  <a:pt x="22" y="277"/>
                </a:cubicBezTo>
                <a:cubicBezTo>
                  <a:pt x="54" y="309"/>
                  <a:pt x="118" y="576"/>
                  <a:pt x="310" y="608"/>
                </a:cubicBezTo>
                <a:cubicBezTo>
                  <a:pt x="310" y="693"/>
                  <a:pt x="321" y="725"/>
                  <a:pt x="364" y="789"/>
                </a:cubicBezTo>
                <a:cubicBezTo>
                  <a:pt x="417" y="864"/>
                  <a:pt x="342" y="875"/>
                  <a:pt x="406" y="981"/>
                </a:cubicBezTo>
                <a:cubicBezTo>
                  <a:pt x="438" y="1013"/>
                  <a:pt x="428" y="1024"/>
                  <a:pt x="406" y="1067"/>
                </a:cubicBezTo>
                <a:cubicBezTo>
                  <a:pt x="385" y="1120"/>
                  <a:pt x="353" y="1205"/>
                  <a:pt x="310" y="1248"/>
                </a:cubicBezTo>
                <a:cubicBezTo>
                  <a:pt x="289" y="1259"/>
                  <a:pt x="193" y="1312"/>
                  <a:pt x="182" y="1355"/>
                </a:cubicBezTo>
                <a:cubicBezTo>
                  <a:pt x="161" y="1387"/>
                  <a:pt x="193" y="1397"/>
                  <a:pt x="193" y="1451"/>
                </a:cubicBezTo>
                <a:cubicBezTo>
                  <a:pt x="172" y="1621"/>
                  <a:pt x="172" y="1568"/>
                  <a:pt x="236" y="1643"/>
                </a:cubicBezTo>
                <a:cubicBezTo>
                  <a:pt x="278" y="1696"/>
                  <a:pt x="353" y="1707"/>
                  <a:pt x="438" y="1707"/>
                </a:cubicBezTo>
                <a:cubicBezTo>
                  <a:pt x="502" y="1707"/>
                  <a:pt x="460" y="1717"/>
                  <a:pt x="513" y="1749"/>
                </a:cubicBezTo>
                <a:cubicBezTo>
                  <a:pt x="556" y="1771"/>
                  <a:pt x="588" y="1760"/>
                  <a:pt x="630" y="1760"/>
                </a:cubicBezTo>
                <a:cubicBezTo>
                  <a:pt x="694" y="1867"/>
                  <a:pt x="758" y="1803"/>
                  <a:pt x="833" y="1877"/>
                </a:cubicBezTo>
                <a:cubicBezTo>
                  <a:pt x="897" y="1952"/>
                  <a:pt x="1004" y="1909"/>
                  <a:pt x="1089" y="1920"/>
                </a:cubicBezTo>
                <a:cubicBezTo>
                  <a:pt x="1132" y="1995"/>
                  <a:pt x="1100" y="2037"/>
                  <a:pt x="1206" y="2187"/>
                </a:cubicBezTo>
                <a:cubicBezTo>
                  <a:pt x="1228" y="2229"/>
                  <a:pt x="1281" y="2262"/>
                  <a:pt x="1292" y="2304"/>
                </a:cubicBezTo>
                <a:cubicBezTo>
                  <a:pt x="1292" y="2304"/>
                  <a:pt x="1292" y="2315"/>
                  <a:pt x="1292" y="2315"/>
                </a:cubicBezTo>
                <a:close/>
                <a:moveTo>
                  <a:pt x="7351" y="3446"/>
                </a:moveTo>
                <a:cubicBezTo>
                  <a:pt x="7351" y="3403"/>
                  <a:pt x="7340" y="3371"/>
                  <a:pt x="7340" y="3328"/>
                </a:cubicBezTo>
                <a:cubicBezTo>
                  <a:pt x="7329" y="3286"/>
                  <a:pt x="7340" y="3254"/>
                  <a:pt x="7329" y="3211"/>
                </a:cubicBezTo>
                <a:cubicBezTo>
                  <a:pt x="7319" y="3115"/>
                  <a:pt x="7276" y="3094"/>
                  <a:pt x="7233" y="3051"/>
                </a:cubicBezTo>
                <a:cubicBezTo>
                  <a:pt x="7191" y="2998"/>
                  <a:pt x="7105" y="2784"/>
                  <a:pt x="7105" y="2678"/>
                </a:cubicBezTo>
                <a:cubicBezTo>
                  <a:pt x="7105" y="2592"/>
                  <a:pt x="7137" y="2550"/>
                  <a:pt x="7169" y="2496"/>
                </a:cubicBezTo>
                <a:cubicBezTo>
                  <a:pt x="7191" y="2464"/>
                  <a:pt x="7191" y="2432"/>
                  <a:pt x="7212" y="2411"/>
                </a:cubicBezTo>
                <a:cubicBezTo>
                  <a:pt x="7244" y="2336"/>
                  <a:pt x="7287" y="2219"/>
                  <a:pt x="7308" y="2133"/>
                </a:cubicBezTo>
                <a:cubicBezTo>
                  <a:pt x="7329" y="2080"/>
                  <a:pt x="7340" y="2005"/>
                  <a:pt x="7361" y="1952"/>
                </a:cubicBezTo>
                <a:cubicBezTo>
                  <a:pt x="7404" y="1995"/>
                  <a:pt x="7361" y="2155"/>
                  <a:pt x="7361" y="2197"/>
                </a:cubicBezTo>
                <a:cubicBezTo>
                  <a:pt x="7329" y="2347"/>
                  <a:pt x="7351" y="2411"/>
                  <a:pt x="7340" y="2454"/>
                </a:cubicBezTo>
                <a:cubicBezTo>
                  <a:pt x="7329" y="2518"/>
                  <a:pt x="7329" y="2507"/>
                  <a:pt x="7329" y="2582"/>
                </a:cubicBezTo>
                <a:cubicBezTo>
                  <a:pt x="7329" y="2614"/>
                  <a:pt x="7319" y="2667"/>
                  <a:pt x="7308" y="2699"/>
                </a:cubicBezTo>
                <a:cubicBezTo>
                  <a:pt x="7297" y="2827"/>
                  <a:pt x="7255" y="2859"/>
                  <a:pt x="7329" y="2923"/>
                </a:cubicBezTo>
                <a:cubicBezTo>
                  <a:pt x="7297" y="3083"/>
                  <a:pt x="7361" y="3083"/>
                  <a:pt x="7372" y="3190"/>
                </a:cubicBezTo>
                <a:cubicBezTo>
                  <a:pt x="7372" y="3222"/>
                  <a:pt x="7361" y="3232"/>
                  <a:pt x="7372" y="3264"/>
                </a:cubicBezTo>
                <a:cubicBezTo>
                  <a:pt x="7383" y="3296"/>
                  <a:pt x="7383" y="3286"/>
                  <a:pt x="7372" y="3328"/>
                </a:cubicBezTo>
                <a:cubicBezTo>
                  <a:pt x="7372" y="3360"/>
                  <a:pt x="7361" y="3414"/>
                  <a:pt x="7351" y="3446"/>
                </a:cubicBezTo>
                <a:lnTo>
                  <a:pt x="7351" y="344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34" name="Google Shape;934;p22"/>
          <p:cNvSpPr/>
          <p:nvPr/>
        </p:nvSpPr>
        <p:spPr>
          <a:xfrm rot="-899901">
            <a:off x="7412828" y="4361249"/>
            <a:ext cx="362161" cy="234734"/>
          </a:xfrm>
          <a:custGeom>
            <a:avLst/>
            <a:gdLst/>
            <a:ahLst/>
            <a:cxnLst/>
            <a:rect l="l" t="t" r="r" b="b"/>
            <a:pathLst>
              <a:path w="9218" h="5975" extrusionOk="0">
                <a:moveTo>
                  <a:pt x="7670" y="2774"/>
                </a:moveTo>
                <a:lnTo>
                  <a:pt x="7660" y="2721"/>
                </a:lnTo>
                <a:cubicBezTo>
                  <a:pt x="7596" y="2891"/>
                  <a:pt x="7606" y="3265"/>
                  <a:pt x="7425" y="3403"/>
                </a:cubicBezTo>
                <a:cubicBezTo>
                  <a:pt x="7372" y="3457"/>
                  <a:pt x="7340" y="3457"/>
                  <a:pt x="7265" y="3478"/>
                </a:cubicBezTo>
                <a:cubicBezTo>
                  <a:pt x="7265" y="3798"/>
                  <a:pt x="7148" y="3595"/>
                  <a:pt x="7084" y="3585"/>
                </a:cubicBezTo>
                <a:cubicBezTo>
                  <a:pt x="7062" y="3606"/>
                  <a:pt x="7052" y="3638"/>
                  <a:pt x="7041" y="3659"/>
                </a:cubicBezTo>
                <a:cubicBezTo>
                  <a:pt x="6988" y="3734"/>
                  <a:pt x="6945" y="3777"/>
                  <a:pt x="6870" y="3830"/>
                </a:cubicBezTo>
                <a:cubicBezTo>
                  <a:pt x="6753" y="3905"/>
                  <a:pt x="6668" y="3937"/>
                  <a:pt x="6518" y="3916"/>
                </a:cubicBezTo>
                <a:cubicBezTo>
                  <a:pt x="6497" y="4012"/>
                  <a:pt x="6497" y="4097"/>
                  <a:pt x="6476" y="4182"/>
                </a:cubicBezTo>
                <a:cubicBezTo>
                  <a:pt x="6454" y="4289"/>
                  <a:pt x="6390" y="4278"/>
                  <a:pt x="6412" y="4438"/>
                </a:cubicBezTo>
                <a:cubicBezTo>
                  <a:pt x="6422" y="4524"/>
                  <a:pt x="6337" y="4694"/>
                  <a:pt x="6294" y="4790"/>
                </a:cubicBezTo>
                <a:cubicBezTo>
                  <a:pt x="6273" y="4854"/>
                  <a:pt x="6273" y="4844"/>
                  <a:pt x="6284" y="4918"/>
                </a:cubicBezTo>
                <a:cubicBezTo>
                  <a:pt x="6316" y="5089"/>
                  <a:pt x="6401" y="5281"/>
                  <a:pt x="6412" y="5398"/>
                </a:cubicBezTo>
                <a:cubicBezTo>
                  <a:pt x="6412" y="5462"/>
                  <a:pt x="6390" y="5473"/>
                  <a:pt x="6476" y="5558"/>
                </a:cubicBezTo>
                <a:cubicBezTo>
                  <a:pt x="6518" y="5590"/>
                  <a:pt x="6657" y="5740"/>
                  <a:pt x="6625" y="5793"/>
                </a:cubicBezTo>
                <a:cubicBezTo>
                  <a:pt x="6593" y="5814"/>
                  <a:pt x="6540" y="5804"/>
                  <a:pt x="6497" y="5804"/>
                </a:cubicBezTo>
                <a:cubicBezTo>
                  <a:pt x="6508" y="5846"/>
                  <a:pt x="6550" y="5868"/>
                  <a:pt x="6561" y="5910"/>
                </a:cubicBezTo>
                <a:cubicBezTo>
                  <a:pt x="6486" y="5974"/>
                  <a:pt x="6081" y="5953"/>
                  <a:pt x="6028" y="5921"/>
                </a:cubicBezTo>
                <a:cubicBezTo>
                  <a:pt x="5900" y="5857"/>
                  <a:pt x="6006" y="5654"/>
                  <a:pt x="5953" y="5601"/>
                </a:cubicBezTo>
                <a:cubicBezTo>
                  <a:pt x="5921" y="5569"/>
                  <a:pt x="5868" y="5601"/>
                  <a:pt x="5846" y="5516"/>
                </a:cubicBezTo>
                <a:cubicBezTo>
                  <a:pt x="5836" y="5441"/>
                  <a:pt x="5868" y="5228"/>
                  <a:pt x="5868" y="5132"/>
                </a:cubicBezTo>
                <a:cubicBezTo>
                  <a:pt x="5878" y="5004"/>
                  <a:pt x="5878" y="4876"/>
                  <a:pt x="5889" y="4748"/>
                </a:cubicBezTo>
                <a:cubicBezTo>
                  <a:pt x="5889" y="4673"/>
                  <a:pt x="5910" y="4620"/>
                  <a:pt x="5868" y="4566"/>
                </a:cubicBezTo>
                <a:cubicBezTo>
                  <a:pt x="5804" y="4460"/>
                  <a:pt x="5793" y="4374"/>
                  <a:pt x="5782" y="4246"/>
                </a:cubicBezTo>
                <a:cubicBezTo>
                  <a:pt x="5782" y="4172"/>
                  <a:pt x="5772" y="4140"/>
                  <a:pt x="5750" y="4076"/>
                </a:cubicBezTo>
                <a:cubicBezTo>
                  <a:pt x="5718" y="3969"/>
                  <a:pt x="5686" y="3862"/>
                  <a:pt x="5676" y="3745"/>
                </a:cubicBezTo>
                <a:cubicBezTo>
                  <a:pt x="5537" y="3659"/>
                  <a:pt x="5377" y="3595"/>
                  <a:pt x="5185" y="3553"/>
                </a:cubicBezTo>
                <a:cubicBezTo>
                  <a:pt x="4982" y="3499"/>
                  <a:pt x="4822" y="3553"/>
                  <a:pt x="4598" y="3606"/>
                </a:cubicBezTo>
                <a:cubicBezTo>
                  <a:pt x="4502" y="3627"/>
                  <a:pt x="4065" y="3723"/>
                  <a:pt x="4022" y="3745"/>
                </a:cubicBezTo>
                <a:cubicBezTo>
                  <a:pt x="3841" y="3841"/>
                  <a:pt x="3734" y="3894"/>
                  <a:pt x="3510" y="3937"/>
                </a:cubicBezTo>
                <a:lnTo>
                  <a:pt x="3510" y="4065"/>
                </a:lnTo>
                <a:cubicBezTo>
                  <a:pt x="3467" y="4108"/>
                  <a:pt x="3329" y="4161"/>
                  <a:pt x="3286" y="4076"/>
                </a:cubicBezTo>
                <a:cubicBezTo>
                  <a:pt x="3222" y="3948"/>
                  <a:pt x="3190" y="3873"/>
                  <a:pt x="3073" y="3798"/>
                </a:cubicBezTo>
                <a:cubicBezTo>
                  <a:pt x="3041" y="3788"/>
                  <a:pt x="2785" y="3723"/>
                  <a:pt x="2699" y="3702"/>
                </a:cubicBezTo>
                <a:cubicBezTo>
                  <a:pt x="2593" y="3670"/>
                  <a:pt x="2454" y="3595"/>
                  <a:pt x="2379" y="3531"/>
                </a:cubicBezTo>
                <a:cubicBezTo>
                  <a:pt x="2326" y="3478"/>
                  <a:pt x="2187" y="3339"/>
                  <a:pt x="2134" y="3297"/>
                </a:cubicBezTo>
                <a:cubicBezTo>
                  <a:pt x="2038" y="3233"/>
                  <a:pt x="2038" y="3233"/>
                  <a:pt x="1899" y="3211"/>
                </a:cubicBezTo>
                <a:cubicBezTo>
                  <a:pt x="1846" y="3425"/>
                  <a:pt x="1835" y="3531"/>
                  <a:pt x="1686" y="3702"/>
                </a:cubicBezTo>
                <a:cubicBezTo>
                  <a:pt x="1633" y="3766"/>
                  <a:pt x="1643" y="3788"/>
                  <a:pt x="1622" y="3884"/>
                </a:cubicBezTo>
                <a:cubicBezTo>
                  <a:pt x="1547" y="4236"/>
                  <a:pt x="1483" y="3990"/>
                  <a:pt x="1409" y="4598"/>
                </a:cubicBezTo>
                <a:cubicBezTo>
                  <a:pt x="1366" y="4982"/>
                  <a:pt x="1441" y="5238"/>
                  <a:pt x="1611" y="5526"/>
                </a:cubicBezTo>
                <a:cubicBezTo>
                  <a:pt x="1675" y="5633"/>
                  <a:pt x="1675" y="5590"/>
                  <a:pt x="1729" y="5644"/>
                </a:cubicBezTo>
                <a:cubicBezTo>
                  <a:pt x="1761" y="5676"/>
                  <a:pt x="1878" y="5900"/>
                  <a:pt x="1899" y="5942"/>
                </a:cubicBezTo>
                <a:lnTo>
                  <a:pt x="1878" y="5953"/>
                </a:lnTo>
                <a:lnTo>
                  <a:pt x="1355" y="5953"/>
                </a:lnTo>
                <a:cubicBezTo>
                  <a:pt x="1344" y="5942"/>
                  <a:pt x="1344" y="5942"/>
                  <a:pt x="1334" y="5932"/>
                </a:cubicBezTo>
                <a:cubicBezTo>
                  <a:pt x="1323" y="5910"/>
                  <a:pt x="1280" y="5782"/>
                  <a:pt x="1270" y="5761"/>
                </a:cubicBezTo>
                <a:cubicBezTo>
                  <a:pt x="1120" y="5740"/>
                  <a:pt x="1163" y="5686"/>
                  <a:pt x="1120" y="5580"/>
                </a:cubicBezTo>
                <a:cubicBezTo>
                  <a:pt x="1056" y="5441"/>
                  <a:pt x="950" y="5078"/>
                  <a:pt x="950" y="4908"/>
                </a:cubicBezTo>
                <a:cubicBezTo>
                  <a:pt x="950" y="4833"/>
                  <a:pt x="960" y="4833"/>
                  <a:pt x="907" y="4801"/>
                </a:cubicBezTo>
                <a:cubicBezTo>
                  <a:pt x="811" y="5036"/>
                  <a:pt x="790" y="5526"/>
                  <a:pt x="939" y="5761"/>
                </a:cubicBezTo>
                <a:cubicBezTo>
                  <a:pt x="960" y="5793"/>
                  <a:pt x="1056" y="5910"/>
                  <a:pt x="1099" y="5953"/>
                </a:cubicBezTo>
                <a:lnTo>
                  <a:pt x="491" y="5953"/>
                </a:lnTo>
                <a:cubicBezTo>
                  <a:pt x="491" y="5889"/>
                  <a:pt x="502" y="5814"/>
                  <a:pt x="491" y="5772"/>
                </a:cubicBezTo>
                <a:cubicBezTo>
                  <a:pt x="246" y="5761"/>
                  <a:pt x="331" y="5612"/>
                  <a:pt x="352" y="5494"/>
                </a:cubicBezTo>
                <a:cubicBezTo>
                  <a:pt x="406" y="5217"/>
                  <a:pt x="395" y="4812"/>
                  <a:pt x="395" y="4524"/>
                </a:cubicBezTo>
                <a:cubicBezTo>
                  <a:pt x="395" y="4449"/>
                  <a:pt x="395" y="4364"/>
                  <a:pt x="395" y="4278"/>
                </a:cubicBezTo>
                <a:cubicBezTo>
                  <a:pt x="395" y="4204"/>
                  <a:pt x="384" y="4289"/>
                  <a:pt x="374" y="4172"/>
                </a:cubicBezTo>
                <a:cubicBezTo>
                  <a:pt x="363" y="4129"/>
                  <a:pt x="363" y="4108"/>
                  <a:pt x="320" y="4097"/>
                </a:cubicBezTo>
                <a:cubicBezTo>
                  <a:pt x="320" y="4342"/>
                  <a:pt x="416" y="4289"/>
                  <a:pt x="374" y="4406"/>
                </a:cubicBezTo>
                <a:cubicBezTo>
                  <a:pt x="352" y="4460"/>
                  <a:pt x="352" y="4449"/>
                  <a:pt x="320" y="4481"/>
                </a:cubicBezTo>
                <a:cubicBezTo>
                  <a:pt x="310" y="4588"/>
                  <a:pt x="342" y="4609"/>
                  <a:pt x="299" y="4716"/>
                </a:cubicBezTo>
                <a:cubicBezTo>
                  <a:pt x="299" y="4534"/>
                  <a:pt x="278" y="4396"/>
                  <a:pt x="256" y="4214"/>
                </a:cubicBezTo>
                <a:cubicBezTo>
                  <a:pt x="235" y="4268"/>
                  <a:pt x="256" y="4257"/>
                  <a:pt x="224" y="4310"/>
                </a:cubicBezTo>
                <a:cubicBezTo>
                  <a:pt x="203" y="4342"/>
                  <a:pt x="214" y="4385"/>
                  <a:pt x="224" y="4428"/>
                </a:cubicBezTo>
                <a:cubicBezTo>
                  <a:pt x="224" y="4502"/>
                  <a:pt x="235" y="4588"/>
                  <a:pt x="182" y="4641"/>
                </a:cubicBezTo>
                <a:cubicBezTo>
                  <a:pt x="224" y="4417"/>
                  <a:pt x="192" y="4534"/>
                  <a:pt x="192" y="4342"/>
                </a:cubicBezTo>
                <a:cubicBezTo>
                  <a:pt x="192" y="4310"/>
                  <a:pt x="246" y="4214"/>
                  <a:pt x="182" y="4097"/>
                </a:cubicBezTo>
                <a:cubicBezTo>
                  <a:pt x="139" y="4129"/>
                  <a:pt x="150" y="4214"/>
                  <a:pt x="160" y="4268"/>
                </a:cubicBezTo>
                <a:cubicBezTo>
                  <a:pt x="171" y="4321"/>
                  <a:pt x="182" y="4374"/>
                  <a:pt x="128" y="4438"/>
                </a:cubicBezTo>
                <a:cubicBezTo>
                  <a:pt x="139" y="4332"/>
                  <a:pt x="160" y="4374"/>
                  <a:pt x="128" y="4268"/>
                </a:cubicBezTo>
                <a:cubicBezTo>
                  <a:pt x="107" y="4214"/>
                  <a:pt x="107" y="4150"/>
                  <a:pt x="118" y="4086"/>
                </a:cubicBezTo>
                <a:cubicBezTo>
                  <a:pt x="139" y="3884"/>
                  <a:pt x="150" y="3990"/>
                  <a:pt x="86" y="3841"/>
                </a:cubicBezTo>
                <a:cubicBezTo>
                  <a:pt x="86" y="3820"/>
                  <a:pt x="75" y="3777"/>
                  <a:pt x="75" y="3766"/>
                </a:cubicBezTo>
                <a:cubicBezTo>
                  <a:pt x="11" y="3862"/>
                  <a:pt x="171" y="4076"/>
                  <a:pt x="54" y="4172"/>
                </a:cubicBezTo>
                <a:cubicBezTo>
                  <a:pt x="75" y="4076"/>
                  <a:pt x="54" y="4044"/>
                  <a:pt x="43" y="3948"/>
                </a:cubicBezTo>
                <a:cubicBezTo>
                  <a:pt x="22" y="3852"/>
                  <a:pt x="32" y="3830"/>
                  <a:pt x="32" y="3734"/>
                </a:cubicBezTo>
                <a:cubicBezTo>
                  <a:pt x="32" y="3670"/>
                  <a:pt x="11" y="3585"/>
                  <a:pt x="11" y="3510"/>
                </a:cubicBezTo>
                <a:cubicBezTo>
                  <a:pt x="0" y="3371"/>
                  <a:pt x="32" y="3371"/>
                  <a:pt x="64" y="3318"/>
                </a:cubicBezTo>
                <a:cubicBezTo>
                  <a:pt x="128" y="3222"/>
                  <a:pt x="64" y="2998"/>
                  <a:pt x="96" y="2870"/>
                </a:cubicBezTo>
                <a:cubicBezTo>
                  <a:pt x="128" y="2742"/>
                  <a:pt x="160" y="2603"/>
                  <a:pt x="192" y="2475"/>
                </a:cubicBezTo>
                <a:cubicBezTo>
                  <a:pt x="224" y="2294"/>
                  <a:pt x="235" y="2219"/>
                  <a:pt x="214" y="2027"/>
                </a:cubicBezTo>
                <a:cubicBezTo>
                  <a:pt x="203" y="1878"/>
                  <a:pt x="192" y="1729"/>
                  <a:pt x="192" y="1569"/>
                </a:cubicBezTo>
                <a:cubicBezTo>
                  <a:pt x="182" y="1270"/>
                  <a:pt x="235" y="993"/>
                  <a:pt x="320" y="726"/>
                </a:cubicBezTo>
                <a:cubicBezTo>
                  <a:pt x="459" y="246"/>
                  <a:pt x="907" y="1"/>
                  <a:pt x="1355" y="97"/>
                </a:cubicBezTo>
                <a:cubicBezTo>
                  <a:pt x="1419" y="118"/>
                  <a:pt x="1473" y="139"/>
                  <a:pt x="1537" y="150"/>
                </a:cubicBezTo>
                <a:cubicBezTo>
                  <a:pt x="1825" y="182"/>
                  <a:pt x="2113" y="193"/>
                  <a:pt x="2401" y="235"/>
                </a:cubicBezTo>
                <a:cubicBezTo>
                  <a:pt x="2539" y="246"/>
                  <a:pt x="2646" y="278"/>
                  <a:pt x="2785" y="321"/>
                </a:cubicBezTo>
                <a:cubicBezTo>
                  <a:pt x="2966" y="363"/>
                  <a:pt x="3371" y="385"/>
                  <a:pt x="3606" y="427"/>
                </a:cubicBezTo>
                <a:cubicBezTo>
                  <a:pt x="3787" y="459"/>
                  <a:pt x="3926" y="513"/>
                  <a:pt x="3979" y="523"/>
                </a:cubicBezTo>
                <a:cubicBezTo>
                  <a:pt x="4278" y="566"/>
                  <a:pt x="4577" y="566"/>
                  <a:pt x="4886" y="545"/>
                </a:cubicBezTo>
                <a:cubicBezTo>
                  <a:pt x="5323" y="513"/>
                  <a:pt x="5345" y="470"/>
                  <a:pt x="5718" y="385"/>
                </a:cubicBezTo>
                <a:cubicBezTo>
                  <a:pt x="5974" y="321"/>
                  <a:pt x="5974" y="353"/>
                  <a:pt x="6177" y="342"/>
                </a:cubicBezTo>
                <a:cubicBezTo>
                  <a:pt x="6454" y="310"/>
                  <a:pt x="6753" y="11"/>
                  <a:pt x="7382" y="139"/>
                </a:cubicBezTo>
                <a:cubicBezTo>
                  <a:pt x="7425" y="150"/>
                  <a:pt x="7478" y="150"/>
                  <a:pt x="7521" y="150"/>
                </a:cubicBezTo>
                <a:cubicBezTo>
                  <a:pt x="7564" y="150"/>
                  <a:pt x="7606" y="139"/>
                  <a:pt x="7649" y="150"/>
                </a:cubicBezTo>
                <a:cubicBezTo>
                  <a:pt x="7766" y="182"/>
                  <a:pt x="7670" y="203"/>
                  <a:pt x="7830" y="139"/>
                </a:cubicBezTo>
                <a:cubicBezTo>
                  <a:pt x="8012" y="65"/>
                  <a:pt x="8086" y="65"/>
                  <a:pt x="8225" y="139"/>
                </a:cubicBezTo>
                <a:cubicBezTo>
                  <a:pt x="8278" y="171"/>
                  <a:pt x="8332" y="203"/>
                  <a:pt x="8385" y="225"/>
                </a:cubicBezTo>
                <a:cubicBezTo>
                  <a:pt x="8460" y="267"/>
                  <a:pt x="8492" y="299"/>
                  <a:pt x="8556" y="289"/>
                </a:cubicBezTo>
                <a:cubicBezTo>
                  <a:pt x="8630" y="278"/>
                  <a:pt x="8716" y="267"/>
                  <a:pt x="8801" y="246"/>
                </a:cubicBezTo>
                <a:cubicBezTo>
                  <a:pt x="8886" y="214"/>
                  <a:pt x="8908" y="182"/>
                  <a:pt x="8972" y="150"/>
                </a:cubicBezTo>
                <a:cubicBezTo>
                  <a:pt x="9036" y="118"/>
                  <a:pt x="9121" y="97"/>
                  <a:pt x="9164" y="139"/>
                </a:cubicBezTo>
                <a:cubicBezTo>
                  <a:pt x="9217" y="203"/>
                  <a:pt x="9196" y="267"/>
                  <a:pt x="9185" y="331"/>
                </a:cubicBezTo>
                <a:cubicBezTo>
                  <a:pt x="9164" y="353"/>
                  <a:pt x="9068" y="683"/>
                  <a:pt x="8844" y="715"/>
                </a:cubicBezTo>
                <a:cubicBezTo>
                  <a:pt x="8854" y="822"/>
                  <a:pt x="8833" y="865"/>
                  <a:pt x="8780" y="939"/>
                </a:cubicBezTo>
                <a:cubicBezTo>
                  <a:pt x="8716" y="1025"/>
                  <a:pt x="8801" y="1046"/>
                  <a:pt x="8726" y="1163"/>
                </a:cubicBezTo>
                <a:cubicBezTo>
                  <a:pt x="8694" y="1217"/>
                  <a:pt x="8705" y="1217"/>
                  <a:pt x="8726" y="1270"/>
                </a:cubicBezTo>
                <a:cubicBezTo>
                  <a:pt x="8758" y="1334"/>
                  <a:pt x="8790" y="1441"/>
                  <a:pt x="8844" y="1483"/>
                </a:cubicBezTo>
                <a:cubicBezTo>
                  <a:pt x="8865" y="1505"/>
                  <a:pt x="8982" y="1569"/>
                  <a:pt x="9004" y="1611"/>
                </a:cubicBezTo>
                <a:cubicBezTo>
                  <a:pt x="9025" y="1654"/>
                  <a:pt x="8993" y="1675"/>
                  <a:pt x="8993" y="1729"/>
                </a:cubicBezTo>
                <a:cubicBezTo>
                  <a:pt x="9014" y="1942"/>
                  <a:pt x="9004" y="1867"/>
                  <a:pt x="8940" y="1963"/>
                </a:cubicBezTo>
                <a:cubicBezTo>
                  <a:pt x="8886" y="2027"/>
                  <a:pt x="8790" y="2038"/>
                  <a:pt x="8694" y="2038"/>
                </a:cubicBezTo>
                <a:cubicBezTo>
                  <a:pt x="8620" y="2038"/>
                  <a:pt x="8662" y="2059"/>
                  <a:pt x="8598" y="2091"/>
                </a:cubicBezTo>
                <a:cubicBezTo>
                  <a:pt x="8556" y="2113"/>
                  <a:pt x="8513" y="2113"/>
                  <a:pt x="8470" y="2102"/>
                </a:cubicBezTo>
                <a:cubicBezTo>
                  <a:pt x="8385" y="2230"/>
                  <a:pt x="8310" y="2155"/>
                  <a:pt x="8225" y="2241"/>
                </a:cubicBezTo>
                <a:cubicBezTo>
                  <a:pt x="8140" y="2326"/>
                  <a:pt x="8012" y="2283"/>
                  <a:pt x="7916" y="2294"/>
                </a:cubicBezTo>
                <a:cubicBezTo>
                  <a:pt x="7862" y="2390"/>
                  <a:pt x="7905" y="2433"/>
                  <a:pt x="7777" y="2614"/>
                </a:cubicBezTo>
                <a:cubicBezTo>
                  <a:pt x="7745" y="2667"/>
                  <a:pt x="7681" y="2699"/>
                  <a:pt x="7670" y="2753"/>
                </a:cubicBezTo>
                <a:cubicBezTo>
                  <a:pt x="7670" y="2753"/>
                  <a:pt x="7670" y="2763"/>
                  <a:pt x="7670" y="2774"/>
                </a:cubicBezTo>
                <a:close/>
                <a:moveTo>
                  <a:pt x="406" y="4129"/>
                </a:moveTo>
                <a:cubicBezTo>
                  <a:pt x="406" y="4076"/>
                  <a:pt x="416" y="4033"/>
                  <a:pt x="416" y="3990"/>
                </a:cubicBezTo>
                <a:cubicBezTo>
                  <a:pt x="427" y="3937"/>
                  <a:pt x="416" y="3894"/>
                  <a:pt x="427" y="3841"/>
                </a:cubicBezTo>
                <a:cubicBezTo>
                  <a:pt x="448" y="3734"/>
                  <a:pt x="502" y="3702"/>
                  <a:pt x="534" y="3659"/>
                </a:cubicBezTo>
                <a:cubicBezTo>
                  <a:pt x="598" y="3585"/>
                  <a:pt x="694" y="3329"/>
                  <a:pt x="694" y="3211"/>
                </a:cubicBezTo>
                <a:cubicBezTo>
                  <a:pt x="694" y="3105"/>
                  <a:pt x="662" y="3051"/>
                  <a:pt x="619" y="2977"/>
                </a:cubicBezTo>
                <a:cubicBezTo>
                  <a:pt x="598" y="2945"/>
                  <a:pt x="587" y="2913"/>
                  <a:pt x="576" y="2881"/>
                </a:cubicBezTo>
                <a:cubicBezTo>
                  <a:pt x="523" y="2795"/>
                  <a:pt x="480" y="2646"/>
                  <a:pt x="459" y="2561"/>
                </a:cubicBezTo>
                <a:cubicBezTo>
                  <a:pt x="438" y="2486"/>
                  <a:pt x="416" y="2401"/>
                  <a:pt x="384" y="2326"/>
                </a:cubicBezTo>
                <a:cubicBezTo>
                  <a:pt x="342" y="2390"/>
                  <a:pt x="384" y="2571"/>
                  <a:pt x="395" y="2635"/>
                </a:cubicBezTo>
                <a:cubicBezTo>
                  <a:pt x="427" y="2817"/>
                  <a:pt x="406" y="2891"/>
                  <a:pt x="416" y="2934"/>
                </a:cubicBezTo>
                <a:cubicBezTo>
                  <a:pt x="427" y="3019"/>
                  <a:pt x="438" y="2998"/>
                  <a:pt x="427" y="3083"/>
                </a:cubicBezTo>
                <a:cubicBezTo>
                  <a:pt x="427" y="3126"/>
                  <a:pt x="448" y="3190"/>
                  <a:pt x="448" y="3233"/>
                </a:cubicBezTo>
                <a:cubicBezTo>
                  <a:pt x="470" y="3382"/>
                  <a:pt x="523" y="3425"/>
                  <a:pt x="427" y="3499"/>
                </a:cubicBezTo>
                <a:cubicBezTo>
                  <a:pt x="470" y="3681"/>
                  <a:pt x="384" y="3691"/>
                  <a:pt x="384" y="3809"/>
                </a:cubicBezTo>
                <a:cubicBezTo>
                  <a:pt x="384" y="3852"/>
                  <a:pt x="395" y="3862"/>
                  <a:pt x="384" y="3905"/>
                </a:cubicBezTo>
                <a:cubicBezTo>
                  <a:pt x="363" y="3948"/>
                  <a:pt x="363" y="3937"/>
                  <a:pt x="374" y="3980"/>
                </a:cubicBezTo>
                <a:cubicBezTo>
                  <a:pt x="384" y="4022"/>
                  <a:pt x="395" y="4086"/>
                  <a:pt x="406" y="4129"/>
                </a:cubicBezTo>
                <a:lnTo>
                  <a:pt x="406" y="4129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35" name="Google Shape;935;p22"/>
          <p:cNvSpPr/>
          <p:nvPr/>
        </p:nvSpPr>
        <p:spPr>
          <a:xfrm>
            <a:off x="7945975" y="4333850"/>
            <a:ext cx="969600" cy="58200"/>
          </a:xfrm>
          <a:prstGeom prst="flowChartConnector">
            <a:avLst/>
          </a:prstGeom>
          <a:solidFill>
            <a:srgbClr val="000000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36" name="Google Shape;936;p22"/>
          <p:cNvGrpSpPr/>
          <p:nvPr/>
        </p:nvGrpSpPr>
        <p:grpSpPr>
          <a:xfrm>
            <a:off x="121030" y="3739530"/>
            <a:ext cx="410579" cy="729341"/>
            <a:chOff x="-120637" y="2243125"/>
            <a:chExt cx="277025" cy="492100"/>
          </a:xfrm>
        </p:grpSpPr>
        <p:sp>
          <p:nvSpPr>
            <p:cNvPr id="937" name="Google Shape;937;p22"/>
            <p:cNvSpPr/>
            <p:nvPr/>
          </p:nvSpPr>
          <p:spPr>
            <a:xfrm>
              <a:off x="-11662" y="2420275"/>
              <a:ext cx="60875" cy="10700"/>
            </a:xfrm>
            <a:custGeom>
              <a:avLst/>
              <a:gdLst/>
              <a:ahLst/>
              <a:cxnLst/>
              <a:rect l="l" t="t" r="r" b="b"/>
              <a:pathLst>
                <a:path w="2435" h="428" extrusionOk="0">
                  <a:moveTo>
                    <a:pt x="1218" y="1"/>
                  </a:moveTo>
                  <a:cubicBezTo>
                    <a:pt x="546" y="1"/>
                    <a:pt x="1" y="91"/>
                    <a:pt x="1" y="209"/>
                  </a:cubicBezTo>
                  <a:cubicBezTo>
                    <a:pt x="1" y="328"/>
                    <a:pt x="546" y="427"/>
                    <a:pt x="1218" y="427"/>
                  </a:cubicBezTo>
                  <a:cubicBezTo>
                    <a:pt x="1890" y="427"/>
                    <a:pt x="2435" y="328"/>
                    <a:pt x="2435" y="209"/>
                  </a:cubicBezTo>
                  <a:cubicBezTo>
                    <a:pt x="2435" y="91"/>
                    <a:pt x="1890" y="1"/>
                    <a:pt x="1218" y="1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79613" y="2399625"/>
              <a:ext cx="22275" cy="3875"/>
            </a:xfrm>
            <a:custGeom>
              <a:avLst/>
              <a:gdLst/>
              <a:ahLst/>
              <a:cxnLst/>
              <a:rect l="l" t="t" r="r" b="b"/>
              <a:pathLst>
                <a:path w="891" h="155" extrusionOk="0">
                  <a:moveTo>
                    <a:pt x="446" y="0"/>
                  </a:moveTo>
                  <a:cubicBezTo>
                    <a:pt x="201" y="0"/>
                    <a:pt x="1" y="36"/>
                    <a:pt x="1" y="82"/>
                  </a:cubicBezTo>
                  <a:cubicBezTo>
                    <a:pt x="1" y="127"/>
                    <a:pt x="201" y="155"/>
                    <a:pt x="446" y="155"/>
                  </a:cubicBezTo>
                  <a:cubicBezTo>
                    <a:pt x="691" y="155"/>
                    <a:pt x="891" y="127"/>
                    <a:pt x="891" y="82"/>
                  </a:cubicBezTo>
                  <a:cubicBezTo>
                    <a:pt x="891" y="36"/>
                    <a:pt x="691" y="0"/>
                    <a:pt x="446" y="0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-31637" y="2505875"/>
              <a:ext cx="121275" cy="221850"/>
            </a:xfrm>
            <a:custGeom>
              <a:avLst/>
              <a:gdLst/>
              <a:ahLst/>
              <a:cxnLst/>
              <a:rect l="l" t="t" r="r" b="b"/>
              <a:pathLst>
                <a:path w="4851" h="8874" extrusionOk="0">
                  <a:moveTo>
                    <a:pt x="1" y="0"/>
                  </a:moveTo>
                  <a:cubicBezTo>
                    <a:pt x="201" y="2997"/>
                    <a:pt x="2262" y="3633"/>
                    <a:pt x="2262" y="3633"/>
                  </a:cubicBezTo>
                  <a:lnTo>
                    <a:pt x="2189" y="8873"/>
                  </a:lnTo>
                  <a:lnTo>
                    <a:pt x="2934" y="8873"/>
                  </a:lnTo>
                  <a:lnTo>
                    <a:pt x="2789" y="2698"/>
                  </a:lnTo>
                  <a:cubicBezTo>
                    <a:pt x="4850" y="1889"/>
                    <a:pt x="4696" y="155"/>
                    <a:pt x="4696" y="155"/>
                  </a:cubicBezTo>
                  <a:lnTo>
                    <a:pt x="4696" y="155"/>
                  </a:lnTo>
                  <a:lnTo>
                    <a:pt x="4505" y="336"/>
                  </a:lnTo>
                  <a:cubicBezTo>
                    <a:pt x="4369" y="1208"/>
                    <a:pt x="3733" y="1944"/>
                    <a:pt x="2780" y="2235"/>
                  </a:cubicBezTo>
                  <a:lnTo>
                    <a:pt x="2743" y="836"/>
                  </a:lnTo>
                  <a:lnTo>
                    <a:pt x="2253" y="836"/>
                  </a:lnTo>
                  <a:lnTo>
                    <a:pt x="2262" y="2907"/>
                  </a:lnTo>
                  <a:cubicBezTo>
                    <a:pt x="546" y="2643"/>
                    <a:pt x="264" y="109"/>
                    <a:pt x="264" y="10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-120637" y="2243125"/>
              <a:ext cx="277025" cy="289300"/>
            </a:xfrm>
            <a:custGeom>
              <a:avLst/>
              <a:gdLst/>
              <a:ahLst/>
              <a:cxnLst/>
              <a:rect l="l" t="t" r="r" b="b"/>
              <a:pathLst>
                <a:path w="11081" h="11572" extrusionOk="0">
                  <a:moveTo>
                    <a:pt x="5899" y="1"/>
                  </a:moveTo>
                  <a:cubicBezTo>
                    <a:pt x="5081" y="1"/>
                    <a:pt x="4285" y="352"/>
                    <a:pt x="3615" y="857"/>
                  </a:cubicBezTo>
                  <a:cubicBezTo>
                    <a:pt x="2880" y="1410"/>
                    <a:pt x="2298" y="2128"/>
                    <a:pt x="1717" y="2836"/>
                  </a:cubicBezTo>
                  <a:cubicBezTo>
                    <a:pt x="1172" y="3508"/>
                    <a:pt x="691" y="4280"/>
                    <a:pt x="400" y="5107"/>
                  </a:cubicBezTo>
                  <a:cubicBezTo>
                    <a:pt x="46" y="6088"/>
                    <a:pt x="1" y="7214"/>
                    <a:pt x="482" y="8131"/>
                  </a:cubicBezTo>
                  <a:cubicBezTo>
                    <a:pt x="700" y="8540"/>
                    <a:pt x="1009" y="8894"/>
                    <a:pt x="1345" y="9194"/>
                  </a:cubicBezTo>
                  <a:cubicBezTo>
                    <a:pt x="1481" y="9330"/>
                    <a:pt x="1626" y="9448"/>
                    <a:pt x="1772" y="9575"/>
                  </a:cubicBezTo>
                  <a:cubicBezTo>
                    <a:pt x="2416" y="10111"/>
                    <a:pt x="3261" y="10665"/>
                    <a:pt x="4169" y="11055"/>
                  </a:cubicBezTo>
                  <a:cubicBezTo>
                    <a:pt x="4891" y="11367"/>
                    <a:pt x="5653" y="11571"/>
                    <a:pt x="6386" y="11571"/>
                  </a:cubicBezTo>
                  <a:cubicBezTo>
                    <a:pt x="7276" y="11571"/>
                    <a:pt x="8123" y="11269"/>
                    <a:pt x="8801" y="10492"/>
                  </a:cubicBezTo>
                  <a:cubicBezTo>
                    <a:pt x="10009" y="9094"/>
                    <a:pt x="11081" y="7323"/>
                    <a:pt x="10863" y="5406"/>
                  </a:cubicBezTo>
                  <a:cubicBezTo>
                    <a:pt x="10726" y="4226"/>
                    <a:pt x="10082" y="3145"/>
                    <a:pt x="9364" y="2228"/>
                  </a:cubicBezTo>
                  <a:cubicBezTo>
                    <a:pt x="8683" y="1374"/>
                    <a:pt x="7747" y="421"/>
                    <a:pt x="6676" y="112"/>
                  </a:cubicBezTo>
                  <a:cubicBezTo>
                    <a:pt x="6417" y="36"/>
                    <a:pt x="6157" y="1"/>
                    <a:pt x="5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-31412" y="2373050"/>
              <a:ext cx="49750" cy="64050"/>
            </a:xfrm>
            <a:custGeom>
              <a:avLst/>
              <a:gdLst/>
              <a:ahLst/>
              <a:cxnLst/>
              <a:rect l="l" t="t" r="r" b="b"/>
              <a:pathLst>
                <a:path w="1990" h="2562" extrusionOk="0">
                  <a:moveTo>
                    <a:pt x="455" y="1"/>
                  </a:moveTo>
                  <a:lnTo>
                    <a:pt x="346" y="64"/>
                  </a:lnTo>
                  <a:lnTo>
                    <a:pt x="800" y="891"/>
                  </a:lnTo>
                  <a:lnTo>
                    <a:pt x="800" y="891"/>
                  </a:lnTo>
                  <a:lnTo>
                    <a:pt x="19" y="882"/>
                  </a:lnTo>
                  <a:lnTo>
                    <a:pt x="1" y="991"/>
                  </a:lnTo>
                  <a:lnTo>
                    <a:pt x="991" y="1163"/>
                  </a:lnTo>
                  <a:lnTo>
                    <a:pt x="1963" y="2562"/>
                  </a:lnTo>
                  <a:lnTo>
                    <a:pt x="1990" y="2017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-42312" y="2706925"/>
              <a:ext cx="138750" cy="28300"/>
            </a:xfrm>
            <a:custGeom>
              <a:avLst/>
              <a:gdLst/>
              <a:ahLst/>
              <a:cxnLst/>
              <a:rect l="l" t="t" r="r" b="b"/>
              <a:pathLst>
                <a:path w="5550" h="1132" extrusionOk="0">
                  <a:moveTo>
                    <a:pt x="3261" y="0"/>
                  </a:moveTo>
                  <a:cubicBezTo>
                    <a:pt x="2995" y="0"/>
                    <a:pt x="2731" y="121"/>
                    <a:pt x="2553" y="377"/>
                  </a:cubicBezTo>
                  <a:cubicBezTo>
                    <a:pt x="2505" y="456"/>
                    <a:pt x="2417" y="508"/>
                    <a:pt x="2323" y="508"/>
                  </a:cubicBezTo>
                  <a:cubicBezTo>
                    <a:pt x="2309" y="508"/>
                    <a:pt x="2295" y="507"/>
                    <a:pt x="2280" y="504"/>
                  </a:cubicBezTo>
                  <a:cubicBezTo>
                    <a:pt x="2244" y="501"/>
                    <a:pt x="2208" y="499"/>
                    <a:pt x="2173" y="499"/>
                  </a:cubicBezTo>
                  <a:cubicBezTo>
                    <a:pt x="1954" y="499"/>
                    <a:pt x="1762" y="570"/>
                    <a:pt x="1590" y="695"/>
                  </a:cubicBezTo>
                  <a:cubicBezTo>
                    <a:pt x="1509" y="760"/>
                    <a:pt x="1412" y="796"/>
                    <a:pt x="1308" y="796"/>
                  </a:cubicBezTo>
                  <a:cubicBezTo>
                    <a:pt x="1296" y="796"/>
                    <a:pt x="1284" y="796"/>
                    <a:pt x="1272" y="795"/>
                  </a:cubicBezTo>
                  <a:cubicBezTo>
                    <a:pt x="1233" y="793"/>
                    <a:pt x="1194" y="792"/>
                    <a:pt x="1156" y="792"/>
                  </a:cubicBezTo>
                  <a:cubicBezTo>
                    <a:pt x="381" y="792"/>
                    <a:pt x="1" y="1131"/>
                    <a:pt x="1" y="1131"/>
                  </a:cubicBezTo>
                  <a:lnTo>
                    <a:pt x="5550" y="1131"/>
                  </a:lnTo>
                  <a:cubicBezTo>
                    <a:pt x="5217" y="857"/>
                    <a:pt x="4867" y="656"/>
                    <a:pt x="4494" y="656"/>
                  </a:cubicBezTo>
                  <a:cubicBezTo>
                    <a:pt x="4471" y="656"/>
                    <a:pt x="4447" y="657"/>
                    <a:pt x="4424" y="659"/>
                  </a:cubicBezTo>
                  <a:cubicBezTo>
                    <a:pt x="4414" y="659"/>
                    <a:pt x="4404" y="660"/>
                    <a:pt x="4395" y="660"/>
                  </a:cubicBezTo>
                  <a:cubicBezTo>
                    <a:pt x="4268" y="660"/>
                    <a:pt x="4146" y="605"/>
                    <a:pt x="4079" y="495"/>
                  </a:cubicBezTo>
                  <a:cubicBezTo>
                    <a:pt x="3900" y="174"/>
                    <a:pt x="3579" y="0"/>
                    <a:pt x="3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43" name="Google Shape;943;p22"/>
          <p:cNvGrpSpPr/>
          <p:nvPr/>
        </p:nvGrpSpPr>
        <p:grpSpPr>
          <a:xfrm>
            <a:off x="8278130" y="873242"/>
            <a:ext cx="890852" cy="144475"/>
            <a:chOff x="490250" y="465854"/>
            <a:chExt cx="1164056" cy="188782"/>
          </a:xfrm>
        </p:grpSpPr>
        <p:sp>
          <p:nvSpPr>
            <p:cNvPr id="944" name="Google Shape;944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46" name="Google Shape;946;p22"/>
          <p:cNvGrpSpPr/>
          <p:nvPr/>
        </p:nvGrpSpPr>
        <p:grpSpPr>
          <a:xfrm>
            <a:off x="146229" y="164424"/>
            <a:ext cx="751514" cy="121859"/>
            <a:chOff x="490250" y="465854"/>
            <a:chExt cx="1164056" cy="188782"/>
          </a:xfrm>
        </p:grpSpPr>
        <p:sp>
          <p:nvSpPr>
            <p:cNvPr id="947" name="Google Shape;947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49" name="Google Shape;949;p22"/>
          <p:cNvGrpSpPr/>
          <p:nvPr/>
        </p:nvGrpSpPr>
        <p:grpSpPr>
          <a:xfrm>
            <a:off x="3458376" y="3766052"/>
            <a:ext cx="358878" cy="58202"/>
            <a:chOff x="490250" y="465854"/>
            <a:chExt cx="1164056" cy="188782"/>
          </a:xfrm>
        </p:grpSpPr>
        <p:sp>
          <p:nvSpPr>
            <p:cNvPr id="950" name="Google Shape;950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3"/>
          <p:cNvSpPr/>
          <p:nvPr/>
        </p:nvSpPr>
        <p:spPr>
          <a:xfrm>
            <a:off x="3547350" y="3373225"/>
            <a:ext cx="2049300" cy="2042570"/>
          </a:xfrm>
          <a:custGeom>
            <a:avLst/>
            <a:gdLst/>
            <a:ahLst/>
            <a:cxnLst/>
            <a:rect l="l" t="t" r="r" b="b"/>
            <a:pathLst>
              <a:path w="5786" h="5767" extrusionOk="0">
                <a:moveTo>
                  <a:pt x="2897" y="0"/>
                </a:moveTo>
                <a:cubicBezTo>
                  <a:pt x="1299" y="0"/>
                  <a:pt x="0" y="1290"/>
                  <a:pt x="0" y="2888"/>
                </a:cubicBezTo>
                <a:cubicBezTo>
                  <a:pt x="0" y="4477"/>
                  <a:pt x="1299" y="5767"/>
                  <a:pt x="2897" y="5767"/>
                </a:cubicBezTo>
                <a:cubicBezTo>
                  <a:pt x="4487" y="5767"/>
                  <a:pt x="5785" y="4477"/>
                  <a:pt x="5785" y="2888"/>
                </a:cubicBezTo>
                <a:cubicBezTo>
                  <a:pt x="5785" y="1290"/>
                  <a:pt x="4487" y="0"/>
                  <a:pt x="28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54" name="Google Shape;954;p23"/>
          <p:cNvGrpSpPr/>
          <p:nvPr/>
        </p:nvGrpSpPr>
        <p:grpSpPr>
          <a:xfrm flipH="1">
            <a:off x="7833639" y="3900709"/>
            <a:ext cx="2723352" cy="1317259"/>
            <a:chOff x="917238" y="1394150"/>
            <a:chExt cx="2222600" cy="1075050"/>
          </a:xfrm>
        </p:grpSpPr>
        <p:sp>
          <p:nvSpPr>
            <p:cNvPr id="955" name="Google Shape;955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59" name="Google Shape;959;p23"/>
          <p:cNvGrpSpPr/>
          <p:nvPr/>
        </p:nvGrpSpPr>
        <p:grpSpPr>
          <a:xfrm>
            <a:off x="5137594" y="3912039"/>
            <a:ext cx="2723352" cy="1317259"/>
            <a:chOff x="917238" y="1394150"/>
            <a:chExt cx="2222600" cy="1075050"/>
          </a:xfrm>
        </p:grpSpPr>
        <p:sp>
          <p:nvSpPr>
            <p:cNvPr id="960" name="Google Shape;960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64" name="Google Shape;964;p23"/>
          <p:cNvGrpSpPr/>
          <p:nvPr/>
        </p:nvGrpSpPr>
        <p:grpSpPr>
          <a:xfrm flipH="1">
            <a:off x="2452319" y="3912039"/>
            <a:ext cx="2723352" cy="1317259"/>
            <a:chOff x="917238" y="1394150"/>
            <a:chExt cx="2222600" cy="1075050"/>
          </a:xfrm>
        </p:grpSpPr>
        <p:sp>
          <p:nvSpPr>
            <p:cNvPr id="965" name="Google Shape;965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69" name="Google Shape;969;p23"/>
          <p:cNvGrpSpPr/>
          <p:nvPr/>
        </p:nvGrpSpPr>
        <p:grpSpPr>
          <a:xfrm>
            <a:off x="-236006" y="3912039"/>
            <a:ext cx="2723352" cy="1317259"/>
            <a:chOff x="917238" y="1394150"/>
            <a:chExt cx="2222600" cy="1075050"/>
          </a:xfrm>
        </p:grpSpPr>
        <p:sp>
          <p:nvSpPr>
            <p:cNvPr id="970" name="Google Shape;970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74" name="Google Shape;974;p23"/>
          <p:cNvSpPr/>
          <p:nvPr/>
        </p:nvSpPr>
        <p:spPr>
          <a:xfrm>
            <a:off x="-9925" y="4406943"/>
            <a:ext cx="8839209" cy="689100"/>
          </a:xfrm>
          <a:custGeom>
            <a:avLst/>
            <a:gdLst/>
            <a:ahLst/>
            <a:cxnLst/>
            <a:rect l="l" t="t" r="r" b="b"/>
            <a:pathLst>
              <a:path w="117095" h="27564" extrusionOk="0">
                <a:moveTo>
                  <a:pt x="29545" y="0"/>
                </a:moveTo>
                <a:cubicBezTo>
                  <a:pt x="19454" y="0"/>
                  <a:pt x="9638" y="925"/>
                  <a:pt x="0" y="3167"/>
                </a:cubicBezTo>
                <a:lnTo>
                  <a:pt x="0" y="27554"/>
                </a:lnTo>
                <a:cubicBezTo>
                  <a:pt x="950" y="27560"/>
                  <a:pt x="1899" y="27563"/>
                  <a:pt x="2849" y="27563"/>
                </a:cubicBezTo>
                <a:cubicBezTo>
                  <a:pt x="40557" y="27563"/>
                  <a:pt x="78618" y="22667"/>
                  <a:pt x="117094" y="12118"/>
                </a:cubicBezTo>
                <a:cubicBezTo>
                  <a:pt x="84795" y="6455"/>
                  <a:pt x="56210" y="0"/>
                  <a:pt x="29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75" name="Google Shape;975;p23"/>
          <p:cNvSpPr/>
          <p:nvPr/>
        </p:nvSpPr>
        <p:spPr>
          <a:xfrm>
            <a:off x="924106" y="4401643"/>
            <a:ext cx="8229890" cy="773875"/>
          </a:xfrm>
          <a:custGeom>
            <a:avLst/>
            <a:gdLst/>
            <a:ahLst/>
            <a:cxnLst/>
            <a:rect l="l" t="t" r="r" b="b"/>
            <a:pathLst>
              <a:path w="113814" h="30955" extrusionOk="0">
                <a:moveTo>
                  <a:pt x="102495" y="0"/>
                </a:moveTo>
                <a:cubicBezTo>
                  <a:pt x="65360" y="0"/>
                  <a:pt x="54857" y="15522"/>
                  <a:pt x="1" y="30954"/>
                </a:cubicBezTo>
                <a:lnTo>
                  <a:pt x="113814" y="30954"/>
                </a:lnTo>
                <a:lnTo>
                  <a:pt x="113814" y="431"/>
                </a:lnTo>
                <a:cubicBezTo>
                  <a:pt x="109762" y="139"/>
                  <a:pt x="106009" y="0"/>
                  <a:pt x="1024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76" name="Google Shape;976;p23"/>
          <p:cNvSpPr/>
          <p:nvPr/>
        </p:nvSpPr>
        <p:spPr>
          <a:xfrm flipH="1">
            <a:off x="-9919" y="4401643"/>
            <a:ext cx="8229890" cy="773875"/>
          </a:xfrm>
          <a:custGeom>
            <a:avLst/>
            <a:gdLst/>
            <a:ahLst/>
            <a:cxnLst/>
            <a:rect l="l" t="t" r="r" b="b"/>
            <a:pathLst>
              <a:path w="113814" h="30955" extrusionOk="0">
                <a:moveTo>
                  <a:pt x="102495" y="0"/>
                </a:moveTo>
                <a:cubicBezTo>
                  <a:pt x="65360" y="0"/>
                  <a:pt x="54857" y="15522"/>
                  <a:pt x="1" y="30954"/>
                </a:cubicBezTo>
                <a:lnTo>
                  <a:pt x="113814" y="30954"/>
                </a:lnTo>
                <a:lnTo>
                  <a:pt x="113814" y="431"/>
                </a:lnTo>
                <a:cubicBezTo>
                  <a:pt x="109762" y="139"/>
                  <a:pt x="106009" y="0"/>
                  <a:pt x="1024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77" name="Google Shape;977;p23"/>
          <p:cNvGrpSpPr/>
          <p:nvPr/>
        </p:nvGrpSpPr>
        <p:grpSpPr>
          <a:xfrm>
            <a:off x="7985355" y="2499504"/>
            <a:ext cx="890852" cy="144475"/>
            <a:chOff x="490250" y="465854"/>
            <a:chExt cx="1164056" cy="188782"/>
          </a:xfrm>
        </p:grpSpPr>
        <p:sp>
          <p:nvSpPr>
            <p:cNvPr id="978" name="Google Shape;978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0" name="Google Shape;980;p23"/>
          <p:cNvGrpSpPr/>
          <p:nvPr/>
        </p:nvGrpSpPr>
        <p:grpSpPr>
          <a:xfrm>
            <a:off x="337467" y="478574"/>
            <a:ext cx="751514" cy="121859"/>
            <a:chOff x="490250" y="465854"/>
            <a:chExt cx="1164056" cy="188782"/>
          </a:xfrm>
        </p:grpSpPr>
        <p:sp>
          <p:nvSpPr>
            <p:cNvPr id="981" name="Google Shape;981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3" name="Google Shape;983;p23"/>
          <p:cNvGrpSpPr/>
          <p:nvPr/>
        </p:nvGrpSpPr>
        <p:grpSpPr>
          <a:xfrm>
            <a:off x="3031626" y="3686802"/>
            <a:ext cx="358878" cy="58202"/>
            <a:chOff x="490250" y="465854"/>
            <a:chExt cx="1164056" cy="188782"/>
          </a:xfrm>
        </p:grpSpPr>
        <p:sp>
          <p:nvSpPr>
            <p:cNvPr id="984" name="Google Shape;984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6" name="Google Shape;986;p23"/>
          <p:cNvGrpSpPr/>
          <p:nvPr/>
        </p:nvGrpSpPr>
        <p:grpSpPr>
          <a:xfrm>
            <a:off x="5927226" y="3247877"/>
            <a:ext cx="358878" cy="58202"/>
            <a:chOff x="490250" y="465854"/>
            <a:chExt cx="1164056" cy="188782"/>
          </a:xfrm>
        </p:grpSpPr>
        <p:sp>
          <p:nvSpPr>
            <p:cNvPr id="987" name="Google Shape;987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7" r:id="rId4"/>
    <p:sldLayoutId id="2147483658" r:id="rId5"/>
    <p:sldLayoutId id="2147483659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27"/>
          <p:cNvSpPr txBox="1">
            <a:spLocks noGrp="1"/>
          </p:cNvSpPr>
          <p:nvPr>
            <p:ph type="ctrTitle"/>
          </p:nvPr>
        </p:nvSpPr>
        <p:spPr>
          <a:xfrm>
            <a:off x="1438656" y="609600"/>
            <a:ext cx="6058962" cy="1401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지역별 </a:t>
            </a:r>
            <a:r>
              <a:rPr lang="ko-KR" altLang="en-US" sz="36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기후리스크</a:t>
            </a:r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 기반</a:t>
            </a:r>
            <a:br>
              <a:rPr lang="en-US" altLang="ko-KR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</a:br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농작물재해보험 대응 전략 제안</a:t>
            </a:r>
            <a:endParaRPr sz="36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  <a:sym typeface="Bitter Medium"/>
            </a:endParaRPr>
          </a:p>
        </p:txBody>
      </p:sp>
      <p:sp>
        <p:nvSpPr>
          <p:cNvPr id="1000" name="Google Shape;1000;p27"/>
          <p:cNvSpPr txBox="1">
            <a:spLocks noGrp="1"/>
          </p:cNvSpPr>
          <p:nvPr>
            <p:ph type="subTitle" idx="1"/>
          </p:nvPr>
        </p:nvSpPr>
        <p:spPr>
          <a:xfrm>
            <a:off x="6255150" y="0"/>
            <a:ext cx="288885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2025.05.23.</a:t>
            </a:r>
            <a:endParaRPr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01" name="Google Shape;1001;p27"/>
          <p:cNvGrpSpPr/>
          <p:nvPr/>
        </p:nvGrpSpPr>
        <p:grpSpPr>
          <a:xfrm>
            <a:off x="131200" y="445104"/>
            <a:ext cx="1164056" cy="188782"/>
            <a:chOff x="490250" y="465854"/>
            <a:chExt cx="1164056" cy="188782"/>
          </a:xfrm>
        </p:grpSpPr>
        <p:sp>
          <p:nvSpPr>
            <p:cNvPr id="1002" name="Google Shape;1002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04" name="Google Shape;1004;p27"/>
          <p:cNvGrpSpPr/>
          <p:nvPr/>
        </p:nvGrpSpPr>
        <p:grpSpPr>
          <a:xfrm>
            <a:off x="7985355" y="1924179"/>
            <a:ext cx="890852" cy="144475"/>
            <a:chOff x="490250" y="465854"/>
            <a:chExt cx="1164056" cy="188782"/>
          </a:xfrm>
        </p:grpSpPr>
        <p:sp>
          <p:nvSpPr>
            <p:cNvPr id="1005" name="Google Shape;1005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07" name="Google Shape;1007;p27"/>
          <p:cNvGrpSpPr/>
          <p:nvPr/>
        </p:nvGrpSpPr>
        <p:grpSpPr>
          <a:xfrm>
            <a:off x="2457542" y="3449424"/>
            <a:ext cx="751514" cy="121859"/>
            <a:chOff x="490250" y="465854"/>
            <a:chExt cx="1164056" cy="188782"/>
          </a:xfrm>
        </p:grpSpPr>
        <p:sp>
          <p:nvSpPr>
            <p:cNvPr id="1008" name="Google Shape;1008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10" name="Google Shape;1010;p27"/>
          <p:cNvGrpSpPr/>
          <p:nvPr/>
        </p:nvGrpSpPr>
        <p:grpSpPr>
          <a:xfrm>
            <a:off x="6123838" y="3963327"/>
            <a:ext cx="358878" cy="58202"/>
            <a:chOff x="490250" y="465854"/>
            <a:chExt cx="1164056" cy="188782"/>
          </a:xfrm>
        </p:grpSpPr>
        <p:sp>
          <p:nvSpPr>
            <p:cNvPr id="1011" name="Google Shape;1011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13" name="Google Shape;1013;p27"/>
          <p:cNvGrpSpPr/>
          <p:nvPr/>
        </p:nvGrpSpPr>
        <p:grpSpPr>
          <a:xfrm>
            <a:off x="-334806" y="3043285"/>
            <a:ext cx="11330001" cy="2983837"/>
            <a:chOff x="-334806" y="3043285"/>
            <a:chExt cx="11330001" cy="2983837"/>
          </a:xfrm>
        </p:grpSpPr>
        <p:sp>
          <p:nvSpPr>
            <p:cNvPr id="1014" name="Google Shape;1014;p27"/>
            <p:cNvSpPr/>
            <p:nvPr/>
          </p:nvSpPr>
          <p:spPr>
            <a:xfrm>
              <a:off x="3547350" y="344942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015" name="Google Shape;1015;p27"/>
            <p:cNvGrpSpPr/>
            <p:nvPr/>
          </p:nvGrpSpPr>
          <p:grpSpPr>
            <a:xfrm>
              <a:off x="-334806" y="3363231"/>
              <a:ext cx="10426567" cy="1965710"/>
              <a:chOff x="-334806" y="3363231"/>
              <a:chExt cx="10426567" cy="1965710"/>
            </a:xfrm>
          </p:grpSpPr>
          <p:grpSp>
            <p:nvGrpSpPr>
              <p:cNvPr id="1016" name="Google Shape;1016;p27"/>
              <p:cNvGrpSpPr/>
              <p:nvPr/>
            </p:nvGrpSpPr>
            <p:grpSpPr>
              <a:xfrm rot="-757176" flipH="1">
                <a:off x="7973449" y="3723991"/>
                <a:ext cx="1998557" cy="1317260"/>
                <a:chOff x="1508763" y="1394150"/>
                <a:chExt cx="1631075" cy="1075050"/>
              </a:xfrm>
            </p:grpSpPr>
            <p:sp>
              <p:nvSpPr>
                <p:cNvPr id="1017" name="Google Shape;1017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18" name="Google Shape;1018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19" name="Google Shape;1019;p27"/>
              <p:cNvGrpSpPr/>
              <p:nvPr/>
            </p:nvGrpSpPr>
            <p:grpSpPr>
              <a:xfrm rot="-158294" flipH="1">
                <a:off x="5130797" y="39497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1020" name="Google Shape;1020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1" name="Google Shape;1021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2" name="Google Shape;1022;p2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3" name="Google Shape;1023;p2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24" name="Google Shape;1024;p27"/>
              <p:cNvGrpSpPr/>
              <p:nvPr/>
            </p:nvGrpSpPr>
            <p:grpSpPr>
              <a:xfrm rot="158294">
                <a:off x="2385647" y="39497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1025" name="Google Shape;1025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6" name="Google Shape;1026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7" name="Google Shape;1027;p2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8" name="Google Shape;1028;p2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29" name="Google Shape;1029;p27"/>
              <p:cNvGrpSpPr/>
              <p:nvPr/>
            </p:nvGrpSpPr>
            <p:grpSpPr>
              <a:xfrm rot="757176">
                <a:off x="-223806" y="3644815"/>
                <a:ext cx="2723353" cy="1317260"/>
                <a:chOff x="917238" y="1394150"/>
                <a:chExt cx="2222600" cy="1075050"/>
              </a:xfrm>
            </p:grpSpPr>
            <p:sp>
              <p:nvSpPr>
                <p:cNvPr id="1030" name="Google Shape;1030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1" name="Google Shape;1031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2" name="Google Shape;1032;p2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3" name="Google Shape;1033;p2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1034" name="Google Shape;1034;p27"/>
            <p:cNvSpPr/>
            <p:nvPr/>
          </p:nvSpPr>
          <p:spPr>
            <a:xfrm>
              <a:off x="7009900" y="3955821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3135725" y="4108221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036" name="Google Shape;1036;p27"/>
            <p:cNvGrpSpPr/>
            <p:nvPr/>
          </p:nvGrpSpPr>
          <p:grpSpPr>
            <a:xfrm>
              <a:off x="-232774" y="3407925"/>
              <a:ext cx="9376973" cy="2619198"/>
              <a:chOff x="-232774" y="3407925"/>
              <a:chExt cx="9376973" cy="2619198"/>
            </a:xfrm>
          </p:grpSpPr>
          <p:grpSp>
            <p:nvGrpSpPr>
              <p:cNvPr id="1037" name="Google Shape;1037;p27"/>
              <p:cNvGrpSpPr/>
              <p:nvPr/>
            </p:nvGrpSpPr>
            <p:grpSpPr>
              <a:xfrm>
                <a:off x="4765567" y="3739529"/>
                <a:ext cx="4378632" cy="1478180"/>
                <a:chOff x="3635150" y="3150675"/>
                <a:chExt cx="1444950" cy="487800"/>
              </a:xfrm>
            </p:grpSpPr>
            <p:sp>
              <p:nvSpPr>
                <p:cNvPr id="1038" name="Google Shape;1038;p27"/>
                <p:cNvSpPr/>
                <p:nvPr/>
              </p:nvSpPr>
              <p:spPr>
                <a:xfrm>
                  <a:off x="3635150" y="3150675"/>
                  <a:ext cx="1444950" cy="48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9512" extrusionOk="0">
                      <a:moveTo>
                        <a:pt x="57797" y="8129"/>
                      </a:moveTo>
                      <a:cubicBezTo>
                        <a:pt x="39972" y="0"/>
                        <a:pt x="14071" y="16994"/>
                        <a:pt x="1" y="14871"/>
                      </a:cubicBezTo>
                      <a:lnTo>
                        <a:pt x="1" y="19511"/>
                      </a:lnTo>
                      <a:lnTo>
                        <a:pt x="57797" y="19511"/>
                      </a:lnTo>
                      <a:lnTo>
                        <a:pt x="57797" y="8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9" name="Google Shape;1039;p27"/>
                <p:cNvSpPr/>
                <p:nvPr/>
              </p:nvSpPr>
              <p:spPr>
                <a:xfrm>
                  <a:off x="3635150" y="3323225"/>
                  <a:ext cx="1444950" cy="3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2610" extrusionOk="0">
                      <a:moveTo>
                        <a:pt x="57797" y="1227"/>
                      </a:moveTo>
                      <a:cubicBezTo>
                        <a:pt x="56688" y="726"/>
                        <a:pt x="55557" y="320"/>
                        <a:pt x="54394" y="0"/>
                      </a:cubicBezTo>
                      <a:cubicBezTo>
                        <a:pt x="41711" y="12332"/>
                        <a:pt x="17666" y="10593"/>
                        <a:pt x="14914" y="8705"/>
                      </a:cubicBezTo>
                      <a:cubicBezTo>
                        <a:pt x="13900" y="8011"/>
                        <a:pt x="13538" y="7190"/>
                        <a:pt x="13495" y="6401"/>
                      </a:cubicBezTo>
                      <a:cubicBezTo>
                        <a:pt x="8396" y="7734"/>
                        <a:pt x="3777" y="8545"/>
                        <a:pt x="1" y="7969"/>
                      </a:cubicBezTo>
                      <a:lnTo>
                        <a:pt x="1" y="12609"/>
                      </a:lnTo>
                      <a:lnTo>
                        <a:pt x="57797" y="12609"/>
                      </a:lnTo>
                      <a:lnTo>
                        <a:pt x="57797" y="12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0" name="Google Shape;1040;p27"/>
                <p:cNvSpPr/>
                <p:nvPr/>
              </p:nvSpPr>
              <p:spPr>
                <a:xfrm>
                  <a:off x="3635150" y="3298425"/>
                  <a:ext cx="1444950" cy="3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3602" extrusionOk="0">
                      <a:moveTo>
                        <a:pt x="9633" y="8310"/>
                      </a:moveTo>
                      <a:cubicBezTo>
                        <a:pt x="7265" y="8801"/>
                        <a:pt x="5046" y="9110"/>
                        <a:pt x="2998" y="9142"/>
                      </a:cubicBezTo>
                      <a:cubicBezTo>
                        <a:pt x="1803" y="10156"/>
                        <a:pt x="822" y="11094"/>
                        <a:pt x="1" y="11948"/>
                      </a:cubicBezTo>
                      <a:lnTo>
                        <a:pt x="1" y="13601"/>
                      </a:lnTo>
                      <a:lnTo>
                        <a:pt x="7713" y="13601"/>
                      </a:lnTo>
                      <a:cubicBezTo>
                        <a:pt x="7969" y="11596"/>
                        <a:pt x="8737" y="9804"/>
                        <a:pt x="9633" y="8310"/>
                      </a:cubicBezTo>
                      <a:close/>
                      <a:moveTo>
                        <a:pt x="22242" y="4875"/>
                      </a:moveTo>
                      <a:cubicBezTo>
                        <a:pt x="20536" y="5387"/>
                        <a:pt x="18871" y="5889"/>
                        <a:pt x="17229" y="6369"/>
                      </a:cubicBezTo>
                      <a:cubicBezTo>
                        <a:pt x="15906" y="9067"/>
                        <a:pt x="15436" y="11606"/>
                        <a:pt x="15330" y="13601"/>
                      </a:cubicBezTo>
                      <a:lnTo>
                        <a:pt x="21730" y="13601"/>
                      </a:lnTo>
                      <a:cubicBezTo>
                        <a:pt x="21165" y="9462"/>
                        <a:pt x="21698" y="6561"/>
                        <a:pt x="22242" y="4875"/>
                      </a:cubicBezTo>
                      <a:close/>
                      <a:moveTo>
                        <a:pt x="33859" y="1686"/>
                      </a:moveTo>
                      <a:cubicBezTo>
                        <a:pt x="37006" y="4182"/>
                        <a:pt x="40740" y="8150"/>
                        <a:pt x="42159" y="13601"/>
                      </a:cubicBezTo>
                      <a:lnTo>
                        <a:pt x="32344" y="13601"/>
                      </a:lnTo>
                      <a:cubicBezTo>
                        <a:pt x="31587" y="10348"/>
                        <a:pt x="30339" y="6283"/>
                        <a:pt x="28429" y="3072"/>
                      </a:cubicBezTo>
                      <a:cubicBezTo>
                        <a:pt x="30232" y="2571"/>
                        <a:pt x="32046" y="2102"/>
                        <a:pt x="33859" y="1686"/>
                      </a:cubicBezTo>
                      <a:close/>
                      <a:moveTo>
                        <a:pt x="46372" y="0"/>
                      </a:moveTo>
                      <a:cubicBezTo>
                        <a:pt x="44324" y="11"/>
                        <a:pt x="42233" y="192"/>
                        <a:pt x="40121" y="491"/>
                      </a:cubicBezTo>
                      <a:cubicBezTo>
                        <a:pt x="46895" y="2742"/>
                        <a:pt x="51599" y="9964"/>
                        <a:pt x="53605" y="13601"/>
                      </a:cubicBezTo>
                      <a:lnTo>
                        <a:pt x="57797" y="13601"/>
                      </a:lnTo>
                      <a:lnTo>
                        <a:pt x="57797" y="7030"/>
                      </a:lnTo>
                      <a:cubicBezTo>
                        <a:pt x="54394" y="3264"/>
                        <a:pt x="50095" y="1174"/>
                        <a:pt x="46372" y="0"/>
                      </a:cubicBezTo>
                      <a:lnTo>
                        <a:pt x="46372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1" name="Google Shape;1041;p27"/>
                <p:cNvSpPr/>
                <p:nvPr/>
              </p:nvSpPr>
              <p:spPr>
                <a:xfrm>
                  <a:off x="3635150" y="3365625"/>
                  <a:ext cx="1444950" cy="27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0914" extrusionOk="0">
                      <a:moveTo>
                        <a:pt x="9633" y="5622"/>
                      </a:moveTo>
                      <a:cubicBezTo>
                        <a:pt x="7265" y="6113"/>
                        <a:pt x="5046" y="6422"/>
                        <a:pt x="2998" y="6454"/>
                      </a:cubicBezTo>
                      <a:cubicBezTo>
                        <a:pt x="1803" y="7468"/>
                        <a:pt x="822" y="8406"/>
                        <a:pt x="1" y="9260"/>
                      </a:cubicBezTo>
                      <a:lnTo>
                        <a:pt x="1" y="10913"/>
                      </a:lnTo>
                      <a:lnTo>
                        <a:pt x="7713" y="10913"/>
                      </a:lnTo>
                      <a:cubicBezTo>
                        <a:pt x="7969" y="8908"/>
                        <a:pt x="8737" y="7116"/>
                        <a:pt x="9633" y="5622"/>
                      </a:cubicBezTo>
                      <a:close/>
                      <a:moveTo>
                        <a:pt x="31555" y="7916"/>
                      </a:moveTo>
                      <a:cubicBezTo>
                        <a:pt x="34350" y="7574"/>
                        <a:pt x="37294" y="7020"/>
                        <a:pt x="40196" y="6155"/>
                      </a:cubicBezTo>
                      <a:cubicBezTo>
                        <a:pt x="41017" y="7596"/>
                        <a:pt x="41711" y="9174"/>
                        <a:pt x="42159" y="10913"/>
                      </a:cubicBezTo>
                      <a:lnTo>
                        <a:pt x="32344" y="10913"/>
                      </a:lnTo>
                      <a:cubicBezTo>
                        <a:pt x="32120" y="9964"/>
                        <a:pt x="31864" y="8950"/>
                        <a:pt x="31555" y="7916"/>
                      </a:cubicBezTo>
                      <a:close/>
                      <a:moveTo>
                        <a:pt x="15853" y="7414"/>
                      </a:moveTo>
                      <a:cubicBezTo>
                        <a:pt x="17026" y="7788"/>
                        <a:pt x="19010" y="8108"/>
                        <a:pt x="21496" y="8246"/>
                      </a:cubicBezTo>
                      <a:cubicBezTo>
                        <a:pt x="21528" y="9078"/>
                        <a:pt x="21602" y="9964"/>
                        <a:pt x="21730" y="10913"/>
                      </a:cubicBezTo>
                      <a:lnTo>
                        <a:pt x="15330" y="10913"/>
                      </a:lnTo>
                      <a:cubicBezTo>
                        <a:pt x="15383" y="9878"/>
                        <a:pt x="15532" y="8694"/>
                        <a:pt x="15853" y="7414"/>
                      </a:cubicBezTo>
                      <a:close/>
                      <a:moveTo>
                        <a:pt x="47898" y="3019"/>
                      </a:moveTo>
                      <a:cubicBezTo>
                        <a:pt x="50554" y="5782"/>
                        <a:pt x="52495" y="8897"/>
                        <a:pt x="53605" y="10913"/>
                      </a:cubicBezTo>
                      <a:lnTo>
                        <a:pt x="57797" y="10913"/>
                      </a:lnTo>
                      <a:lnTo>
                        <a:pt x="57797" y="4342"/>
                      </a:lnTo>
                      <a:cubicBezTo>
                        <a:pt x="56165" y="2539"/>
                        <a:pt x="54341" y="1120"/>
                        <a:pt x="52463" y="0"/>
                      </a:cubicBezTo>
                      <a:cubicBezTo>
                        <a:pt x="51034" y="1152"/>
                        <a:pt x="49498" y="2155"/>
                        <a:pt x="47898" y="3019"/>
                      </a:cubicBezTo>
                      <a:lnTo>
                        <a:pt x="47898" y="3019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42" name="Google Shape;1042;p27"/>
              <p:cNvGrpSpPr/>
              <p:nvPr/>
            </p:nvGrpSpPr>
            <p:grpSpPr>
              <a:xfrm rot="169982">
                <a:off x="-220203" y="3985872"/>
                <a:ext cx="3197605" cy="587724"/>
                <a:chOff x="506125" y="3180038"/>
                <a:chExt cx="1350800" cy="248300"/>
              </a:xfrm>
            </p:grpSpPr>
            <p:sp>
              <p:nvSpPr>
                <p:cNvPr id="1043" name="Google Shape;1043;p27"/>
                <p:cNvSpPr/>
                <p:nvPr/>
              </p:nvSpPr>
              <p:spPr>
                <a:xfrm>
                  <a:off x="506125" y="3180038"/>
                  <a:ext cx="1350800" cy="24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32" h="9932" extrusionOk="0">
                      <a:moveTo>
                        <a:pt x="0" y="3424"/>
                      </a:moveTo>
                      <a:cubicBezTo>
                        <a:pt x="15361" y="0"/>
                        <a:pt x="41038" y="5643"/>
                        <a:pt x="52858" y="3787"/>
                      </a:cubicBezTo>
                      <a:lnTo>
                        <a:pt x="54031" y="6081"/>
                      </a:lnTo>
                      <a:lnTo>
                        <a:pt x="0" y="9932"/>
                      </a:lnTo>
                      <a:lnTo>
                        <a:pt x="0" y="342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4" name="Google Shape;1044;p27"/>
                <p:cNvSpPr/>
                <p:nvPr/>
              </p:nvSpPr>
              <p:spPr>
                <a:xfrm>
                  <a:off x="506125" y="3237363"/>
                  <a:ext cx="1350800" cy="19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32" h="7639" extrusionOk="0">
                      <a:moveTo>
                        <a:pt x="43630" y="1825"/>
                      </a:moveTo>
                      <a:cubicBezTo>
                        <a:pt x="45977" y="1899"/>
                        <a:pt x="48153" y="1910"/>
                        <a:pt x="50084" y="1782"/>
                      </a:cubicBezTo>
                      <a:cubicBezTo>
                        <a:pt x="51471" y="2209"/>
                        <a:pt x="52634" y="2604"/>
                        <a:pt x="53615" y="2966"/>
                      </a:cubicBezTo>
                      <a:lnTo>
                        <a:pt x="54031" y="3788"/>
                      </a:lnTo>
                      <a:lnTo>
                        <a:pt x="46777" y="4310"/>
                      </a:lnTo>
                      <a:cubicBezTo>
                        <a:pt x="46030" y="3329"/>
                        <a:pt x="44857" y="2497"/>
                        <a:pt x="43630" y="1825"/>
                      </a:cubicBezTo>
                      <a:close/>
                      <a:moveTo>
                        <a:pt x="30904" y="971"/>
                      </a:moveTo>
                      <a:cubicBezTo>
                        <a:pt x="32632" y="1110"/>
                        <a:pt x="34328" y="1249"/>
                        <a:pt x="35992" y="1366"/>
                      </a:cubicBezTo>
                      <a:cubicBezTo>
                        <a:pt x="37923" y="2614"/>
                        <a:pt x="39011" y="3841"/>
                        <a:pt x="39619" y="4822"/>
                      </a:cubicBezTo>
                      <a:lnTo>
                        <a:pt x="33592" y="5249"/>
                      </a:lnTo>
                      <a:cubicBezTo>
                        <a:pt x="33080" y="3169"/>
                        <a:pt x="31832" y="1771"/>
                        <a:pt x="30904" y="971"/>
                      </a:cubicBezTo>
                      <a:close/>
                      <a:moveTo>
                        <a:pt x="19159" y="171"/>
                      </a:moveTo>
                      <a:cubicBezTo>
                        <a:pt x="20972" y="257"/>
                        <a:pt x="22797" y="374"/>
                        <a:pt x="24621" y="491"/>
                      </a:cubicBezTo>
                      <a:cubicBezTo>
                        <a:pt x="23629" y="2209"/>
                        <a:pt x="23490" y="4300"/>
                        <a:pt x="23597" y="5964"/>
                      </a:cubicBezTo>
                      <a:lnTo>
                        <a:pt x="14359" y="6614"/>
                      </a:lnTo>
                      <a:cubicBezTo>
                        <a:pt x="14316" y="3830"/>
                        <a:pt x="16833" y="1611"/>
                        <a:pt x="19159" y="171"/>
                      </a:cubicBezTo>
                      <a:close/>
                      <a:moveTo>
                        <a:pt x="6955" y="182"/>
                      </a:moveTo>
                      <a:cubicBezTo>
                        <a:pt x="8886" y="54"/>
                        <a:pt x="10902" y="1"/>
                        <a:pt x="12961" y="1"/>
                      </a:cubicBezTo>
                      <a:cubicBezTo>
                        <a:pt x="7158" y="1569"/>
                        <a:pt x="4555" y="5452"/>
                        <a:pt x="3595" y="7383"/>
                      </a:cubicBezTo>
                      <a:lnTo>
                        <a:pt x="0" y="7639"/>
                      </a:lnTo>
                      <a:lnTo>
                        <a:pt x="0" y="2924"/>
                      </a:lnTo>
                      <a:cubicBezTo>
                        <a:pt x="2070" y="1665"/>
                        <a:pt x="4598" y="790"/>
                        <a:pt x="6955" y="182"/>
                      </a:cubicBezTo>
                      <a:lnTo>
                        <a:pt x="6955" y="182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45" name="Google Shape;1045;p27"/>
              <p:cNvGrpSpPr/>
              <p:nvPr/>
            </p:nvGrpSpPr>
            <p:grpSpPr>
              <a:xfrm>
                <a:off x="637021" y="3407925"/>
                <a:ext cx="6484008" cy="2619198"/>
                <a:chOff x="664975" y="3743975"/>
                <a:chExt cx="3464605" cy="1399518"/>
              </a:xfrm>
            </p:grpSpPr>
            <p:sp>
              <p:nvSpPr>
                <p:cNvPr id="1046" name="Google Shape;1046;p27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7" name="Google Shape;1047;p27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8" name="Google Shape;1048;p27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9" name="Google Shape;1049;p27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1050" name="Google Shape;1050;p27"/>
            <p:cNvGrpSpPr/>
            <p:nvPr/>
          </p:nvGrpSpPr>
          <p:grpSpPr>
            <a:xfrm>
              <a:off x="567250" y="3617167"/>
              <a:ext cx="1622700" cy="750508"/>
              <a:chOff x="689325" y="3583342"/>
              <a:chExt cx="1622700" cy="750508"/>
            </a:xfrm>
          </p:grpSpPr>
          <p:sp>
            <p:nvSpPr>
              <p:cNvPr id="1051" name="Google Shape;1051;p27"/>
              <p:cNvSpPr/>
              <p:nvPr/>
            </p:nvSpPr>
            <p:spPr>
              <a:xfrm>
                <a:off x="689325" y="4236350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1052" name="Google Shape;1052;p27"/>
              <p:cNvGrpSpPr/>
              <p:nvPr/>
            </p:nvGrpSpPr>
            <p:grpSpPr>
              <a:xfrm>
                <a:off x="773086" y="3583342"/>
                <a:ext cx="1455188" cy="694330"/>
                <a:chOff x="6405900" y="2674150"/>
                <a:chExt cx="859025" cy="409900"/>
              </a:xfrm>
            </p:grpSpPr>
            <p:sp>
              <p:nvSpPr>
                <p:cNvPr id="1053" name="Google Shape;1053;p27"/>
                <p:cNvSpPr/>
                <p:nvPr/>
              </p:nvSpPr>
              <p:spPr>
                <a:xfrm>
                  <a:off x="6459500" y="2674150"/>
                  <a:ext cx="656625" cy="39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65" h="15906" extrusionOk="0">
                      <a:moveTo>
                        <a:pt x="22371" y="15905"/>
                      </a:moveTo>
                      <a:lnTo>
                        <a:pt x="22371" y="6646"/>
                      </a:lnTo>
                      <a:lnTo>
                        <a:pt x="26264" y="0"/>
                      </a:lnTo>
                      <a:lnTo>
                        <a:pt x="4524" y="0"/>
                      </a:lnTo>
                      <a:lnTo>
                        <a:pt x="1" y="6646"/>
                      </a:lnTo>
                      <a:lnTo>
                        <a:pt x="1" y="15905"/>
                      </a:lnTo>
                      <a:lnTo>
                        <a:pt x="22371" y="1590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4" name="Google Shape;1054;p27"/>
                <p:cNvSpPr/>
                <p:nvPr/>
              </p:nvSpPr>
              <p:spPr>
                <a:xfrm>
                  <a:off x="6498725" y="2679750"/>
                  <a:ext cx="479250" cy="39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70" h="15682" extrusionOk="0">
                      <a:moveTo>
                        <a:pt x="19106" y="15681"/>
                      </a:moveTo>
                      <a:lnTo>
                        <a:pt x="19170" y="15681"/>
                      </a:lnTo>
                      <a:lnTo>
                        <a:pt x="19170" y="32"/>
                      </a:lnTo>
                      <a:cubicBezTo>
                        <a:pt x="19170" y="11"/>
                        <a:pt x="19159" y="0"/>
                        <a:pt x="19138" y="0"/>
                      </a:cubicBezTo>
                      <a:cubicBezTo>
                        <a:pt x="19116" y="0"/>
                        <a:pt x="19106" y="11"/>
                        <a:pt x="19106" y="32"/>
                      </a:cubicBezTo>
                      <a:close/>
                      <a:moveTo>
                        <a:pt x="17676" y="15681"/>
                      </a:moveTo>
                      <a:lnTo>
                        <a:pt x="17751" y="15681"/>
                      </a:lnTo>
                      <a:lnTo>
                        <a:pt x="17751" y="32"/>
                      </a:lnTo>
                      <a:cubicBezTo>
                        <a:pt x="17751" y="11"/>
                        <a:pt x="17729" y="0"/>
                        <a:pt x="17708" y="0"/>
                      </a:cubicBezTo>
                      <a:cubicBezTo>
                        <a:pt x="17697" y="0"/>
                        <a:pt x="17676" y="11"/>
                        <a:pt x="17676" y="32"/>
                      </a:cubicBezTo>
                      <a:close/>
                      <a:moveTo>
                        <a:pt x="16257" y="15681"/>
                      </a:moveTo>
                      <a:lnTo>
                        <a:pt x="16321" y="15681"/>
                      </a:lnTo>
                      <a:lnTo>
                        <a:pt x="16321" y="32"/>
                      </a:lnTo>
                      <a:cubicBezTo>
                        <a:pt x="16321" y="11"/>
                        <a:pt x="16311" y="0"/>
                        <a:pt x="16289" y="0"/>
                      </a:cubicBezTo>
                      <a:cubicBezTo>
                        <a:pt x="16268" y="0"/>
                        <a:pt x="16257" y="11"/>
                        <a:pt x="16257" y="32"/>
                      </a:cubicBezTo>
                      <a:close/>
                      <a:moveTo>
                        <a:pt x="14828" y="15681"/>
                      </a:moveTo>
                      <a:lnTo>
                        <a:pt x="14903" y="15681"/>
                      </a:lnTo>
                      <a:lnTo>
                        <a:pt x="14903" y="32"/>
                      </a:lnTo>
                      <a:cubicBezTo>
                        <a:pt x="14903" y="11"/>
                        <a:pt x="14881" y="0"/>
                        <a:pt x="14860" y="0"/>
                      </a:cubicBezTo>
                      <a:cubicBezTo>
                        <a:pt x="14849" y="0"/>
                        <a:pt x="14828" y="11"/>
                        <a:pt x="14828" y="32"/>
                      </a:cubicBezTo>
                      <a:close/>
                      <a:moveTo>
                        <a:pt x="13409" y="15681"/>
                      </a:moveTo>
                      <a:lnTo>
                        <a:pt x="13473" y="15681"/>
                      </a:lnTo>
                      <a:lnTo>
                        <a:pt x="13473" y="32"/>
                      </a:lnTo>
                      <a:cubicBezTo>
                        <a:pt x="13473" y="11"/>
                        <a:pt x="13462" y="0"/>
                        <a:pt x="13441" y="0"/>
                      </a:cubicBezTo>
                      <a:cubicBezTo>
                        <a:pt x="13420" y="0"/>
                        <a:pt x="13409" y="11"/>
                        <a:pt x="13409" y="32"/>
                      </a:cubicBezTo>
                      <a:close/>
                      <a:moveTo>
                        <a:pt x="11692" y="15681"/>
                      </a:moveTo>
                      <a:lnTo>
                        <a:pt x="11756" y="15681"/>
                      </a:lnTo>
                      <a:lnTo>
                        <a:pt x="11756" y="32"/>
                      </a:lnTo>
                      <a:cubicBezTo>
                        <a:pt x="11756" y="11"/>
                        <a:pt x="11745" y="0"/>
                        <a:pt x="11724" y="0"/>
                      </a:cubicBezTo>
                      <a:cubicBezTo>
                        <a:pt x="11702" y="0"/>
                        <a:pt x="11692" y="11"/>
                        <a:pt x="11692" y="32"/>
                      </a:cubicBezTo>
                      <a:close/>
                      <a:moveTo>
                        <a:pt x="10262" y="15681"/>
                      </a:moveTo>
                      <a:lnTo>
                        <a:pt x="10337" y="15681"/>
                      </a:lnTo>
                      <a:lnTo>
                        <a:pt x="10337" y="32"/>
                      </a:lnTo>
                      <a:cubicBezTo>
                        <a:pt x="10337" y="11"/>
                        <a:pt x="10316" y="0"/>
                        <a:pt x="10294" y="0"/>
                      </a:cubicBezTo>
                      <a:cubicBezTo>
                        <a:pt x="10284" y="0"/>
                        <a:pt x="10262" y="11"/>
                        <a:pt x="10262" y="32"/>
                      </a:cubicBezTo>
                      <a:close/>
                      <a:moveTo>
                        <a:pt x="8843" y="15681"/>
                      </a:moveTo>
                      <a:lnTo>
                        <a:pt x="8907" y="15681"/>
                      </a:lnTo>
                      <a:lnTo>
                        <a:pt x="8907" y="32"/>
                      </a:lnTo>
                      <a:cubicBezTo>
                        <a:pt x="8907" y="11"/>
                        <a:pt x="8897" y="0"/>
                        <a:pt x="8875" y="0"/>
                      </a:cubicBezTo>
                      <a:cubicBezTo>
                        <a:pt x="8854" y="0"/>
                        <a:pt x="8843" y="11"/>
                        <a:pt x="8843" y="32"/>
                      </a:cubicBezTo>
                      <a:close/>
                      <a:moveTo>
                        <a:pt x="7414" y="15681"/>
                      </a:moveTo>
                      <a:lnTo>
                        <a:pt x="7489" y="15681"/>
                      </a:lnTo>
                      <a:lnTo>
                        <a:pt x="7489" y="32"/>
                      </a:lnTo>
                      <a:cubicBezTo>
                        <a:pt x="7489" y="11"/>
                        <a:pt x="7467" y="0"/>
                        <a:pt x="7446" y="0"/>
                      </a:cubicBezTo>
                      <a:cubicBezTo>
                        <a:pt x="7435" y="0"/>
                        <a:pt x="7414" y="11"/>
                        <a:pt x="7414" y="32"/>
                      </a:cubicBezTo>
                      <a:close/>
                      <a:moveTo>
                        <a:pt x="5995" y="15681"/>
                      </a:moveTo>
                      <a:lnTo>
                        <a:pt x="6059" y="15681"/>
                      </a:lnTo>
                      <a:lnTo>
                        <a:pt x="6059" y="32"/>
                      </a:lnTo>
                      <a:cubicBezTo>
                        <a:pt x="6059" y="11"/>
                        <a:pt x="6049" y="0"/>
                        <a:pt x="6027" y="0"/>
                      </a:cubicBezTo>
                      <a:cubicBezTo>
                        <a:pt x="6006" y="0"/>
                        <a:pt x="5995" y="11"/>
                        <a:pt x="5995" y="32"/>
                      </a:cubicBezTo>
                      <a:close/>
                      <a:moveTo>
                        <a:pt x="4566" y="15681"/>
                      </a:moveTo>
                      <a:lnTo>
                        <a:pt x="4640" y="15681"/>
                      </a:lnTo>
                      <a:lnTo>
                        <a:pt x="4640" y="32"/>
                      </a:lnTo>
                      <a:cubicBezTo>
                        <a:pt x="4640" y="11"/>
                        <a:pt x="4619" y="0"/>
                        <a:pt x="4598" y="0"/>
                      </a:cubicBezTo>
                      <a:cubicBezTo>
                        <a:pt x="4587" y="0"/>
                        <a:pt x="4566" y="11"/>
                        <a:pt x="4566" y="32"/>
                      </a:cubicBezTo>
                      <a:close/>
                      <a:moveTo>
                        <a:pt x="75" y="4736"/>
                      </a:moveTo>
                      <a:lnTo>
                        <a:pt x="0" y="4843"/>
                      </a:lnTo>
                      <a:lnTo>
                        <a:pt x="0" y="15681"/>
                      </a:lnTo>
                      <a:lnTo>
                        <a:pt x="75" y="15681"/>
                      </a:lnTo>
                      <a:close/>
                      <a:moveTo>
                        <a:pt x="1494" y="2646"/>
                      </a:moveTo>
                      <a:lnTo>
                        <a:pt x="1430" y="2752"/>
                      </a:lnTo>
                      <a:lnTo>
                        <a:pt x="1430" y="15681"/>
                      </a:lnTo>
                      <a:lnTo>
                        <a:pt x="1494" y="15681"/>
                      </a:lnTo>
                      <a:close/>
                      <a:moveTo>
                        <a:pt x="2923" y="555"/>
                      </a:moveTo>
                      <a:lnTo>
                        <a:pt x="2848" y="661"/>
                      </a:lnTo>
                      <a:lnTo>
                        <a:pt x="2848" y="15681"/>
                      </a:lnTo>
                      <a:lnTo>
                        <a:pt x="2923" y="15681"/>
                      </a:lnTo>
                      <a:lnTo>
                        <a:pt x="2923" y="555"/>
                      </a:lnTo>
                      <a:lnTo>
                        <a:pt x="2923" y="555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5" name="Google Shape;1055;p27"/>
                <p:cNvSpPr/>
                <p:nvPr/>
              </p:nvSpPr>
              <p:spPr>
                <a:xfrm>
                  <a:off x="6566975" y="2674150"/>
                  <a:ext cx="697950" cy="18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18" h="7201" extrusionOk="0">
                      <a:moveTo>
                        <a:pt x="4897" y="7201"/>
                      </a:moveTo>
                      <a:lnTo>
                        <a:pt x="27918" y="7201"/>
                      </a:lnTo>
                      <a:lnTo>
                        <a:pt x="23021" y="0"/>
                      </a:lnTo>
                      <a:lnTo>
                        <a:pt x="1" y="0"/>
                      </a:lnTo>
                      <a:lnTo>
                        <a:pt x="4897" y="720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6" name="Google Shape;1056;p27"/>
                <p:cNvSpPr/>
                <p:nvPr/>
              </p:nvSpPr>
              <p:spPr>
                <a:xfrm>
                  <a:off x="7003025" y="2674150"/>
                  <a:ext cx="226175" cy="39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7" h="15906" extrusionOk="0">
                      <a:moveTo>
                        <a:pt x="4523" y="15905"/>
                      </a:moveTo>
                      <a:lnTo>
                        <a:pt x="9046" y="15905"/>
                      </a:lnTo>
                      <a:lnTo>
                        <a:pt x="9046" y="6646"/>
                      </a:lnTo>
                      <a:lnTo>
                        <a:pt x="4523" y="0"/>
                      </a:lnTo>
                      <a:lnTo>
                        <a:pt x="0" y="6646"/>
                      </a:lnTo>
                      <a:lnTo>
                        <a:pt x="0" y="15905"/>
                      </a:lnTo>
                      <a:lnTo>
                        <a:pt x="4523" y="1590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7" name="Google Shape;1057;p27"/>
                <p:cNvSpPr/>
                <p:nvPr/>
              </p:nvSpPr>
              <p:spPr>
                <a:xfrm>
                  <a:off x="7037425" y="2682675"/>
                  <a:ext cx="179775" cy="38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1" h="15565" extrusionOk="0">
                      <a:moveTo>
                        <a:pt x="75" y="4182"/>
                      </a:moveTo>
                      <a:lnTo>
                        <a:pt x="0" y="4289"/>
                      </a:lnTo>
                      <a:lnTo>
                        <a:pt x="0" y="15564"/>
                      </a:lnTo>
                      <a:lnTo>
                        <a:pt x="75" y="15564"/>
                      </a:lnTo>
                      <a:close/>
                      <a:moveTo>
                        <a:pt x="1494" y="2091"/>
                      </a:moveTo>
                      <a:lnTo>
                        <a:pt x="1430" y="2198"/>
                      </a:lnTo>
                      <a:lnTo>
                        <a:pt x="1430" y="15564"/>
                      </a:lnTo>
                      <a:lnTo>
                        <a:pt x="1494" y="15564"/>
                      </a:lnTo>
                      <a:close/>
                      <a:moveTo>
                        <a:pt x="2923" y="0"/>
                      </a:moveTo>
                      <a:lnTo>
                        <a:pt x="2849" y="107"/>
                      </a:lnTo>
                      <a:lnTo>
                        <a:pt x="2849" y="15564"/>
                      </a:lnTo>
                      <a:lnTo>
                        <a:pt x="2923" y="15564"/>
                      </a:lnTo>
                      <a:close/>
                      <a:moveTo>
                        <a:pt x="7126" y="15564"/>
                      </a:moveTo>
                      <a:lnTo>
                        <a:pt x="7190" y="15564"/>
                      </a:lnTo>
                      <a:lnTo>
                        <a:pt x="7190" y="5612"/>
                      </a:lnTo>
                      <a:lnTo>
                        <a:pt x="7126" y="5505"/>
                      </a:lnTo>
                      <a:close/>
                      <a:moveTo>
                        <a:pt x="5697" y="15564"/>
                      </a:moveTo>
                      <a:lnTo>
                        <a:pt x="5772" y="15564"/>
                      </a:lnTo>
                      <a:lnTo>
                        <a:pt x="5772" y="3510"/>
                      </a:lnTo>
                      <a:lnTo>
                        <a:pt x="5697" y="3403"/>
                      </a:lnTo>
                      <a:close/>
                      <a:moveTo>
                        <a:pt x="4278" y="15564"/>
                      </a:moveTo>
                      <a:lnTo>
                        <a:pt x="4342" y="15564"/>
                      </a:lnTo>
                      <a:lnTo>
                        <a:pt x="4342" y="1419"/>
                      </a:lnTo>
                      <a:lnTo>
                        <a:pt x="4278" y="1313"/>
                      </a:lnTo>
                      <a:lnTo>
                        <a:pt x="4278" y="15564"/>
                      </a:lnTo>
                      <a:lnTo>
                        <a:pt x="4278" y="15564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8" name="Google Shape;1058;p27"/>
                <p:cNvSpPr/>
                <p:nvPr/>
              </p:nvSpPr>
              <p:spPr>
                <a:xfrm>
                  <a:off x="6444575" y="2674150"/>
                  <a:ext cx="697950" cy="18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18" h="7201" extrusionOk="0">
                      <a:moveTo>
                        <a:pt x="23021" y="7201"/>
                      </a:moveTo>
                      <a:lnTo>
                        <a:pt x="1" y="7201"/>
                      </a:lnTo>
                      <a:lnTo>
                        <a:pt x="4897" y="0"/>
                      </a:lnTo>
                      <a:lnTo>
                        <a:pt x="27917" y="0"/>
                      </a:lnTo>
                      <a:lnTo>
                        <a:pt x="23021" y="720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9" name="Google Shape;1059;p27"/>
                <p:cNvSpPr/>
                <p:nvPr/>
              </p:nvSpPr>
              <p:spPr>
                <a:xfrm>
                  <a:off x="7129175" y="2905350"/>
                  <a:ext cx="59475" cy="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" h="6551" extrusionOk="0">
                      <a:moveTo>
                        <a:pt x="0" y="6551"/>
                      </a:moveTo>
                      <a:lnTo>
                        <a:pt x="2379" y="6551"/>
                      </a:lnTo>
                      <a:lnTo>
                        <a:pt x="2379" y="1"/>
                      </a:lnTo>
                      <a:lnTo>
                        <a:pt x="0" y="1"/>
                      </a:lnTo>
                      <a:lnTo>
                        <a:pt x="0" y="655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0" name="Google Shape;1060;p27"/>
                <p:cNvSpPr/>
                <p:nvPr/>
              </p:nvSpPr>
              <p:spPr>
                <a:xfrm>
                  <a:off x="7069950" y="2905350"/>
                  <a:ext cx="59250" cy="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" h="6551" extrusionOk="0">
                      <a:moveTo>
                        <a:pt x="1" y="6551"/>
                      </a:moveTo>
                      <a:lnTo>
                        <a:pt x="2369" y="6551"/>
                      </a:lnTo>
                      <a:lnTo>
                        <a:pt x="2369" y="1"/>
                      </a:lnTo>
                      <a:lnTo>
                        <a:pt x="1" y="1"/>
                      </a:lnTo>
                      <a:lnTo>
                        <a:pt x="1" y="655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1" name="Google Shape;1061;p27"/>
                <p:cNvSpPr/>
                <p:nvPr/>
              </p:nvSpPr>
              <p:spPr>
                <a:xfrm>
                  <a:off x="6505925" y="2674150"/>
                  <a:ext cx="636600" cy="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64" h="3606" extrusionOk="0">
                      <a:moveTo>
                        <a:pt x="0" y="3606"/>
                      </a:moveTo>
                      <a:lnTo>
                        <a:pt x="2443" y="0"/>
                      </a:lnTo>
                      <a:lnTo>
                        <a:pt x="25463" y="0"/>
                      </a:lnTo>
                      <a:lnTo>
                        <a:pt x="23010" y="3606"/>
                      </a:lnTo>
                      <a:lnTo>
                        <a:pt x="0" y="3606"/>
                      </a:ln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2" name="Google Shape;1062;p27"/>
                <p:cNvSpPr/>
                <p:nvPr/>
              </p:nvSpPr>
              <p:spPr>
                <a:xfrm>
                  <a:off x="7126500" y="2902700"/>
                  <a:ext cx="64825" cy="16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3" h="6764" extrusionOk="0">
                      <a:moveTo>
                        <a:pt x="2379" y="213"/>
                      </a:moveTo>
                      <a:lnTo>
                        <a:pt x="214" y="213"/>
                      </a:lnTo>
                      <a:lnTo>
                        <a:pt x="214" y="6550"/>
                      </a:lnTo>
                      <a:lnTo>
                        <a:pt x="2379" y="6550"/>
                      </a:lnTo>
                      <a:close/>
                      <a:moveTo>
                        <a:pt x="107" y="0"/>
                      </a:moveTo>
                      <a:lnTo>
                        <a:pt x="2486" y="0"/>
                      </a:lnTo>
                      <a:cubicBezTo>
                        <a:pt x="2539" y="0"/>
                        <a:pt x="2593" y="43"/>
                        <a:pt x="2593" y="107"/>
                      </a:cubicBezTo>
                      <a:lnTo>
                        <a:pt x="2593" y="6657"/>
                      </a:lnTo>
                      <a:cubicBezTo>
                        <a:pt x="2593" y="6721"/>
                        <a:pt x="2539" y="6763"/>
                        <a:pt x="2486" y="6763"/>
                      </a:cubicBezTo>
                      <a:lnTo>
                        <a:pt x="107" y="6763"/>
                      </a:lnTo>
                      <a:cubicBezTo>
                        <a:pt x="54" y="6763"/>
                        <a:pt x="0" y="6721"/>
                        <a:pt x="0" y="6657"/>
                      </a:cubicBezTo>
                      <a:lnTo>
                        <a:pt x="0" y="107"/>
                      </a:lnTo>
                      <a:cubicBezTo>
                        <a:pt x="0" y="43"/>
                        <a:pt x="54" y="0"/>
                        <a:pt x="107" y="0"/>
                      </a:cubicBez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3" name="Google Shape;1063;p27"/>
                <p:cNvSpPr/>
                <p:nvPr/>
              </p:nvSpPr>
              <p:spPr>
                <a:xfrm>
                  <a:off x="7067300" y="2902700"/>
                  <a:ext cx="64550" cy="16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2" h="6764" extrusionOk="0">
                      <a:moveTo>
                        <a:pt x="107" y="0"/>
                      </a:moveTo>
                      <a:lnTo>
                        <a:pt x="2475" y="0"/>
                      </a:lnTo>
                      <a:cubicBezTo>
                        <a:pt x="2539" y="0"/>
                        <a:pt x="2582" y="43"/>
                        <a:pt x="2582" y="107"/>
                      </a:cubicBezTo>
                      <a:lnTo>
                        <a:pt x="2582" y="6657"/>
                      </a:lnTo>
                      <a:cubicBezTo>
                        <a:pt x="2582" y="6721"/>
                        <a:pt x="2539" y="6763"/>
                        <a:pt x="2475" y="6763"/>
                      </a:cubicBezTo>
                      <a:lnTo>
                        <a:pt x="107" y="6763"/>
                      </a:lnTo>
                      <a:cubicBezTo>
                        <a:pt x="43" y="6763"/>
                        <a:pt x="0" y="6721"/>
                        <a:pt x="0" y="6657"/>
                      </a:cubicBezTo>
                      <a:lnTo>
                        <a:pt x="0" y="107"/>
                      </a:lnTo>
                      <a:cubicBezTo>
                        <a:pt x="0" y="43"/>
                        <a:pt x="43" y="0"/>
                        <a:pt x="107" y="0"/>
                      </a:cubicBezTo>
                      <a:close/>
                      <a:moveTo>
                        <a:pt x="2368" y="213"/>
                      </a:moveTo>
                      <a:lnTo>
                        <a:pt x="214" y="213"/>
                      </a:lnTo>
                      <a:lnTo>
                        <a:pt x="214" y="6550"/>
                      </a:lnTo>
                      <a:lnTo>
                        <a:pt x="2368" y="6550"/>
                      </a:lnTo>
                      <a:lnTo>
                        <a:pt x="2368" y="213"/>
                      </a:lnTo>
                      <a:lnTo>
                        <a:pt x="2368" y="2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4" name="Google Shape;1064;p27"/>
                <p:cNvSpPr/>
                <p:nvPr/>
              </p:nvSpPr>
              <p:spPr>
                <a:xfrm>
                  <a:off x="7127300" y="2903225"/>
                  <a:ext cx="63225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" h="6721" extrusionOk="0">
                      <a:moveTo>
                        <a:pt x="2379" y="54"/>
                      </a:moveTo>
                      <a:cubicBezTo>
                        <a:pt x="2401" y="22"/>
                        <a:pt x="2433" y="0"/>
                        <a:pt x="2475" y="11"/>
                      </a:cubicBezTo>
                      <a:cubicBezTo>
                        <a:pt x="2507" y="32"/>
                        <a:pt x="2529" y="75"/>
                        <a:pt x="2518" y="107"/>
                      </a:cubicBezTo>
                      <a:lnTo>
                        <a:pt x="150" y="6668"/>
                      </a:lnTo>
                      <a:cubicBezTo>
                        <a:pt x="128" y="6700"/>
                        <a:pt x="96" y="6721"/>
                        <a:pt x="54" y="6710"/>
                      </a:cubicBezTo>
                      <a:cubicBezTo>
                        <a:pt x="22" y="6689"/>
                        <a:pt x="0" y="6646"/>
                        <a:pt x="11" y="6614"/>
                      </a:cubicBezTo>
                      <a:lnTo>
                        <a:pt x="2379" y="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5" name="Google Shape;1065;p27"/>
                <p:cNvSpPr/>
                <p:nvPr/>
              </p:nvSpPr>
              <p:spPr>
                <a:xfrm>
                  <a:off x="7127300" y="2903225"/>
                  <a:ext cx="63225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" h="6721" extrusionOk="0">
                      <a:moveTo>
                        <a:pt x="11" y="107"/>
                      </a:moveTo>
                      <a:cubicBezTo>
                        <a:pt x="0" y="75"/>
                        <a:pt x="22" y="32"/>
                        <a:pt x="54" y="11"/>
                      </a:cubicBezTo>
                      <a:cubicBezTo>
                        <a:pt x="96" y="0"/>
                        <a:pt x="128" y="22"/>
                        <a:pt x="150" y="54"/>
                      </a:cubicBezTo>
                      <a:lnTo>
                        <a:pt x="2518" y="6614"/>
                      </a:lnTo>
                      <a:cubicBezTo>
                        <a:pt x="2529" y="6646"/>
                        <a:pt x="2507" y="6689"/>
                        <a:pt x="2475" y="6710"/>
                      </a:cubicBezTo>
                      <a:cubicBezTo>
                        <a:pt x="2433" y="6721"/>
                        <a:pt x="2401" y="6700"/>
                        <a:pt x="2379" y="6668"/>
                      </a:cubicBezTo>
                      <a:lnTo>
                        <a:pt x="11" y="1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6" name="Google Shape;1066;p27"/>
                <p:cNvSpPr/>
                <p:nvPr/>
              </p:nvSpPr>
              <p:spPr>
                <a:xfrm>
                  <a:off x="7067825" y="2903225"/>
                  <a:ext cx="63500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6721" extrusionOk="0">
                      <a:moveTo>
                        <a:pt x="22" y="107"/>
                      </a:moveTo>
                      <a:cubicBezTo>
                        <a:pt x="1" y="75"/>
                        <a:pt x="22" y="32"/>
                        <a:pt x="65" y="11"/>
                      </a:cubicBezTo>
                      <a:cubicBezTo>
                        <a:pt x="97" y="0"/>
                        <a:pt x="139" y="22"/>
                        <a:pt x="150" y="54"/>
                      </a:cubicBezTo>
                      <a:lnTo>
                        <a:pt x="2529" y="6614"/>
                      </a:lnTo>
                      <a:cubicBezTo>
                        <a:pt x="2539" y="6646"/>
                        <a:pt x="2518" y="6689"/>
                        <a:pt x="2486" y="6710"/>
                      </a:cubicBezTo>
                      <a:cubicBezTo>
                        <a:pt x="2443" y="6721"/>
                        <a:pt x="2401" y="6700"/>
                        <a:pt x="2390" y="6668"/>
                      </a:cubicBezTo>
                      <a:lnTo>
                        <a:pt x="22" y="1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7" name="Google Shape;1067;p27"/>
                <p:cNvSpPr/>
                <p:nvPr/>
              </p:nvSpPr>
              <p:spPr>
                <a:xfrm>
                  <a:off x="7067825" y="2903225"/>
                  <a:ext cx="63500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6721" extrusionOk="0">
                      <a:moveTo>
                        <a:pt x="2390" y="54"/>
                      </a:moveTo>
                      <a:cubicBezTo>
                        <a:pt x="2401" y="22"/>
                        <a:pt x="2443" y="0"/>
                        <a:pt x="2486" y="11"/>
                      </a:cubicBezTo>
                      <a:cubicBezTo>
                        <a:pt x="2518" y="32"/>
                        <a:pt x="2539" y="75"/>
                        <a:pt x="2529" y="107"/>
                      </a:cubicBezTo>
                      <a:lnTo>
                        <a:pt x="150" y="6668"/>
                      </a:lnTo>
                      <a:cubicBezTo>
                        <a:pt x="139" y="6700"/>
                        <a:pt x="97" y="6721"/>
                        <a:pt x="65" y="6710"/>
                      </a:cubicBezTo>
                      <a:cubicBezTo>
                        <a:pt x="22" y="6689"/>
                        <a:pt x="1" y="6646"/>
                        <a:pt x="22" y="6614"/>
                      </a:cubicBezTo>
                      <a:lnTo>
                        <a:pt x="2390" y="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8" name="Google Shape;1068;p27"/>
                <p:cNvSpPr/>
                <p:nvPr/>
              </p:nvSpPr>
              <p:spPr>
                <a:xfrm>
                  <a:off x="6712075" y="2941100"/>
                  <a:ext cx="82700" cy="12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8" h="5121" extrusionOk="0">
                      <a:moveTo>
                        <a:pt x="0" y="5121"/>
                      </a:moveTo>
                      <a:lnTo>
                        <a:pt x="3307" y="5121"/>
                      </a:lnTo>
                      <a:lnTo>
                        <a:pt x="3307" y="0"/>
                      </a:lnTo>
                      <a:lnTo>
                        <a:pt x="0" y="0"/>
                      </a:lnTo>
                      <a:lnTo>
                        <a:pt x="0" y="512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9" name="Google Shape;1069;p27"/>
                <p:cNvSpPr/>
                <p:nvPr/>
              </p:nvSpPr>
              <p:spPr>
                <a:xfrm>
                  <a:off x="6709125" y="2938425"/>
                  <a:ext cx="88300" cy="1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2" h="5335" extrusionOk="0">
                      <a:moveTo>
                        <a:pt x="1772" y="2539"/>
                      </a:moveTo>
                      <a:lnTo>
                        <a:pt x="3265" y="214"/>
                      </a:lnTo>
                      <a:lnTo>
                        <a:pt x="267" y="214"/>
                      </a:lnTo>
                      <a:close/>
                      <a:moveTo>
                        <a:pt x="225" y="4929"/>
                      </a:moveTo>
                      <a:lnTo>
                        <a:pt x="1686" y="2667"/>
                      </a:lnTo>
                      <a:lnTo>
                        <a:pt x="225" y="406"/>
                      </a:lnTo>
                      <a:close/>
                      <a:moveTo>
                        <a:pt x="1772" y="2795"/>
                      </a:moveTo>
                      <a:lnTo>
                        <a:pt x="267" y="5121"/>
                      </a:lnTo>
                      <a:lnTo>
                        <a:pt x="3265" y="5121"/>
                      </a:lnTo>
                      <a:close/>
                      <a:moveTo>
                        <a:pt x="3318" y="406"/>
                      </a:moveTo>
                      <a:lnTo>
                        <a:pt x="1857" y="2667"/>
                      </a:lnTo>
                      <a:lnTo>
                        <a:pt x="3318" y="4929"/>
                      </a:lnTo>
                      <a:close/>
                      <a:moveTo>
                        <a:pt x="118" y="1"/>
                      </a:moveTo>
                      <a:lnTo>
                        <a:pt x="3425" y="1"/>
                      </a:lnTo>
                      <a:cubicBezTo>
                        <a:pt x="3478" y="1"/>
                        <a:pt x="3532" y="43"/>
                        <a:pt x="3532" y="107"/>
                      </a:cubicBezTo>
                      <a:lnTo>
                        <a:pt x="3532" y="5228"/>
                      </a:lnTo>
                      <a:cubicBezTo>
                        <a:pt x="3532" y="5292"/>
                        <a:pt x="3478" y="5334"/>
                        <a:pt x="3425" y="5334"/>
                      </a:cubicBezTo>
                      <a:lnTo>
                        <a:pt x="118" y="5334"/>
                      </a:lnTo>
                      <a:cubicBezTo>
                        <a:pt x="54" y="5334"/>
                        <a:pt x="1" y="5292"/>
                        <a:pt x="1" y="5228"/>
                      </a:cubicBezTo>
                      <a:lnTo>
                        <a:pt x="1" y="107"/>
                      </a:lnTo>
                      <a:cubicBezTo>
                        <a:pt x="1" y="43"/>
                        <a:pt x="54" y="1"/>
                        <a:pt x="118" y="1"/>
                      </a:cubicBezTo>
                      <a:lnTo>
                        <a:pt x="11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0" name="Google Shape;1070;p27"/>
                <p:cNvSpPr/>
                <p:nvPr/>
              </p:nvSpPr>
              <p:spPr>
                <a:xfrm>
                  <a:off x="6629125" y="2941100"/>
                  <a:ext cx="82975" cy="12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9" h="5121" extrusionOk="0">
                      <a:moveTo>
                        <a:pt x="0" y="5121"/>
                      </a:moveTo>
                      <a:lnTo>
                        <a:pt x="3318" y="5121"/>
                      </a:lnTo>
                      <a:lnTo>
                        <a:pt x="3318" y="0"/>
                      </a:lnTo>
                      <a:lnTo>
                        <a:pt x="0" y="0"/>
                      </a:lnTo>
                      <a:lnTo>
                        <a:pt x="0" y="512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1" name="Google Shape;1071;p27"/>
                <p:cNvSpPr/>
                <p:nvPr/>
              </p:nvSpPr>
              <p:spPr>
                <a:xfrm>
                  <a:off x="6626450" y="2938425"/>
                  <a:ext cx="88300" cy="1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2" h="5335" extrusionOk="0">
                      <a:moveTo>
                        <a:pt x="107" y="1"/>
                      </a:moveTo>
                      <a:lnTo>
                        <a:pt x="3425" y="1"/>
                      </a:lnTo>
                      <a:cubicBezTo>
                        <a:pt x="3478" y="1"/>
                        <a:pt x="3532" y="43"/>
                        <a:pt x="3532" y="107"/>
                      </a:cubicBezTo>
                      <a:lnTo>
                        <a:pt x="3532" y="5228"/>
                      </a:lnTo>
                      <a:cubicBezTo>
                        <a:pt x="3532" y="5292"/>
                        <a:pt x="3478" y="5334"/>
                        <a:pt x="3425" y="5334"/>
                      </a:cubicBezTo>
                      <a:lnTo>
                        <a:pt x="107" y="5334"/>
                      </a:lnTo>
                      <a:cubicBezTo>
                        <a:pt x="54" y="5334"/>
                        <a:pt x="1" y="5292"/>
                        <a:pt x="1" y="5228"/>
                      </a:cubicBezTo>
                      <a:lnTo>
                        <a:pt x="1" y="107"/>
                      </a:lnTo>
                      <a:cubicBezTo>
                        <a:pt x="1" y="43"/>
                        <a:pt x="54" y="1"/>
                        <a:pt x="107" y="1"/>
                      </a:cubicBezTo>
                      <a:close/>
                      <a:moveTo>
                        <a:pt x="214" y="4929"/>
                      </a:moveTo>
                      <a:lnTo>
                        <a:pt x="214" y="406"/>
                      </a:lnTo>
                      <a:lnTo>
                        <a:pt x="1676" y="2667"/>
                      </a:lnTo>
                      <a:close/>
                      <a:moveTo>
                        <a:pt x="1761" y="2795"/>
                      </a:moveTo>
                      <a:lnTo>
                        <a:pt x="268" y="5121"/>
                      </a:lnTo>
                      <a:lnTo>
                        <a:pt x="3265" y="5121"/>
                      </a:lnTo>
                      <a:close/>
                      <a:moveTo>
                        <a:pt x="1846" y="2667"/>
                      </a:moveTo>
                      <a:lnTo>
                        <a:pt x="3308" y="406"/>
                      </a:lnTo>
                      <a:lnTo>
                        <a:pt x="3308" y="4929"/>
                      </a:lnTo>
                      <a:close/>
                      <a:moveTo>
                        <a:pt x="3265" y="214"/>
                      </a:moveTo>
                      <a:lnTo>
                        <a:pt x="268" y="214"/>
                      </a:lnTo>
                      <a:lnTo>
                        <a:pt x="1761" y="2539"/>
                      </a:lnTo>
                      <a:lnTo>
                        <a:pt x="3265" y="214"/>
                      </a:lnTo>
                      <a:lnTo>
                        <a:pt x="3265" y="2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2" name="Google Shape;1072;p27"/>
                <p:cNvSpPr/>
                <p:nvPr/>
              </p:nvSpPr>
              <p:spPr>
                <a:xfrm>
                  <a:off x="6839550" y="2892825"/>
                  <a:ext cx="117900" cy="6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2444" extrusionOk="0">
                      <a:moveTo>
                        <a:pt x="224" y="0"/>
                      </a:moveTo>
                      <a:lnTo>
                        <a:pt x="4491" y="0"/>
                      </a:lnTo>
                      <a:cubicBezTo>
                        <a:pt x="4619" y="0"/>
                        <a:pt x="4715" y="107"/>
                        <a:pt x="4715" y="224"/>
                      </a:cubicBezTo>
                      <a:lnTo>
                        <a:pt x="4715" y="2219"/>
                      </a:lnTo>
                      <a:cubicBezTo>
                        <a:pt x="4715" y="2347"/>
                        <a:pt x="4619" y="2443"/>
                        <a:pt x="4491" y="2443"/>
                      </a:cubicBezTo>
                      <a:lnTo>
                        <a:pt x="224" y="2443"/>
                      </a:lnTo>
                      <a:cubicBezTo>
                        <a:pt x="96" y="2443"/>
                        <a:pt x="0" y="2347"/>
                        <a:pt x="0" y="2219"/>
                      </a:cubicBezTo>
                      <a:lnTo>
                        <a:pt x="0" y="224"/>
                      </a:lnTo>
                      <a:cubicBezTo>
                        <a:pt x="0" y="107"/>
                        <a:pt x="96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3" name="Google Shape;1073;p27"/>
                <p:cNvSpPr/>
                <p:nvPr/>
              </p:nvSpPr>
              <p:spPr>
                <a:xfrm>
                  <a:off x="6844600" y="2897900"/>
                  <a:ext cx="107775" cy="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1" h="2038" extrusionOk="0">
                      <a:moveTo>
                        <a:pt x="22" y="0"/>
                      </a:moveTo>
                      <a:lnTo>
                        <a:pt x="4289" y="0"/>
                      </a:lnTo>
                      <a:cubicBezTo>
                        <a:pt x="4300" y="0"/>
                        <a:pt x="4310" y="11"/>
                        <a:pt x="4310" y="21"/>
                      </a:cubicBezTo>
                      <a:lnTo>
                        <a:pt x="4310" y="2016"/>
                      </a:lnTo>
                      <a:cubicBezTo>
                        <a:pt x="4310" y="2027"/>
                        <a:pt x="4300" y="2038"/>
                        <a:pt x="4289" y="2038"/>
                      </a:cubicBezTo>
                      <a:lnTo>
                        <a:pt x="22" y="2038"/>
                      </a:lnTo>
                      <a:cubicBezTo>
                        <a:pt x="11" y="2038"/>
                        <a:pt x="1" y="2027"/>
                        <a:pt x="1" y="2016"/>
                      </a:cubicBezTo>
                      <a:lnTo>
                        <a:pt x="1" y="21"/>
                      </a:lnTo>
                      <a:cubicBezTo>
                        <a:pt x="1" y="11"/>
                        <a:pt x="11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4" name="Google Shape;1074;p27"/>
                <p:cNvSpPr/>
                <p:nvPr/>
              </p:nvSpPr>
              <p:spPr>
                <a:xfrm>
                  <a:off x="6483525" y="2892825"/>
                  <a:ext cx="117900" cy="6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2444" extrusionOk="0">
                      <a:moveTo>
                        <a:pt x="224" y="0"/>
                      </a:moveTo>
                      <a:lnTo>
                        <a:pt x="4491" y="0"/>
                      </a:lnTo>
                      <a:cubicBezTo>
                        <a:pt x="4619" y="0"/>
                        <a:pt x="4715" y="107"/>
                        <a:pt x="4715" y="224"/>
                      </a:cubicBezTo>
                      <a:lnTo>
                        <a:pt x="4715" y="2219"/>
                      </a:lnTo>
                      <a:cubicBezTo>
                        <a:pt x="4715" y="2347"/>
                        <a:pt x="4619" y="2443"/>
                        <a:pt x="4491" y="2443"/>
                      </a:cubicBezTo>
                      <a:lnTo>
                        <a:pt x="224" y="2443"/>
                      </a:lnTo>
                      <a:cubicBezTo>
                        <a:pt x="96" y="2443"/>
                        <a:pt x="0" y="2347"/>
                        <a:pt x="0" y="2219"/>
                      </a:cubicBezTo>
                      <a:lnTo>
                        <a:pt x="0" y="224"/>
                      </a:lnTo>
                      <a:cubicBezTo>
                        <a:pt x="0" y="107"/>
                        <a:pt x="96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5" name="Google Shape;1075;p27"/>
                <p:cNvSpPr/>
                <p:nvPr/>
              </p:nvSpPr>
              <p:spPr>
                <a:xfrm>
                  <a:off x="6488575" y="2897900"/>
                  <a:ext cx="107775" cy="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1" h="2038" extrusionOk="0">
                      <a:moveTo>
                        <a:pt x="22" y="0"/>
                      </a:moveTo>
                      <a:lnTo>
                        <a:pt x="4289" y="0"/>
                      </a:lnTo>
                      <a:cubicBezTo>
                        <a:pt x="4300" y="0"/>
                        <a:pt x="4310" y="11"/>
                        <a:pt x="4310" y="21"/>
                      </a:cubicBezTo>
                      <a:lnTo>
                        <a:pt x="4310" y="2016"/>
                      </a:lnTo>
                      <a:cubicBezTo>
                        <a:pt x="4310" y="2027"/>
                        <a:pt x="4300" y="2038"/>
                        <a:pt x="4289" y="2038"/>
                      </a:cubicBezTo>
                      <a:lnTo>
                        <a:pt x="22" y="2038"/>
                      </a:lnTo>
                      <a:cubicBezTo>
                        <a:pt x="11" y="2038"/>
                        <a:pt x="1" y="2027"/>
                        <a:pt x="1" y="2016"/>
                      </a:cubicBezTo>
                      <a:lnTo>
                        <a:pt x="1" y="21"/>
                      </a:lnTo>
                      <a:cubicBezTo>
                        <a:pt x="1" y="11"/>
                        <a:pt x="11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6" name="Google Shape;1076;p27"/>
                <p:cNvSpPr/>
                <p:nvPr/>
              </p:nvSpPr>
              <p:spPr>
                <a:xfrm>
                  <a:off x="7107025" y="2796825"/>
                  <a:ext cx="4457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2827" extrusionOk="0">
                      <a:moveTo>
                        <a:pt x="161" y="0"/>
                      </a:moveTo>
                      <a:lnTo>
                        <a:pt x="1611" y="0"/>
                      </a:lnTo>
                      <a:cubicBezTo>
                        <a:pt x="1707" y="0"/>
                        <a:pt x="1782" y="75"/>
                        <a:pt x="1782" y="171"/>
                      </a:cubicBezTo>
                      <a:lnTo>
                        <a:pt x="1782" y="2667"/>
                      </a:lnTo>
                      <a:cubicBezTo>
                        <a:pt x="1782" y="2752"/>
                        <a:pt x="1707" y="2827"/>
                        <a:pt x="1611" y="2827"/>
                      </a:cubicBezTo>
                      <a:lnTo>
                        <a:pt x="161" y="2827"/>
                      </a:lnTo>
                      <a:cubicBezTo>
                        <a:pt x="75" y="2827"/>
                        <a:pt x="1" y="2752"/>
                        <a:pt x="1" y="2667"/>
                      </a:cubicBezTo>
                      <a:lnTo>
                        <a:pt x="1" y="171"/>
                      </a:lnTo>
                      <a:cubicBezTo>
                        <a:pt x="1" y="75"/>
                        <a:pt x="75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7" name="Google Shape;1077;p27"/>
                <p:cNvSpPr/>
                <p:nvPr/>
              </p:nvSpPr>
              <p:spPr>
                <a:xfrm>
                  <a:off x="7112100" y="2801875"/>
                  <a:ext cx="34425" cy="6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" h="2423" extrusionOk="0">
                      <a:moveTo>
                        <a:pt x="0" y="2422"/>
                      </a:moveTo>
                      <a:lnTo>
                        <a:pt x="1376" y="2422"/>
                      </a:lnTo>
                      <a:lnTo>
                        <a:pt x="1376" y="1"/>
                      </a:lnTo>
                      <a:lnTo>
                        <a:pt x="0" y="1"/>
                      </a:lnTo>
                      <a:lnTo>
                        <a:pt x="0" y="24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8" name="Google Shape;1078;p27"/>
                <p:cNvSpPr/>
                <p:nvPr/>
              </p:nvSpPr>
              <p:spPr>
                <a:xfrm>
                  <a:off x="6405900" y="2993100"/>
                  <a:ext cx="642750" cy="9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0" h="3638" extrusionOk="0">
                      <a:moveTo>
                        <a:pt x="2401" y="182"/>
                      </a:moveTo>
                      <a:lnTo>
                        <a:pt x="2401" y="864"/>
                      </a:lnTo>
                      <a:lnTo>
                        <a:pt x="6145" y="864"/>
                      </a:lnTo>
                      <a:lnTo>
                        <a:pt x="6145" y="182"/>
                      </a:lnTo>
                      <a:close/>
                      <a:moveTo>
                        <a:pt x="6145" y="1046"/>
                      </a:moveTo>
                      <a:lnTo>
                        <a:pt x="2401" y="1046"/>
                      </a:lnTo>
                      <a:lnTo>
                        <a:pt x="2401" y="1728"/>
                      </a:lnTo>
                      <a:lnTo>
                        <a:pt x="6145" y="1728"/>
                      </a:lnTo>
                      <a:close/>
                      <a:moveTo>
                        <a:pt x="6145" y="1910"/>
                      </a:moveTo>
                      <a:lnTo>
                        <a:pt x="2401" y="1910"/>
                      </a:lnTo>
                      <a:lnTo>
                        <a:pt x="2401" y="2593"/>
                      </a:lnTo>
                      <a:lnTo>
                        <a:pt x="6145" y="2593"/>
                      </a:lnTo>
                      <a:close/>
                      <a:moveTo>
                        <a:pt x="6145" y="2774"/>
                      </a:moveTo>
                      <a:lnTo>
                        <a:pt x="2401" y="2774"/>
                      </a:lnTo>
                      <a:lnTo>
                        <a:pt x="2401" y="3457"/>
                      </a:lnTo>
                      <a:lnTo>
                        <a:pt x="6145" y="3457"/>
                      </a:lnTo>
                      <a:close/>
                      <a:moveTo>
                        <a:pt x="6284" y="182"/>
                      </a:moveTo>
                      <a:lnTo>
                        <a:pt x="6284" y="864"/>
                      </a:lnTo>
                      <a:lnTo>
                        <a:pt x="10028" y="864"/>
                      </a:lnTo>
                      <a:lnTo>
                        <a:pt x="10028" y="182"/>
                      </a:lnTo>
                      <a:close/>
                      <a:moveTo>
                        <a:pt x="10028" y="1046"/>
                      </a:moveTo>
                      <a:lnTo>
                        <a:pt x="6284" y="1046"/>
                      </a:lnTo>
                      <a:lnTo>
                        <a:pt x="6284" y="1728"/>
                      </a:lnTo>
                      <a:lnTo>
                        <a:pt x="10028" y="1728"/>
                      </a:lnTo>
                      <a:close/>
                      <a:moveTo>
                        <a:pt x="10028" y="1910"/>
                      </a:moveTo>
                      <a:lnTo>
                        <a:pt x="6284" y="1910"/>
                      </a:lnTo>
                      <a:lnTo>
                        <a:pt x="6284" y="2593"/>
                      </a:lnTo>
                      <a:lnTo>
                        <a:pt x="10028" y="2593"/>
                      </a:lnTo>
                      <a:close/>
                      <a:moveTo>
                        <a:pt x="10028" y="2774"/>
                      </a:moveTo>
                      <a:lnTo>
                        <a:pt x="6284" y="2774"/>
                      </a:lnTo>
                      <a:lnTo>
                        <a:pt x="6284" y="3457"/>
                      </a:lnTo>
                      <a:lnTo>
                        <a:pt x="10028" y="3457"/>
                      </a:lnTo>
                      <a:close/>
                      <a:moveTo>
                        <a:pt x="10167" y="182"/>
                      </a:moveTo>
                      <a:lnTo>
                        <a:pt x="10167" y="864"/>
                      </a:lnTo>
                      <a:lnTo>
                        <a:pt x="13911" y="864"/>
                      </a:lnTo>
                      <a:lnTo>
                        <a:pt x="13911" y="182"/>
                      </a:lnTo>
                      <a:close/>
                      <a:moveTo>
                        <a:pt x="13911" y="1046"/>
                      </a:moveTo>
                      <a:lnTo>
                        <a:pt x="10167" y="1046"/>
                      </a:lnTo>
                      <a:lnTo>
                        <a:pt x="10167" y="1728"/>
                      </a:lnTo>
                      <a:lnTo>
                        <a:pt x="13911" y="1728"/>
                      </a:lnTo>
                      <a:close/>
                      <a:moveTo>
                        <a:pt x="13911" y="1910"/>
                      </a:moveTo>
                      <a:lnTo>
                        <a:pt x="10167" y="1910"/>
                      </a:lnTo>
                      <a:lnTo>
                        <a:pt x="10167" y="2593"/>
                      </a:lnTo>
                      <a:lnTo>
                        <a:pt x="13911" y="2593"/>
                      </a:lnTo>
                      <a:close/>
                      <a:moveTo>
                        <a:pt x="13911" y="2774"/>
                      </a:moveTo>
                      <a:lnTo>
                        <a:pt x="10167" y="2774"/>
                      </a:lnTo>
                      <a:lnTo>
                        <a:pt x="10167" y="3457"/>
                      </a:lnTo>
                      <a:lnTo>
                        <a:pt x="13911" y="3457"/>
                      </a:lnTo>
                      <a:close/>
                      <a:moveTo>
                        <a:pt x="14061" y="182"/>
                      </a:moveTo>
                      <a:lnTo>
                        <a:pt x="14061" y="864"/>
                      </a:lnTo>
                      <a:lnTo>
                        <a:pt x="17794" y="864"/>
                      </a:lnTo>
                      <a:lnTo>
                        <a:pt x="17794" y="182"/>
                      </a:lnTo>
                      <a:close/>
                      <a:moveTo>
                        <a:pt x="17794" y="1046"/>
                      </a:moveTo>
                      <a:lnTo>
                        <a:pt x="14061" y="1046"/>
                      </a:lnTo>
                      <a:lnTo>
                        <a:pt x="14061" y="1728"/>
                      </a:lnTo>
                      <a:lnTo>
                        <a:pt x="17794" y="1728"/>
                      </a:lnTo>
                      <a:close/>
                      <a:moveTo>
                        <a:pt x="17794" y="1910"/>
                      </a:moveTo>
                      <a:lnTo>
                        <a:pt x="14061" y="1910"/>
                      </a:lnTo>
                      <a:lnTo>
                        <a:pt x="14061" y="2593"/>
                      </a:lnTo>
                      <a:lnTo>
                        <a:pt x="17794" y="2593"/>
                      </a:lnTo>
                      <a:close/>
                      <a:moveTo>
                        <a:pt x="17794" y="2774"/>
                      </a:moveTo>
                      <a:lnTo>
                        <a:pt x="14061" y="2774"/>
                      </a:lnTo>
                      <a:lnTo>
                        <a:pt x="14061" y="3457"/>
                      </a:lnTo>
                      <a:lnTo>
                        <a:pt x="17794" y="3457"/>
                      </a:lnTo>
                      <a:close/>
                      <a:moveTo>
                        <a:pt x="17944" y="182"/>
                      </a:moveTo>
                      <a:lnTo>
                        <a:pt x="17944" y="864"/>
                      </a:lnTo>
                      <a:lnTo>
                        <a:pt x="21677" y="864"/>
                      </a:lnTo>
                      <a:lnTo>
                        <a:pt x="21677" y="182"/>
                      </a:lnTo>
                      <a:close/>
                      <a:moveTo>
                        <a:pt x="21677" y="1046"/>
                      </a:moveTo>
                      <a:lnTo>
                        <a:pt x="17944" y="1046"/>
                      </a:lnTo>
                      <a:lnTo>
                        <a:pt x="17944" y="1728"/>
                      </a:lnTo>
                      <a:lnTo>
                        <a:pt x="21677" y="1728"/>
                      </a:lnTo>
                      <a:close/>
                      <a:moveTo>
                        <a:pt x="21677" y="1910"/>
                      </a:moveTo>
                      <a:lnTo>
                        <a:pt x="17944" y="1910"/>
                      </a:lnTo>
                      <a:lnTo>
                        <a:pt x="17944" y="2593"/>
                      </a:lnTo>
                      <a:lnTo>
                        <a:pt x="21677" y="2593"/>
                      </a:lnTo>
                      <a:close/>
                      <a:moveTo>
                        <a:pt x="21677" y="2774"/>
                      </a:moveTo>
                      <a:lnTo>
                        <a:pt x="17944" y="2774"/>
                      </a:lnTo>
                      <a:lnTo>
                        <a:pt x="17944" y="3457"/>
                      </a:lnTo>
                      <a:lnTo>
                        <a:pt x="21677" y="3457"/>
                      </a:lnTo>
                      <a:close/>
                      <a:moveTo>
                        <a:pt x="21826" y="182"/>
                      </a:moveTo>
                      <a:lnTo>
                        <a:pt x="21826" y="864"/>
                      </a:lnTo>
                      <a:lnTo>
                        <a:pt x="25560" y="864"/>
                      </a:lnTo>
                      <a:lnTo>
                        <a:pt x="25560" y="182"/>
                      </a:lnTo>
                      <a:close/>
                      <a:moveTo>
                        <a:pt x="25560" y="1046"/>
                      </a:moveTo>
                      <a:lnTo>
                        <a:pt x="21826" y="1046"/>
                      </a:lnTo>
                      <a:lnTo>
                        <a:pt x="21826" y="1728"/>
                      </a:lnTo>
                      <a:lnTo>
                        <a:pt x="25560" y="1728"/>
                      </a:lnTo>
                      <a:close/>
                      <a:moveTo>
                        <a:pt x="25560" y="1910"/>
                      </a:moveTo>
                      <a:lnTo>
                        <a:pt x="21826" y="1910"/>
                      </a:lnTo>
                      <a:lnTo>
                        <a:pt x="21826" y="2593"/>
                      </a:lnTo>
                      <a:lnTo>
                        <a:pt x="25560" y="2593"/>
                      </a:lnTo>
                      <a:close/>
                      <a:moveTo>
                        <a:pt x="25560" y="2774"/>
                      </a:moveTo>
                      <a:lnTo>
                        <a:pt x="21826" y="2774"/>
                      </a:lnTo>
                      <a:lnTo>
                        <a:pt x="21826" y="3457"/>
                      </a:lnTo>
                      <a:lnTo>
                        <a:pt x="25560" y="3457"/>
                      </a:lnTo>
                      <a:close/>
                      <a:moveTo>
                        <a:pt x="1" y="0"/>
                      </a:moveTo>
                      <a:lnTo>
                        <a:pt x="25635" y="0"/>
                      </a:lnTo>
                      <a:cubicBezTo>
                        <a:pt x="25677" y="0"/>
                        <a:pt x="25709" y="43"/>
                        <a:pt x="25709" y="86"/>
                      </a:cubicBezTo>
                      <a:lnTo>
                        <a:pt x="25709" y="950"/>
                      </a:lnTo>
                      <a:lnTo>
                        <a:pt x="25709" y="1814"/>
                      </a:lnTo>
                      <a:lnTo>
                        <a:pt x="25709" y="2678"/>
                      </a:lnTo>
                      <a:lnTo>
                        <a:pt x="25709" y="3542"/>
                      </a:lnTo>
                      <a:cubicBezTo>
                        <a:pt x="25709" y="3595"/>
                        <a:pt x="25677" y="3638"/>
                        <a:pt x="25635" y="3638"/>
                      </a:cubicBezTo>
                      <a:lnTo>
                        <a:pt x="21752" y="3638"/>
                      </a:lnTo>
                      <a:lnTo>
                        <a:pt x="17869" y="3638"/>
                      </a:lnTo>
                      <a:lnTo>
                        <a:pt x="13986" y="3638"/>
                      </a:lnTo>
                      <a:lnTo>
                        <a:pt x="10103" y="3638"/>
                      </a:lnTo>
                      <a:lnTo>
                        <a:pt x="6209" y="3638"/>
                      </a:lnTo>
                      <a:lnTo>
                        <a:pt x="2326" y="3638"/>
                      </a:lnTo>
                      <a:lnTo>
                        <a:pt x="1" y="3638"/>
                      </a:lnTo>
                      <a:lnTo>
                        <a:pt x="1" y="3457"/>
                      </a:lnTo>
                      <a:lnTo>
                        <a:pt x="2252" y="3457"/>
                      </a:lnTo>
                      <a:lnTo>
                        <a:pt x="2252" y="2774"/>
                      </a:lnTo>
                      <a:lnTo>
                        <a:pt x="1" y="2774"/>
                      </a:lnTo>
                      <a:lnTo>
                        <a:pt x="1" y="2593"/>
                      </a:lnTo>
                      <a:lnTo>
                        <a:pt x="2252" y="2593"/>
                      </a:lnTo>
                      <a:lnTo>
                        <a:pt x="2252" y="1910"/>
                      </a:lnTo>
                      <a:lnTo>
                        <a:pt x="1" y="1910"/>
                      </a:lnTo>
                      <a:lnTo>
                        <a:pt x="1" y="1728"/>
                      </a:lnTo>
                      <a:lnTo>
                        <a:pt x="2252" y="1728"/>
                      </a:lnTo>
                      <a:lnTo>
                        <a:pt x="2252" y="1046"/>
                      </a:lnTo>
                      <a:lnTo>
                        <a:pt x="1" y="1046"/>
                      </a:lnTo>
                      <a:lnTo>
                        <a:pt x="1" y="864"/>
                      </a:lnTo>
                      <a:lnTo>
                        <a:pt x="2252" y="864"/>
                      </a:lnTo>
                      <a:lnTo>
                        <a:pt x="2252" y="182"/>
                      </a:lnTo>
                      <a:lnTo>
                        <a:pt x="1" y="182"/>
                      </a:lnTo>
                      <a:lnTo>
                        <a:pt x="1" y="0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9" name="Google Shape;1079;p27"/>
                <p:cNvSpPr/>
                <p:nvPr/>
              </p:nvSpPr>
              <p:spPr>
                <a:xfrm>
                  <a:off x="6494175" y="2903225"/>
                  <a:ext cx="5870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" h="545" extrusionOk="0">
                      <a:moveTo>
                        <a:pt x="97" y="0"/>
                      </a:moveTo>
                      <a:lnTo>
                        <a:pt x="2252" y="0"/>
                      </a:lnTo>
                      <a:cubicBezTo>
                        <a:pt x="2305" y="0"/>
                        <a:pt x="2348" y="43"/>
                        <a:pt x="2348" y="96"/>
                      </a:cubicBezTo>
                      <a:lnTo>
                        <a:pt x="2348" y="448"/>
                      </a:lnTo>
                      <a:cubicBezTo>
                        <a:pt x="2348" y="502"/>
                        <a:pt x="2305" y="544"/>
                        <a:pt x="2252" y="544"/>
                      </a:cubicBezTo>
                      <a:lnTo>
                        <a:pt x="97" y="544"/>
                      </a:lnTo>
                      <a:cubicBezTo>
                        <a:pt x="43" y="544"/>
                        <a:pt x="1" y="502"/>
                        <a:pt x="1" y="448"/>
                      </a:cubicBezTo>
                      <a:lnTo>
                        <a:pt x="1" y="96"/>
                      </a:lnTo>
                      <a:cubicBezTo>
                        <a:pt x="1" y="43"/>
                        <a:pt x="43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80" name="Google Shape;1080;p27"/>
                <p:cNvSpPr/>
                <p:nvPr/>
              </p:nvSpPr>
              <p:spPr>
                <a:xfrm>
                  <a:off x="6849950" y="2903225"/>
                  <a:ext cx="58425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" h="545" extrusionOk="0">
                      <a:moveTo>
                        <a:pt x="96" y="0"/>
                      </a:moveTo>
                      <a:lnTo>
                        <a:pt x="2240" y="0"/>
                      </a:lnTo>
                      <a:cubicBezTo>
                        <a:pt x="2294" y="0"/>
                        <a:pt x="2336" y="43"/>
                        <a:pt x="2336" y="96"/>
                      </a:cubicBezTo>
                      <a:lnTo>
                        <a:pt x="2336" y="448"/>
                      </a:lnTo>
                      <a:cubicBezTo>
                        <a:pt x="2336" y="502"/>
                        <a:pt x="2294" y="544"/>
                        <a:pt x="2240" y="544"/>
                      </a:cubicBezTo>
                      <a:lnTo>
                        <a:pt x="96" y="544"/>
                      </a:lnTo>
                      <a:cubicBezTo>
                        <a:pt x="43" y="544"/>
                        <a:pt x="0" y="502"/>
                        <a:pt x="0" y="448"/>
                      </a:cubicBezTo>
                      <a:lnTo>
                        <a:pt x="0" y="96"/>
                      </a:lnTo>
                      <a:cubicBezTo>
                        <a:pt x="0" y="43"/>
                        <a:pt x="43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81" name="Google Shape;1081;p27"/>
                <p:cNvSpPr/>
                <p:nvPr/>
              </p:nvSpPr>
              <p:spPr>
                <a:xfrm>
                  <a:off x="7116900" y="2806425"/>
                  <a:ext cx="1950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" h="545" extrusionOk="0">
                      <a:moveTo>
                        <a:pt x="96" y="0"/>
                      </a:moveTo>
                      <a:lnTo>
                        <a:pt x="683" y="0"/>
                      </a:lnTo>
                      <a:cubicBezTo>
                        <a:pt x="736" y="0"/>
                        <a:pt x="779" y="43"/>
                        <a:pt x="779" y="96"/>
                      </a:cubicBezTo>
                      <a:lnTo>
                        <a:pt x="779" y="448"/>
                      </a:lnTo>
                      <a:cubicBezTo>
                        <a:pt x="779" y="502"/>
                        <a:pt x="736" y="544"/>
                        <a:pt x="683" y="544"/>
                      </a:cubicBezTo>
                      <a:lnTo>
                        <a:pt x="96" y="544"/>
                      </a:lnTo>
                      <a:cubicBezTo>
                        <a:pt x="43" y="544"/>
                        <a:pt x="0" y="502"/>
                        <a:pt x="0" y="448"/>
                      </a:cubicBezTo>
                      <a:lnTo>
                        <a:pt x="0" y="96"/>
                      </a:lnTo>
                      <a:cubicBezTo>
                        <a:pt x="0" y="43"/>
                        <a:pt x="43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1082" name="Google Shape;1082;p27"/>
            <p:cNvSpPr/>
            <p:nvPr/>
          </p:nvSpPr>
          <p:spPr>
            <a:xfrm>
              <a:off x="2457550" y="4254658"/>
              <a:ext cx="410584" cy="266275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83" name="Google Shape;1083;p27"/>
            <p:cNvSpPr/>
            <p:nvPr/>
          </p:nvSpPr>
          <p:spPr>
            <a:xfrm rot="-899901">
              <a:off x="7412828" y="4361249"/>
              <a:ext cx="362161" cy="234734"/>
            </a:xfrm>
            <a:custGeom>
              <a:avLst/>
              <a:gdLst/>
              <a:ahLst/>
              <a:cxnLst/>
              <a:rect l="l" t="t" r="r" b="b"/>
              <a:pathLst>
                <a:path w="9218" h="5975" extrusionOk="0">
                  <a:moveTo>
                    <a:pt x="7670" y="2774"/>
                  </a:moveTo>
                  <a:lnTo>
                    <a:pt x="7660" y="2721"/>
                  </a:lnTo>
                  <a:cubicBezTo>
                    <a:pt x="7596" y="2891"/>
                    <a:pt x="7606" y="3265"/>
                    <a:pt x="7425" y="3403"/>
                  </a:cubicBezTo>
                  <a:cubicBezTo>
                    <a:pt x="7372" y="3457"/>
                    <a:pt x="7340" y="3457"/>
                    <a:pt x="7265" y="3478"/>
                  </a:cubicBezTo>
                  <a:cubicBezTo>
                    <a:pt x="7265" y="3798"/>
                    <a:pt x="7148" y="3595"/>
                    <a:pt x="7084" y="3585"/>
                  </a:cubicBezTo>
                  <a:cubicBezTo>
                    <a:pt x="7062" y="3606"/>
                    <a:pt x="7052" y="3638"/>
                    <a:pt x="7041" y="3659"/>
                  </a:cubicBezTo>
                  <a:cubicBezTo>
                    <a:pt x="6988" y="3734"/>
                    <a:pt x="6945" y="3777"/>
                    <a:pt x="6870" y="3830"/>
                  </a:cubicBezTo>
                  <a:cubicBezTo>
                    <a:pt x="6753" y="3905"/>
                    <a:pt x="6668" y="3937"/>
                    <a:pt x="6518" y="3916"/>
                  </a:cubicBezTo>
                  <a:cubicBezTo>
                    <a:pt x="6497" y="4012"/>
                    <a:pt x="6497" y="4097"/>
                    <a:pt x="6476" y="4182"/>
                  </a:cubicBezTo>
                  <a:cubicBezTo>
                    <a:pt x="6454" y="4289"/>
                    <a:pt x="6390" y="4278"/>
                    <a:pt x="6412" y="4438"/>
                  </a:cubicBezTo>
                  <a:cubicBezTo>
                    <a:pt x="6422" y="4524"/>
                    <a:pt x="6337" y="4694"/>
                    <a:pt x="6294" y="4790"/>
                  </a:cubicBezTo>
                  <a:cubicBezTo>
                    <a:pt x="6273" y="4854"/>
                    <a:pt x="6273" y="4844"/>
                    <a:pt x="6284" y="4918"/>
                  </a:cubicBezTo>
                  <a:cubicBezTo>
                    <a:pt x="6316" y="5089"/>
                    <a:pt x="6401" y="5281"/>
                    <a:pt x="6412" y="5398"/>
                  </a:cubicBezTo>
                  <a:cubicBezTo>
                    <a:pt x="6412" y="5462"/>
                    <a:pt x="6390" y="5473"/>
                    <a:pt x="6476" y="5558"/>
                  </a:cubicBezTo>
                  <a:cubicBezTo>
                    <a:pt x="6518" y="5590"/>
                    <a:pt x="6657" y="5740"/>
                    <a:pt x="6625" y="5793"/>
                  </a:cubicBezTo>
                  <a:cubicBezTo>
                    <a:pt x="6593" y="5814"/>
                    <a:pt x="6540" y="5804"/>
                    <a:pt x="6497" y="5804"/>
                  </a:cubicBezTo>
                  <a:cubicBezTo>
                    <a:pt x="6508" y="5846"/>
                    <a:pt x="6550" y="5868"/>
                    <a:pt x="6561" y="5910"/>
                  </a:cubicBezTo>
                  <a:cubicBezTo>
                    <a:pt x="6486" y="5974"/>
                    <a:pt x="6081" y="5953"/>
                    <a:pt x="6028" y="5921"/>
                  </a:cubicBezTo>
                  <a:cubicBezTo>
                    <a:pt x="5900" y="5857"/>
                    <a:pt x="6006" y="5654"/>
                    <a:pt x="5953" y="5601"/>
                  </a:cubicBezTo>
                  <a:cubicBezTo>
                    <a:pt x="5921" y="5569"/>
                    <a:pt x="5868" y="5601"/>
                    <a:pt x="5846" y="5516"/>
                  </a:cubicBezTo>
                  <a:cubicBezTo>
                    <a:pt x="5836" y="5441"/>
                    <a:pt x="5868" y="5228"/>
                    <a:pt x="5868" y="5132"/>
                  </a:cubicBezTo>
                  <a:cubicBezTo>
                    <a:pt x="5878" y="5004"/>
                    <a:pt x="5878" y="4876"/>
                    <a:pt x="5889" y="4748"/>
                  </a:cubicBezTo>
                  <a:cubicBezTo>
                    <a:pt x="5889" y="4673"/>
                    <a:pt x="5910" y="4620"/>
                    <a:pt x="5868" y="4566"/>
                  </a:cubicBezTo>
                  <a:cubicBezTo>
                    <a:pt x="5804" y="4460"/>
                    <a:pt x="5793" y="4374"/>
                    <a:pt x="5782" y="4246"/>
                  </a:cubicBezTo>
                  <a:cubicBezTo>
                    <a:pt x="5782" y="4172"/>
                    <a:pt x="5772" y="4140"/>
                    <a:pt x="5750" y="4076"/>
                  </a:cubicBezTo>
                  <a:cubicBezTo>
                    <a:pt x="5718" y="3969"/>
                    <a:pt x="5686" y="3862"/>
                    <a:pt x="5676" y="3745"/>
                  </a:cubicBezTo>
                  <a:cubicBezTo>
                    <a:pt x="5537" y="3659"/>
                    <a:pt x="5377" y="3595"/>
                    <a:pt x="5185" y="3553"/>
                  </a:cubicBezTo>
                  <a:cubicBezTo>
                    <a:pt x="4982" y="3499"/>
                    <a:pt x="4822" y="3553"/>
                    <a:pt x="4598" y="3606"/>
                  </a:cubicBezTo>
                  <a:cubicBezTo>
                    <a:pt x="4502" y="3627"/>
                    <a:pt x="4065" y="3723"/>
                    <a:pt x="4022" y="3745"/>
                  </a:cubicBezTo>
                  <a:cubicBezTo>
                    <a:pt x="3841" y="3841"/>
                    <a:pt x="3734" y="3894"/>
                    <a:pt x="3510" y="3937"/>
                  </a:cubicBezTo>
                  <a:lnTo>
                    <a:pt x="3510" y="4065"/>
                  </a:lnTo>
                  <a:cubicBezTo>
                    <a:pt x="3467" y="4108"/>
                    <a:pt x="3329" y="4161"/>
                    <a:pt x="3286" y="4076"/>
                  </a:cubicBezTo>
                  <a:cubicBezTo>
                    <a:pt x="3222" y="3948"/>
                    <a:pt x="3190" y="3873"/>
                    <a:pt x="3073" y="3798"/>
                  </a:cubicBezTo>
                  <a:cubicBezTo>
                    <a:pt x="3041" y="3788"/>
                    <a:pt x="2785" y="3723"/>
                    <a:pt x="2699" y="3702"/>
                  </a:cubicBezTo>
                  <a:cubicBezTo>
                    <a:pt x="2593" y="3670"/>
                    <a:pt x="2454" y="3595"/>
                    <a:pt x="2379" y="3531"/>
                  </a:cubicBezTo>
                  <a:cubicBezTo>
                    <a:pt x="2326" y="3478"/>
                    <a:pt x="2187" y="3339"/>
                    <a:pt x="2134" y="3297"/>
                  </a:cubicBezTo>
                  <a:cubicBezTo>
                    <a:pt x="2038" y="3233"/>
                    <a:pt x="2038" y="3233"/>
                    <a:pt x="1899" y="3211"/>
                  </a:cubicBezTo>
                  <a:cubicBezTo>
                    <a:pt x="1846" y="3425"/>
                    <a:pt x="1835" y="3531"/>
                    <a:pt x="1686" y="3702"/>
                  </a:cubicBezTo>
                  <a:cubicBezTo>
                    <a:pt x="1633" y="3766"/>
                    <a:pt x="1643" y="3788"/>
                    <a:pt x="1622" y="3884"/>
                  </a:cubicBezTo>
                  <a:cubicBezTo>
                    <a:pt x="1547" y="4236"/>
                    <a:pt x="1483" y="3990"/>
                    <a:pt x="1409" y="4598"/>
                  </a:cubicBezTo>
                  <a:cubicBezTo>
                    <a:pt x="1366" y="4982"/>
                    <a:pt x="1441" y="5238"/>
                    <a:pt x="1611" y="5526"/>
                  </a:cubicBezTo>
                  <a:cubicBezTo>
                    <a:pt x="1675" y="5633"/>
                    <a:pt x="1675" y="5590"/>
                    <a:pt x="1729" y="5644"/>
                  </a:cubicBezTo>
                  <a:cubicBezTo>
                    <a:pt x="1761" y="5676"/>
                    <a:pt x="1878" y="5900"/>
                    <a:pt x="1899" y="5942"/>
                  </a:cubicBezTo>
                  <a:lnTo>
                    <a:pt x="1878" y="5953"/>
                  </a:lnTo>
                  <a:lnTo>
                    <a:pt x="1355" y="5953"/>
                  </a:lnTo>
                  <a:cubicBezTo>
                    <a:pt x="1344" y="5942"/>
                    <a:pt x="1344" y="5942"/>
                    <a:pt x="1334" y="5932"/>
                  </a:cubicBezTo>
                  <a:cubicBezTo>
                    <a:pt x="1323" y="5910"/>
                    <a:pt x="1280" y="5782"/>
                    <a:pt x="1270" y="5761"/>
                  </a:cubicBezTo>
                  <a:cubicBezTo>
                    <a:pt x="1120" y="5740"/>
                    <a:pt x="1163" y="5686"/>
                    <a:pt x="1120" y="5580"/>
                  </a:cubicBezTo>
                  <a:cubicBezTo>
                    <a:pt x="1056" y="5441"/>
                    <a:pt x="950" y="5078"/>
                    <a:pt x="950" y="4908"/>
                  </a:cubicBezTo>
                  <a:cubicBezTo>
                    <a:pt x="950" y="4833"/>
                    <a:pt x="960" y="4833"/>
                    <a:pt x="907" y="4801"/>
                  </a:cubicBezTo>
                  <a:cubicBezTo>
                    <a:pt x="811" y="5036"/>
                    <a:pt x="790" y="5526"/>
                    <a:pt x="939" y="5761"/>
                  </a:cubicBezTo>
                  <a:cubicBezTo>
                    <a:pt x="960" y="5793"/>
                    <a:pt x="1056" y="5910"/>
                    <a:pt x="1099" y="5953"/>
                  </a:cubicBezTo>
                  <a:lnTo>
                    <a:pt x="491" y="5953"/>
                  </a:lnTo>
                  <a:cubicBezTo>
                    <a:pt x="491" y="5889"/>
                    <a:pt x="502" y="5814"/>
                    <a:pt x="491" y="5772"/>
                  </a:cubicBezTo>
                  <a:cubicBezTo>
                    <a:pt x="246" y="5761"/>
                    <a:pt x="331" y="5612"/>
                    <a:pt x="352" y="5494"/>
                  </a:cubicBezTo>
                  <a:cubicBezTo>
                    <a:pt x="406" y="5217"/>
                    <a:pt x="395" y="4812"/>
                    <a:pt x="395" y="4524"/>
                  </a:cubicBezTo>
                  <a:cubicBezTo>
                    <a:pt x="395" y="4449"/>
                    <a:pt x="395" y="4364"/>
                    <a:pt x="395" y="4278"/>
                  </a:cubicBezTo>
                  <a:cubicBezTo>
                    <a:pt x="395" y="4204"/>
                    <a:pt x="384" y="4289"/>
                    <a:pt x="374" y="4172"/>
                  </a:cubicBezTo>
                  <a:cubicBezTo>
                    <a:pt x="363" y="4129"/>
                    <a:pt x="363" y="4108"/>
                    <a:pt x="320" y="4097"/>
                  </a:cubicBezTo>
                  <a:cubicBezTo>
                    <a:pt x="320" y="4342"/>
                    <a:pt x="416" y="4289"/>
                    <a:pt x="374" y="4406"/>
                  </a:cubicBezTo>
                  <a:cubicBezTo>
                    <a:pt x="352" y="4460"/>
                    <a:pt x="352" y="4449"/>
                    <a:pt x="320" y="4481"/>
                  </a:cubicBezTo>
                  <a:cubicBezTo>
                    <a:pt x="310" y="4588"/>
                    <a:pt x="342" y="4609"/>
                    <a:pt x="299" y="4716"/>
                  </a:cubicBezTo>
                  <a:cubicBezTo>
                    <a:pt x="299" y="4534"/>
                    <a:pt x="278" y="4396"/>
                    <a:pt x="256" y="4214"/>
                  </a:cubicBezTo>
                  <a:cubicBezTo>
                    <a:pt x="235" y="4268"/>
                    <a:pt x="256" y="4257"/>
                    <a:pt x="224" y="4310"/>
                  </a:cubicBezTo>
                  <a:cubicBezTo>
                    <a:pt x="203" y="4342"/>
                    <a:pt x="214" y="4385"/>
                    <a:pt x="224" y="4428"/>
                  </a:cubicBezTo>
                  <a:cubicBezTo>
                    <a:pt x="224" y="4502"/>
                    <a:pt x="235" y="4588"/>
                    <a:pt x="182" y="4641"/>
                  </a:cubicBezTo>
                  <a:cubicBezTo>
                    <a:pt x="224" y="4417"/>
                    <a:pt x="192" y="4534"/>
                    <a:pt x="192" y="4342"/>
                  </a:cubicBezTo>
                  <a:cubicBezTo>
                    <a:pt x="192" y="4310"/>
                    <a:pt x="246" y="4214"/>
                    <a:pt x="182" y="4097"/>
                  </a:cubicBezTo>
                  <a:cubicBezTo>
                    <a:pt x="139" y="4129"/>
                    <a:pt x="150" y="4214"/>
                    <a:pt x="160" y="4268"/>
                  </a:cubicBezTo>
                  <a:cubicBezTo>
                    <a:pt x="171" y="4321"/>
                    <a:pt x="182" y="4374"/>
                    <a:pt x="128" y="4438"/>
                  </a:cubicBezTo>
                  <a:cubicBezTo>
                    <a:pt x="139" y="4332"/>
                    <a:pt x="160" y="4374"/>
                    <a:pt x="128" y="4268"/>
                  </a:cubicBezTo>
                  <a:cubicBezTo>
                    <a:pt x="107" y="4214"/>
                    <a:pt x="107" y="4150"/>
                    <a:pt x="118" y="4086"/>
                  </a:cubicBezTo>
                  <a:cubicBezTo>
                    <a:pt x="139" y="3884"/>
                    <a:pt x="150" y="3990"/>
                    <a:pt x="86" y="3841"/>
                  </a:cubicBezTo>
                  <a:cubicBezTo>
                    <a:pt x="86" y="3820"/>
                    <a:pt x="75" y="3777"/>
                    <a:pt x="75" y="3766"/>
                  </a:cubicBezTo>
                  <a:cubicBezTo>
                    <a:pt x="11" y="3862"/>
                    <a:pt x="171" y="4076"/>
                    <a:pt x="54" y="4172"/>
                  </a:cubicBezTo>
                  <a:cubicBezTo>
                    <a:pt x="75" y="4076"/>
                    <a:pt x="54" y="4044"/>
                    <a:pt x="43" y="3948"/>
                  </a:cubicBezTo>
                  <a:cubicBezTo>
                    <a:pt x="22" y="3852"/>
                    <a:pt x="32" y="3830"/>
                    <a:pt x="32" y="3734"/>
                  </a:cubicBezTo>
                  <a:cubicBezTo>
                    <a:pt x="32" y="3670"/>
                    <a:pt x="11" y="3585"/>
                    <a:pt x="11" y="3510"/>
                  </a:cubicBezTo>
                  <a:cubicBezTo>
                    <a:pt x="0" y="3371"/>
                    <a:pt x="32" y="3371"/>
                    <a:pt x="64" y="3318"/>
                  </a:cubicBezTo>
                  <a:cubicBezTo>
                    <a:pt x="128" y="3222"/>
                    <a:pt x="64" y="2998"/>
                    <a:pt x="96" y="2870"/>
                  </a:cubicBezTo>
                  <a:cubicBezTo>
                    <a:pt x="128" y="2742"/>
                    <a:pt x="160" y="2603"/>
                    <a:pt x="192" y="2475"/>
                  </a:cubicBezTo>
                  <a:cubicBezTo>
                    <a:pt x="224" y="2294"/>
                    <a:pt x="235" y="2219"/>
                    <a:pt x="214" y="2027"/>
                  </a:cubicBezTo>
                  <a:cubicBezTo>
                    <a:pt x="203" y="1878"/>
                    <a:pt x="192" y="1729"/>
                    <a:pt x="192" y="1569"/>
                  </a:cubicBezTo>
                  <a:cubicBezTo>
                    <a:pt x="182" y="1270"/>
                    <a:pt x="235" y="993"/>
                    <a:pt x="320" y="726"/>
                  </a:cubicBezTo>
                  <a:cubicBezTo>
                    <a:pt x="459" y="246"/>
                    <a:pt x="907" y="1"/>
                    <a:pt x="1355" y="97"/>
                  </a:cubicBezTo>
                  <a:cubicBezTo>
                    <a:pt x="1419" y="118"/>
                    <a:pt x="1473" y="139"/>
                    <a:pt x="1537" y="150"/>
                  </a:cubicBezTo>
                  <a:cubicBezTo>
                    <a:pt x="1825" y="182"/>
                    <a:pt x="2113" y="193"/>
                    <a:pt x="2401" y="235"/>
                  </a:cubicBezTo>
                  <a:cubicBezTo>
                    <a:pt x="2539" y="246"/>
                    <a:pt x="2646" y="278"/>
                    <a:pt x="2785" y="321"/>
                  </a:cubicBezTo>
                  <a:cubicBezTo>
                    <a:pt x="2966" y="363"/>
                    <a:pt x="3371" y="385"/>
                    <a:pt x="3606" y="427"/>
                  </a:cubicBezTo>
                  <a:cubicBezTo>
                    <a:pt x="3787" y="459"/>
                    <a:pt x="3926" y="513"/>
                    <a:pt x="3979" y="523"/>
                  </a:cubicBezTo>
                  <a:cubicBezTo>
                    <a:pt x="4278" y="566"/>
                    <a:pt x="4577" y="566"/>
                    <a:pt x="4886" y="545"/>
                  </a:cubicBezTo>
                  <a:cubicBezTo>
                    <a:pt x="5323" y="513"/>
                    <a:pt x="5345" y="470"/>
                    <a:pt x="5718" y="385"/>
                  </a:cubicBezTo>
                  <a:cubicBezTo>
                    <a:pt x="5974" y="321"/>
                    <a:pt x="5974" y="353"/>
                    <a:pt x="6177" y="342"/>
                  </a:cubicBezTo>
                  <a:cubicBezTo>
                    <a:pt x="6454" y="310"/>
                    <a:pt x="6753" y="11"/>
                    <a:pt x="7382" y="139"/>
                  </a:cubicBezTo>
                  <a:cubicBezTo>
                    <a:pt x="7425" y="150"/>
                    <a:pt x="7478" y="150"/>
                    <a:pt x="7521" y="150"/>
                  </a:cubicBezTo>
                  <a:cubicBezTo>
                    <a:pt x="7564" y="150"/>
                    <a:pt x="7606" y="139"/>
                    <a:pt x="7649" y="150"/>
                  </a:cubicBezTo>
                  <a:cubicBezTo>
                    <a:pt x="7766" y="182"/>
                    <a:pt x="7670" y="203"/>
                    <a:pt x="7830" y="139"/>
                  </a:cubicBezTo>
                  <a:cubicBezTo>
                    <a:pt x="8012" y="65"/>
                    <a:pt x="8086" y="65"/>
                    <a:pt x="8225" y="139"/>
                  </a:cubicBezTo>
                  <a:cubicBezTo>
                    <a:pt x="8278" y="171"/>
                    <a:pt x="8332" y="203"/>
                    <a:pt x="8385" y="225"/>
                  </a:cubicBezTo>
                  <a:cubicBezTo>
                    <a:pt x="8460" y="267"/>
                    <a:pt x="8492" y="299"/>
                    <a:pt x="8556" y="289"/>
                  </a:cubicBezTo>
                  <a:cubicBezTo>
                    <a:pt x="8630" y="278"/>
                    <a:pt x="8716" y="267"/>
                    <a:pt x="8801" y="246"/>
                  </a:cubicBezTo>
                  <a:cubicBezTo>
                    <a:pt x="8886" y="214"/>
                    <a:pt x="8908" y="182"/>
                    <a:pt x="8972" y="150"/>
                  </a:cubicBezTo>
                  <a:cubicBezTo>
                    <a:pt x="9036" y="118"/>
                    <a:pt x="9121" y="97"/>
                    <a:pt x="9164" y="139"/>
                  </a:cubicBezTo>
                  <a:cubicBezTo>
                    <a:pt x="9217" y="203"/>
                    <a:pt x="9196" y="267"/>
                    <a:pt x="9185" y="331"/>
                  </a:cubicBezTo>
                  <a:cubicBezTo>
                    <a:pt x="9164" y="353"/>
                    <a:pt x="9068" y="683"/>
                    <a:pt x="8844" y="715"/>
                  </a:cubicBezTo>
                  <a:cubicBezTo>
                    <a:pt x="8854" y="822"/>
                    <a:pt x="8833" y="865"/>
                    <a:pt x="8780" y="939"/>
                  </a:cubicBezTo>
                  <a:cubicBezTo>
                    <a:pt x="8716" y="1025"/>
                    <a:pt x="8801" y="1046"/>
                    <a:pt x="8726" y="1163"/>
                  </a:cubicBezTo>
                  <a:cubicBezTo>
                    <a:pt x="8694" y="1217"/>
                    <a:pt x="8705" y="1217"/>
                    <a:pt x="8726" y="1270"/>
                  </a:cubicBezTo>
                  <a:cubicBezTo>
                    <a:pt x="8758" y="1334"/>
                    <a:pt x="8790" y="1441"/>
                    <a:pt x="8844" y="1483"/>
                  </a:cubicBezTo>
                  <a:cubicBezTo>
                    <a:pt x="8865" y="1505"/>
                    <a:pt x="8982" y="1569"/>
                    <a:pt x="9004" y="1611"/>
                  </a:cubicBezTo>
                  <a:cubicBezTo>
                    <a:pt x="9025" y="1654"/>
                    <a:pt x="8993" y="1675"/>
                    <a:pt x="8993" y="1729"/>
                  </a:cubicBezTo>
                  <a:cubicBezTo>
                    <a:pt x="9014" y="1942"/>
                    <a:pt x="9004" y="1867"/>
                    <a:pt x="8940" y="1963"/>
                  </a:cubicBezTo>
                  <a:cubicBezTo>
                    <a:pt x="8886" y="2027"/>
                    <a:pt x="8790" y="2038"/>
                    <a:pt x="8694" y="2038"/>
                  </a:cubicBezTo>
                  <a:cubicBezTo>
                    <a:pt x="8620" y="2038"/>
                    <a:pt x="8662" y="2059"/>
                    <a:pt x="8598" y="2091"/>
                  </a:cubicBezTo>
                  <a:cubicBezTo>
                    <a:pt x="8556" y="2113"/>
                    <a:pt x="8513" y="2113"/>
                    <a:pt x="8470" y="2102"/>
                  </a:cubicBezTo>
                  <a:cubicBezTo>
                    <a:pt x="8385" y="2230"/>
                    <a:pt x="8310" y="2155"/>
                    <a:pt x="8225" y="2241"/>
                  </a:cubicBezTo>
                  <a:cubicBezTo>
                    <a:pt x="8140" y="2326"/>
                    <a:pt x="8012" y="2283"/>
                    <a:pt x="7916" y="2294"/>
                  </a:cubicBezTo>
                  <a:cubicBezTo>
                    <a:pt x="7862" y="2390"/>
                    <a:pt x="7905" y="2433"/>
                    <a:pt x="7777" y="2614"/>
                  </a:cubicBezTo>
                  <a:cubicBezTo>
                    <a:pt x="7745" y="2667"/>
                    <a:pt x="7681" y="2699"/>
                    <a:pt x="7670" y="2753"/>
                  </a:cubicBezTo>
                  <a:cubicBezTo>
                    <a:pt x="7670" y="2753"/>
                    <a:pt x="7670" y="2763"/>
                    <a:pt x="7670" y="2774"/>
                  </a:cubicBezTo>
                  <a:close/>
                  <a:moveTo>
                    <a:pt x="406" y="4129"/>
                  </a:moveTo>
                  <a:cubicBezTo>
                    <a:pt x="406" y="4076"/>
                    <a:pt x="416" y="4033"/>
                    <a:pt x="416" y="3990"/>
                  </a:cubicBezTo>
                  <a:cubicBezTo>
                    <a:pt x="427" y="3937"/>
                    <a:pt x="416" y="3894"/>
                    <a:pt x="427" y="3841"/>
                  </a:cubicBezTo>
                  <a:cubicBezTo>
                    <a:pt x="448" y="3734"/>
                    <a:pt x="502" y="3702"/>
                    <a:pt x="534" y="3659"/>
                  </a:cubicBezTo>
                  <a:cubicBezTo>
                    <a:pt x="598" y="3585"/>
                    <a:pt x="694" y="3329"/>
                    <a:pt x="694" y="3211"/>
                  </a:cubicBezTo>
                  <a:cubicBezTo>
                    <a:pt x="694" y="3105"/>
                    <a:pt x="662" y="3051"/>
                    <a:pt x="619" y="2977"/>
                  </a:cubicBezTo>
                  <a:cubicBezTo>
                    <a:pt x="598" y="2945"/>
                    <a:pt x="587" y="2913"/>
                    <a:pt x="576" y="2881"/>
                  </a:cubicBezTo>
                  <a:cubicBezTo>
                    <a:pt x="523" y="2795"/>
                    <a:pt x="480" y="2646"/>
                    <a:pt x="459" y="2561"/>
                  </a:cubicBezTo>
                  <a:cubicBezTo>
                    <a:pt x="438" y="2486"/>
                    <a:pt x="416" y="2401"/>
                    <a:pt x="384" y="2326"/>
                  </a:cubicBezTo>
                  <a:cubicBezTo>
                    <a:pt x="342" y="2390"/>
                    <a:pt x="384" y="2571"/>
                    <a:pt x="395" y="2635"/>
                  </a:cubicBezTo>
                  <a:cubicBezTo>
                    <a:pt x="427" y="2817"/>
                    <a:pt x="406" y="2891"/>
                    <a:pt x="416" y="2934"/>
                  </a:cubicBezTo>
                  <a:cubicBezTo>
                    <a:pt x="427" y="3019"/>
                    <a:pt x="438" y="2998"/>
                    <a:pt x="427" y="3083"/>
                  </a:cubicBezTo>
                  <a:cubicBezTo>
                    <a:pt x="427" y="3126"/>
                    <a:pt x="448" y="3190"/>
                    <a:pt x="448" y="3233"/>
                  </a:cubicBezTo>
                  <a:cubicBezTo>
                    <a:pt x="470" y="3382"/>
                    <a:pt x="523" y="3425"/>
                    <a:pt x="427" y="3499"/>
                  </a:cubicBezTo>
                  <a:cubicBezTo>
                    <a:pt x="470" y="3681"/>
                    <a:pt x="384" y="3691"/>
                    <a:pt x="384" y="3809"/>
                  </a:cubicBezTo>
                  <a:cubicBezTo>
                    <a:pt x="384" y="3852"/>
                    <a:pt x="395" y="3862"/>
                    <a:pt x="384" y="3905"/>
                  </a:cubicBezTo>
                  <a:cubicBezTo>
                    <a:pt x="363" y="3948"/>
                    <a:pt x="363" y="3937"/>
                    <a:pt x="374" y="3980"/>
                  </a:cubicBezTo>
                  <a:cubicBezTo>
                    <a:pt x="384" y="4022"/>
                    <a:pt x="395" y="4086"/>
                    <a:pt x="406" y="4129"/>
                  </a:cubicBezTo>
                  <a:lnTo>
                    <a:pt x="406" y="412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7945975" y="4333850"/>
              <a:ext cx="969600" cy="58200"/>
            </a:xfrm>
            <a:prstGeom prst="flowChartConnector">
              <a:avLst/>
            </a:pr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085" name="Google Shape;1085;p27"/>
            <p:cNvGrpSpPr/>
            <p:nvPr/>
          </p:nvGrpSpPr>
          <p:grpSpPr>
            <a:xfrm>
              <a:off x="7934054" y="3043285"/>
              <a:ext cx="890897" cy="1317268"/>
              <a:chOff x="7539875" y="2383050"/>
              <a:chExt cx="454725" cy="672350"/>
            </a:xfrm>
          </p:grpSpPr>
          <p:sp>
            <p:nvSpPr>
              <p:cNvPr id="1086" name="Google Shape;1086;p27"/>
              <p:cNvSpPr/>
              <p:nvPr/>
            </p:nvSpPr>
            <p:spPr>
              <a:xfrm>
                <a:off x="7732150" y="2639350"/>
                <a:ext cx="146700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1558" extrusionOk="0">
                    <a:moveTo>
                      <a:pt x="1" y="1558"/>
                    </a:moveTo>
                    <a:lnTo>
                      <a:pt x="5868" y="1558"/>
                    </a:lnTo>
                    <a:lnTo>
                      <a:pt x="5868" y="0"/>
                    </a:lnTo>
                    <a:lnTo>
                      <a:pt x="1" y="0"/>
                    </a:lnTo>
                    <a:lnTo>
                      <a:pt x="1" y="15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87" name="Google Shape;1087;p27"/>
              <p:cNvSpPr/>
              <p:nvPr/>
            </p:nvSpPr>
            <p:spPr>
              <a:xfrm>
                <a:off x="7726300" y="2536150"/>
                <a:ext cx="158700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4332" extrusionOk="0">
                    <a:moveTo>
                      <a:pt x="3168" y="0"/>
                    </a:moveTo>
                    <a:cubicBezTo>
                      <a:pt x="1419" y="0"/>
                      <a:pt x="0" y="1419"/>
                      <a:pt x="0" y="3168"/>
                    </a:cubicBezTo>
                    <a:lnTo>
                      <a:pt x="0" y="4096"/>
                    </a:lnTo>
                    <a:cubicBezTo>
                      <a:pt x="0" y="4224"/>
                      <a:pt x="107" y="4331"/>
                      <a:pt x="235" y="4331"/>
                    </a:cubicBezTo>
                    <a:lnTo>
                      <a:pt x="6102" y="4331"/>
                    </a:lnTo>
                    <a:cubicBezTo>
                      <a:pt x="6241" y="4331"/>
                      <a:pt x="6347" y="4224"/>
                      <a:pt x="6347" y="4096"/>
                    </a:cubicBezTo>
                    <a:lnTo>
                      <a:pt x="6347" y="3168"/>
                    </a:lnTo>
                    <a:cubicBezTo>
                      <a:pt x="6347" y="1419"/>
                      <a:pt x="4918" y="0"/>
                      <a:pt x="3168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88" name="Google Shape;1088;p27"/>
              <p:cNvSpPr/>
              <p:nvPr/>
            </p:nvSpPr>
            <p:spPr>
              <a:xfrm>
                <a:off x="7681750" y="2671350"/>
                <a:ext cx="24752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15362" extrusionOk="0">
                    <a:moveTo>
                      <a:pt x="8129" y="246"/>
                    </a:moveTo>
                    <a:cubicBezTo>
                      <a:pt x="8129" y="107"/>
                      <a:pt x="8023" y="0"/>
                      <a:pt x="7884" y="0"/>
                    </a:cubicBez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9665" y="15362"/>
                    </a:lnTo>
                    <a:cubicBezTo>
                      <a:pt x="9793" y="15362"/>
                      <a:pt x="9900" y="15255"/>
                      <a:pt x="9900" y="15127"/>
                    </a:cubicBezTo>
                    <a:lnTo>
                      <a:pt x="9900" y="14049"/>
                    </a:lnTo>
                    <a:cubicBezTo>
                      <a:pt x="9900" y="14039"/>
                      <a:pt x="9900" y="14028"/>
                      <a:pt x="9900" y="14017"/>
                    </a:cubicBezTo>
                    <a:lnTo>
                      <a:pt x="8129" y="24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89" name="Google Shape;1089;p27"/>
              <p:cNvSpPr/>
              <p:nvPr/>
            </p:nvSpPr>
            <p:spPr>
              <a:xfrm>
                <a:off x="7681750" y="2671350"/>
                <a:ext cx="1669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5362" extrusionOk="0">
                    <a:moveTo>
                      <a:pt x="4662" y="0"/>
                    </a:move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6444" y="15362"/>
                    </a:lnTo>
                    <a:cubicBezTo>
                      <a:pt x="6572" y="15362"/>
                      <a:pt x="6678" y="15255"/>
                      <a:pt x="6678" y="15127"/>
                    </a:cubicBezTo>
                    <a:lnTo>
                      <a:pt x="6678" y="14049"/>
                    </a:lnTo>
                    <a:cubicBezTo>
                      <a:pt x="6678" y="14039"/>
                      <a:pt x="6678" y="14028"/>
                      <a:pt x="6678" y="14017"/>
                    </a:cubicBezTo>
                    <a:lnTo>
                      <a:pt x="4908" y="246"/>
                    </a:lnTo>
                    <a:cubicBezTo>
                      <a:pt x="4908" y="107"/>
                      <a:pt x="4801" y="0"/>
                      <a:pt x="4662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0" name="Google Shape;1090;p27"/>
              <p:cNvSpPr/>
              <p:nvPr/>
            </p:nvSpPr>
            <p:spPr>
              <a:xfrm>
                <a:off x="7794025" y="2536150"/>
                <a:ext cx="9097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4332" extrusionOk="0">
                    <a:moveTo>
                      <a:pt x="3393" y="4331"/>
                    </a:moveTo>
                    <a:lnTo>
                      <a:pt x="2476" y="4331"/>
                    </a:lnTo>
                    <a:cubicBezTo>
                      <a:pt x="2593" y="4331"/>
                      <a:pt x="2689" y="4246"/>
                      <a:pt x="2710" y="4128"/>
                    </a:cubicBezTo>
                    <a:cubicBezTo>
                      <a:pt x="2710" y="4118"/>
                      <a:pt x="2710" y="4107"/>
                      <a:pt x="2710" y="4096"/>
                    </a:cubicBezTo>
                    <a:lnTo>
                      <a:pt x="2710" y="3168"/>
                    </a:lnTo>
                    <a:cubicBezTo>
                      <a:pt x="2710" y="1579"/>
                      <a:pt x="1526" y="256"/>
                      <a:pt x="1" y="32"/>
                    </a:cubicBezTo>
                    <a:cubicBezTo>
                      <a:pt x="150" y="11"/>
                      <a:pt x="299" y="0"/>
                      <a:pt x="459" y="0"/>
                    </a:cubicBezTo>
                    <a:cubicBezTo>
                      <a:pt x="2209" y="0"/>
                      <a:pt x="3638" y="1419"/>
                      <a:pt x="3638" y="3168"/>
                    </a:cubicBezTo>
                    <a:lnTo>
                      <a:pt x="3638" y="4096"/>
                    </a:lnTo>
                    <a:cubicBezTo>
                      <a:pt x="3638" y="4224"/>
                      <a:pt x="3532" y="4331"/>
                      <a:pt x="3393" y="4331"/>
                    </a:cubicBezTo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1" name="Google Shape;1091;p27"/>
              <p:cNvSpPr/>
              <p:nvPr/>
            </p:nvSpPr>
            <p:spPr>
              <a:xfrm>
                <a:off x="7855900" y="2644425"/>
                <a:ext cx="2295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78" extrusionOk="0">
                    <a:moveTo>
                      <a:pt x="1" y="0"/>
                    </a:moveTo>
                    <a:lnTo>
                      <a:pt x="918" y="0"/>
                    </a:lnTo>
                    <a:lnTo>
                      <a:pt x="918" y="1077"/>
                    </a:lnTo>
                    <a:lnTo>
                      <a:pt x="1" y="10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2" name="Google Shape;1092;p27"/>
              <p:cNvSpPr/>
              <p:nvPr/>
            </p:nvSpPr>
            <p:spPr>
              <a:xfrm>
                <a:off x="7855900" y="2671350"/>
                <a:ext cx="733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5362" extrusionOk="0">
                    <a:moveTo>
                      <a:pt x="1" y="0"/>
                    </a:moveTo>
                    <a:lnTo>
                      <a:pt x="918" y="0"/>
                    </a:lnTo>
                    <a:cubicBezTo>
                      <a:pt x="1057" y="0"/>
                      <a:pt x="1163" y="107"/>
                      <a:pt x="1163" y="246"/>
                    </a:cubicBezTo>
                    <a:lnTo>
                      <a:pt x="2934" y="14017"/>
                    </a:lnTo>
                    <a:cubicBezTo>
                      <a:pt x="2934" y="14028"/>
                      <a:pt x="2934" y="14039"/>
                      <a:pt x="2934" y="14049"/>
                    </a:cubicBezTo>
                    <a:lnTo>
                      <a:pt x="2934" y="15127"/>
                    </a:lnTo>
                    <a:cubicBezTo>
                      <a:pt x="2934" y="15255"/>
                      <a:pt x="2827" y="15362"/>
                      <a:pt x="2699" y="15362"/>
                    </a:cubicBezTo>
                    <a:lnTo>
                      <a:pt x="1782" y="15362"/>
                    </a:lnTo>
                    <a:cubicBezTo>
                      <a:pt x="1910" y="15362"/>
                      <a:pt x="2017" y="15255"/>
                      <a:pt x="2017" y="15127"/>
                    </a:cubicBezTo>
                    <a:lnTo>
                      <a:pt x="2017" y="14049"/>
                    </a:lnTo>
                    <a:cubicBezTo>
                      <a:pt x="2017" y="14039"/>
                      <a:pt x="2017" y="14028"/>
                      <a:pt x="2017" y="14017"/>
                    </a:cubicBezTo>
                    <a:lnTo>
                      <a:pt x="246" y="278"/>
                    </a:lnTo>
                    <a:lnTo>
                      <a:pt x="235" y="246"/>
                    </a:lnTo>
                    <a:cubicBezTo>
                      <a:pt x="235" y="107"/>
                      <a:pt x="129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3" name="Google Shape;1093;p27"/>
              <p:cNvSpPr/>
              <p:nvPr/>
            </p:nvSpPr>
            <p:spPr>
              <a:xfrm>
                <a:off x="7539875" y="2383050"/>
                <a:ext cx="454725" cy="454725"/>
              </a:xfrm>
              <a:custGeom>
                <a:avLst/>
                <a:gdLst/>
                <a:ahLst/>
                <a:cxnLst/>
                <a:rect l="l" t="t" r="r" b="b"/>
                <a:pathLst>
                  <a:path w="18189" h="18189" extrusionOk="0">
                    <a:moveTo>
                      <a:pt x="12791" y="5025"/>
                    </a:moveTo>
                    <a:lnTo>
                      <a:pt x="12898" y="5132"/>
                    </a:lnTo>
                    <a:lnTo>
                      <a:pt x="12108" y="5932"/>
                    </a:lnTo>
                    <a:lnTo>
                      <a:pt x="11991" y="5815"/>
                    </a:lnTo>
                    <a:close/>
                    <a:moveTo>
                      <a:pt x="12588" y="4823"/>
                    </a:moveTo>
                    <a:lnTo>
                      <a:pt x="12727" y="4961"/>
                    </a:lnTo>
                    <a:lnTo>
                      <a:pt x="11927" y="5751"/>
                    </a:lnTo>
                    <a:lnTo>
                      <a:pt x="11799" y="5623"/>
                    </a:lnTo>
                    <a:close/>
                    <a:moveTo>
                      <a:pt x="12396" y="4631"/>
                    </a:moveTo>
                    <a:lnTo>
                      <a:pt x="12524" y="4759"/>
                    </a:lnTo>
                    <a:lnTo>
                      <a:pt x="11735" y="5559"/>
                    </a:lnTo>
                    <a:lnTo>
                      <a:pt x="11596" y="5420"/>
                    </a:lnTo>
                    <a:close/>
                    <a:moveTo>
                      <a:pt x="12193" y="4428"/>
                    </a:moveTo>
                    <a:lnTo>
                      <a:pt x="12332" y="4567"/>
                    </a:lnTo>
                    <a:lnTo>
                      <a:pt x="11532" y="5356"/>
                    </a:lnTo>
                    <a:lnTo>
                      <a:pt x="11404" y="5228"/>
                    </a:lnTo>
                    <a:close/>
                    <a:moveTo>
                      <a:pt x="12001" y="4236"/>
                    </a:moveTo>
                    <a:lnTo>
                      <a:pt x="12140" y="4375"/>
                    </a:lnTo>
                    <a:lnTo>
                      <a:pt x="11340" y="5164"/>
                    </a:lnTo>
                    <a:lnTo>
                      <a:pt x="11201" y="5025"/>
                    </a:lnTo>
                    <a:close/>
                    <a:moveTo>
                      <a:pt x="13730" y="4076"/>
                    </a:moveTo>
                    <a:lnTo>
                      <a:pt x="13847" y="4183"/>
                    </a:lnTo>
                    <a:lnTo>
                      <a:pt x="13058" y="4983"/>
                    </a:lnTo>
                    <a:lnTo>
                      <a:pt x="12940" y="4865"/>
                    </a:lnTo>
                    <a:close/>
                    <a:moveTo>
                      <a:pt x="13538" y="3873"/>
                    </a:moveTo>
                    <a:lnTo>
                      <a:pt x="13676" y="4012"/>
                    </a:lnTo>
                    <a:lnTo>
                      <a:pt x="12876" y="4801"/>
                    </a:lnTo>
                    <a:lnTo>
                      <a:pt x="12748" y="4673"/>
                    </a:lnTo>
                    <a:close/>
                    <a:moveTo>
                      <a:pt x="13346" y="3681"/>
                    </a:moveTo>
                    <a:lnTo>
                      <a:pt x="13474" y="3809"/>
                    </a:lnTo>
                    <a:lnTo>
                      <a:pt x="12684" y="4609"/>
                    </a:lnTo>
                    <a:lnTo>
                      <a:pt x="12546" y="4471"/>
                    </a:lnTo>
                    <a:close/>
                    <a:moveTo>
                      <a:pt x="13143" y="3479"/>
                    </a:moveTo>
                    <a:lnTo>
                      <a:pt x="13282" y="3617"/>
                    </a:lnTo>
                    <a:lnTo>
                      <a:pt x="12481" y="4417"/>
                    </a:lnTo>
                    <a:lnTo>
                      <a:pt x="12353" y="4279"/>
                    </a:lnTo>
                    <a:close/>
                    <a:moveTo>
                      <a:pt x="12951" y="3287"/>
                    </a:moveTo>
                    <a:lnTo>
                      <a:pt x="13079" y="3425"/>
                    </a:lnTo>
                    <a:lnTo>
                      <a:pt x="12289" y="4215"/>
                    </a:lnTo>
                    <a:lnTo>
                      <a:pt x="12151" y="4087"/>
                    </a:lnTo>
                    <a:close/>
                    <a:moveTo>
                      <a:pt x="14679" y="3127"/>
                    </a:moveTo>
                    <a:lnTo>
                      <a:pt x="14796" y="3244"/>
                    </a:lnTo>
                    <a:lnTo>
                      <a:pt x="14007" y="4033"/>
                    </a:lnTo>
                    <a:lnTo>
                      <a:pt x="13890" y="3916"/>
                    </a:lnTo>
                    <a:close/>
                    <a:moveTo>
                      <a:pt x="14487" y="2924"/>
                    </a:moveTo>
                    <a:lnTo>
                      <a:pt x="14626" y="3063"/>
                    </a:lnTo>
                    <a:lnTo>
                      <a:pt x="13826" y="3852"/>
                    </a:lnTo>
                    <a:lnTo>
                      <a:pt x="13698" y="3724"/>
                    </a:lnTo>
                    <a:close/>
                    <a:moveTo>
                      <a:pt x="14295" y="2732"/>
                    </a:moveTo>
                    <a:lnTo>
                      <a:pt x="14423" y="2870"/>
                    </a:lnTo>
                    <a:lnTo>
                      <a:pt x="13634" y="3660"/>
                    </a:lnTo>
                    <a:lnTo>
                      <a:pt x="13495" y="3521"/>
                    </a:lnTo>
                    <a:close/>
                    <a:moveTo>
                      <a:pt x="14092" y="2540"/>
                    </a:moveTo>
                    <a:lnTo>
                      <a:pt x="14231" y="2668"/>
                    </a:lnTo>
                    <a:lnTo>
                      <a:pt x="13431" y="3468"/>
                    </a:lnTo>
                    <a:lnTo>
                      <a:pt x="13303" y="3329"/>
                    </a:lnTo>
                    <a:close/>
                    <a:moveTo>
                      <a:pt x="13900" y="2337"/>
                    </a:moveTo>
                    <a:lnTo>
                      <a:pt x="14028" y="2476"/>
                    </a:lnTo>
                    <a:lnTo>
                      <a:pt x="13239" y="3265"/>
                    </a:lnTo>
                    <a:lnTo>
                      <a:pt x="13100" y="3137"/>
                    </a:lnTo>
                    <a:close/>
                    <a:moveTo>
                      <a:pt x="15628" y="2177"/>
                    </a:moveTo>
                    <a:lnTo>
                      <a:pt x="15746" y="2294"/>
                    </a:lnTo>
                    <a:lnTo>
                      <a:pt x="14956" y="3084"/>
                    </a:lnTo>
                    <a:lnTo>
                      <a:pt x="14839" y="2967"/>
                    </a:lnTo>
                    <a:close/>
                    <a:moveTo>
                      <a:pt x="15436" y="1974"/>
                    </a:moveTo>
                    <a:lnTo>
                      <a:pt x="15575" y="2113"/>
                    </a:lnTo>
                    <a:lnTo>
                      <a:pt x="14775" y="2902"/>
                    </a:lnTo>
                    <a:lnTo>
                      <a:pt x="14636" y="2774"/>
                    </a:lnTo>
                    <a:close/>
                    <a:moveTo>
                      <a:pt x="15244" y="1782"/>
                    </a:moveTo>
                    <a:lnTo>
                      <a:pt x="15372" y="1921"/>
                    </a:lnTo>
                    <a:lnTo>
                      <a:pt x="14583" y="2710"/>
                    </a:lnTo>
                    <a:lnTo>
                      <a:pt x="14444" y="2572"/>
                    </a:lnTo>
                    <a:close/>
                    <a:moveTo>
                      <a:pt x="15042" y="1590"/>
                    </a:moveTo>
                    <a:lnTo>
                      <a:pt x="15180" y="1718"/>
                    </a:lnTo>
                    <a:lnTo>
                      <a:pt x="14380" y="2518"/>
                    </a:lnTo>
                    <a:lnTo>
                      <a:pt x="14252" y="2380"/>
                    </a:lnTo>
                    <a:close/>
                    <a:moveTo>
                      <a:pt x="14850" y="1388"/>
                    </a:moveTo>
                    <a:lnTo>
                      <a:pt x="14978" y="1526"/>
                    </a:lnTo>
                    <a:lnTo>
                      <a:pt x="14188" y="2316"/>
                    </a:lnTo>
                    <a:lnTo>
                      <a:pt x="14050" y="2188"/>
                    </a:lnTo>
                    <a:close/>
                    <a:moveTo>
                      <a:pt x="16578" y="1228"/>
                    </a:moveTo>
                    <a:lnTo>
                      <a:pt x="16695" y="1345"/>
                    </a:lnTo>
                    <a:lnTo>
                      <a:pt x="15906" y="2134"/>
                    </a:lnTo>
                    <a:lnTo>
                      <a:pt x="15788" y="2017"/>
                    </a:lnTo>
                    <a:close/>
                    <a:moveTo>
                      <a:pt x="16386" y="1025"/>
                    </a:moveTo>
                    <a:lnTo>
                      <a:pt x="16514" y="1164"/>
                    </a:lnTo>
                    <a:lnTo>
                      <a:pt x="15724" y="1964"/>
                    </a:lnTo>
                    <a:lnTo>
                      <a:pt x="15586" y="1825"/>
                    </a:lnTo>
                    <a:close/>
                    <a:moveTo>
                      <a:pt x="16183" y="833"/>
                    </a:moveTo>
                    <a:lnTo>
                      <a:pt x="16322" y="972"/>
                    </a:lnTo>
                    <a:lnTo>
                      <a:pt x="15532" y="1761"/>
                    </a:lnTo>
                    <a:lnTo>
                      <a:pt x="15394" y="1633"/>
                    </a:lnTo>
                    <a:close/>
                    <a:moveTo>
                      <a:pt x="15991" y="641"/>
                    </a:moveTo>
                    <a:lnTo>
                      <a:pt x="16130" y="769"/>
                    </a:lnTo>
                    <a:lnTo>
                      <a:pt x="15330" y="1569"/>
                    </a:lnTo>
                    <a:lnTo>
                      <a:pt x="15202" y="1430"/>
                    </a:lnTo>
                    <a:close/>
                    <a:moveTo>
                      <a:pt x="15799" y="438"/>
                    </a:moveTo>
                    <a:lnTo>
                      <a:pt x="15927" y="577"/>
                    </a:lnTo>
                    <a:lnTo>
                      <a:pt x="15138" y="1366"/>
                    </a:lnTo>
                    <a:lnTo>
                      <a:pt x="14999" y="1238"/>
                    </a:lnTo>
                    <a:close/>
                    <a:moveTo>
                      <a:pt x="14807" y="1036"/>
                    </a:moveTo>
                    <a:lnTo>
                      <a:pt x="15596" y="246"/>
                    </a:lnTo>
                    <a:lnTo>
                      <a:pt x="15735" y="374"/>
                    </a:lnTo>
                    <a:lnTo>
                      <a:pt x="14935" y="1174"/>
                    </a:lnTo>
                    <a:close/>
                    <a:moveTo>
                      <a:pt x="13858" y="1985"/>
                    </a:moveTo>
                    <a:lnTo>
                      <a:pt x="14647" y="1196"/>
                    </a:lnTo>
                    <a:lnTo>
                      <a:pt x="14786" y="1324"/>
                    </a:lnTo>
                    <a:lnTo>
                      <a:pt x="13986" y="2124"/>
                    </a:lnTo>
                    <a:close/>
                    <a:moveTo>
                      <a:pt x="12908" y="2934"/>
                    </a:moveTo>
                    <a:lnTo>
                      <a:pt x="13698" y="2145"/>
                    </a:lnTo>
                    <a:lnTo>
                      <a:pt x="13836" y="2273"/>
                    </a:lnTo>
                    <a:lnTo>
                      <a:pt x="13047" y="3073"/>
                    </a:lnTo>
                    <a:close/>
                    <a:moveTo>
                      <a:pt x="11959" y="3884"/>
                    </a:moveTo>
                    <a:lnTo>
                      <a:pt x="12748" y="3095"/>
                    </a:lnTo>
                    <a:lnTo>
                      <a:pt x="12887" y="3223"/>
                    </a:lnTo>
                    <a:lnTo>
                      <a:pt x="12097" y="4023"/>
                    </a:lnTo>
                    <a:close/>
                    <a:moveTo>
                      <a:pt x="11009" y="4833"/>
                    </a:moveTo>
                    <a:lnTo>
                      <a:pt x="11809" y="4044"/>
                    </a:lnTo>
                    <a:lnTo>
                      <a:pt x="11937" y="4172"/>
                    </a:lnTo>
                    <a:lnTo>
                      <a:pt x="11148" y="4972"/>
                    </a:lnTo>
                    <a:close/>
                    <a:moveTo>
                      <a:pt x="13175" y="12791"/>
                    </a:moveTo>
                    <a:lnTo>
                      <a:pt x="13058" y="12909"/>
                    </a:lnTo>
                    <a:lnTo>
                      <a:pt x="12257" y="12119"/>
                    </a:lnTo>
                    <a:lnTo>
                      <a:pt x="12375" y="12002"/>
                    </a:lnTo>
                    <a:close/>
                    <a:moveTo>
                      <a:pt x="13367" y="12599"/>
                    </a:moveTo>
                    <a:lnTo>
                      <a:pt x="13228" y="12727"/>
                    </a:lnTo>
                    <a:lnTo>
                      <a:pt x="12439" y="11938"/>
                    </a:lnTo>
                    <a:lnTo>
                      <a:pt x="12578" y="11799"/>
                    </a:lnTo>
                    <a:close/>
                    <a:moveTo>
                      <a:pt x="13559" y="12397"/>
                    </a:moveTo>
                    <a:lnTo>
                      <a:pt x="13431" y="12535"/>
                    </a:lnTo>
                    <a:lnTo>
                      <a:pt x="12631" y="11746"/>
                    </a:lnTo>
                    <a:lnTo>
                      <a:pt x="12770" y="11607"/>
                    </a:lnTo>
                    <a:close/>
                    <a:moveTo>
                      <a:pt x="13762" y="12205"/>
                    </a:moveTo>
                    <a:lnTo>
                      <a:pt x="13623" y="12343"/>
                    </a:lnTo>
                    <a:lnTo>
                      <a:pt x="12834" y="11543"/>
                    </a:lnTo>
                    <a:lnTo>
                      <a:pt x="12962" y="11415"/>
                    </a:lnTo>
                    <a:close/>
                    <a:moveTo>
                      <a:pt x="13954" y="12012"/>
                    </a:moveTo>
                    <a:lnTo>
                      <a:pt x="13826" y="12140"/>
                    </a:lnTo>
                    <a:lnTo>
                      <a:pt x="13026" y="11351"/>
                    </a:lnTo>
                    <a:lnTo>
                      <a:pt x="13164" y="11212"/>
                    </a:lnTo>
                    <a:close/>
                    <a:moveTo>
                      <a:pt x="14156" y="11810"/>
                    </a:moveTo>
                    <a:lnTo>
                      <a:pt x="14018" y="11948"/>
                    </a:lnTo>
                    <a:lnTo>
                      <a:pt x="13228" y="11148"/>
                    </a:lnTo>
                    <a:lnTo>
                      <a:pt x="13356" y="11020"/>
                    </a:lnTo>
                    <a:close/>
                    <a:moveTo>
                      <a:pt x="14124" y="13741"/>
                    </a:moveTo>
                    <a:lnTo>
                      <a:pt x="14007" y="13858"/>
                    </a:lnTo>
                    <a:lnTo>
                      <a:pt x="13207" y="13069"/>
                    </a:lnTo>
                    <a:lnTo>
                      <a:pt x="13324" y="12951"/>
                    </a:lnTo>
                    <a:close/>
                    <a:moveTo>
                      <a:pt x="14316" y="13549"/>
                    </a:moveTo>
                    <a:lnTo>
                      <a:pt x="14178" y="13677"/>
                    </a:lnTo>
                    <a:lnTo>
                      <a:pt x="13388" y="12887"/>
                    </a:lnTo>
                    <a:lnTo>
                      <a:pt x="13527" y="12749"/>
                    </a:lnTo>
                    <a:close/>
                    <a:moveTo>
                      <a:pt x="14508" y="13346"/>
                    </a:moveTo>
                    <a:lnTo>
                      <a:pt x="14380" y="13485"/>
                    </a:lnTo>
                    <a:lnTo>
                      <a:pt x="13580" y="12695"/>
                    </a:lnTo>
                    <a:lnTo>
                      <a:pt x="13719" y="12557"/>
                    </a:lnTo>
                    <a:close/>
                    <a:moveTo>
                      <a:pt x="14711" y="13154"/>
                    </a:moveTo>
                    <a:lnTo>
                      <a:pt x="14572" y="13293"/>
                    </a:lnTo>
                    <a:lnTo>
                      <a:pt x="13783" y="12493"/>
                    </a:lnTo>
                    <a:lnTo>
                      <a:pt x="13911" y="12365"/>
                    </a:lnTo>
                    <a:close/>
                    <a:moveTo>
                      <a:pt x="14903" y="12962"/>
                    </a:moveTo>
                    <a:lnTo>
                      <a:pt x="14775" y="13090"/>
                    </a:lnTo>
                    <a:lnTo>
                      <a:pt x="13975" y="12301"/>
                    </a:lnTo>
                    <a:lnTo>
                      <a:pt x="14114" y="12162"/>
                    </a:lnTo>
                    <a:close/>
                    <a:moveTo>
                      <a:pt x="15106" y="12759"/>
                    </a:moveTo>
                    <a:lnTo>
                      <a:pt x="14967" y="12898"/>
                    </a:lnTo>
                    <a:lnTo>
                      <a:pt x="14178" y="12098"/>
                    </a:lnTo>
                    <a:lnTo>
                      <a:pt x="14306" y="11970"/>
                    </a:lnTo>
                    <a:close/>
                    <a:moveTo>
                      <a:pt x="15074" y="14690"/>
                    </a:moveTo>
                    <a:lnTo>
                      <a:pt x="14956" y="14807"/>
                    </a:lnTo>
                    <a:lnTo>
                      <a:pt x="14156" y="14007"/>
                    </a:lnTo>
                    <a:lnTo>
                      <a:pt x="14274" y="13901"/>
                    </a:lnTo>
                    <a:close/>
                    <a:moveTo>
                      <a:pt x="15266" y="14498"/>
                    </a:moveTo>
                    <a:lnTo>
                      <a:pt x="15127" y="14626"/>
                    </a:lnTo>
                    <a:lnTo>
                      <a:pt x="14338" y="13837"/>
                    </a:lnTo>
                    <a:lnTo>
                      <a:pt x="14466" y="13698"/>
                    </a:lnTo>
                    <a:close/>
                    <a:moveTo>
                      <a:pt x="15458" y="14295"/>
                    </a:moveTo>
                    <a:lnTo>
                      <a:pt x="15330" y="14434"/>
                    </a:lnTo>
                    <a:lnTo>
                      <a:pt x="14530" y="13634"/>
                    </a:lnTo>
                    <a:lnTo>
                      <a:pt x="14668" y="13506"/>
                    </a:lnTo>
                    <a:close/>
                    <a:moveTo>
                      <a:pt x="15660" y="14103"/>
                    </a:moveTo>
                    <a:lnTo>
                      <a:pt x="15522" y="14242"/>
                    </a:lnTo>
                    <a:lnTo>
                      <a:pt x="14732" y="13442"/>
                    </a:lnTo>
                    <a:lnTo>
                      <a:pt x="14860" y="13303"/>
                    </a:lnTo>
                    <a:close/>
                    <a:moveTo>
                      <a:pt x="15852" y="13911"/>
                    </a:moveTo>
                    <a:lnTo>
                      <a:pt x="15714" y="14039"/>
                    </a:lnTo>
                    <a:lnTo>
                      <a:pt x="14924" y="13250"/>
                    </a:lnTo>
                    <a:lnTo>
                      <a:pt x="15063" y="13111"/>
                    </a:lnTo>
                    <a:close/>
                    <a:moveTo>
                      <a:pt x="16044" y="13709"/>
                    </a:moveTo>
                    <a:lnTo>
                      <a:pt x="15916" y="13847"/>
                    </a:lnTo>
                    <a:lnTo>
                      <a:pt x="15116" y="13047"/>
                    </a:lnTo>
                    <a:lnTo>
                      <a:pt x="15255" y="12919"/>
                    </a:lnTo>
                    <a:close/>
                    <a:moveTo>
                      <a:pt x="16012" y="15639"/>
                    </a:moveTo>
                    <a:lnTo>
                      <a:pt x="15906" y="15757"/>
                    </a:lnTo>
                    <a:lnTo>
                      <a:pt x="15106" y="14957"/>
                    </a:lnTo>
                    <a:lnTo>
                      <a:pt x="15223" y="14850"/>
                    </a:lnTo>
                    <a:close/>
                    <a:moveTo>
                      <a:pt x="16215" y="15447"/>
                    </a:moveTo>
                    <a:lnTo>
                      <a:pt x="16076" y="15575"/>
                    </a:lnTo>
                    <a:lnTo>
                      <a:pt x="15287" y="14786"/>
                    </a:lnTo>
                    <a:lnTo>
                      <a:pt x="15415" y="14647"/>
                    </a:lnTo>
                    <a:close/>
                    <a:moveTo>
                      <a:pt x="16407" y="15245"/>
                    </a:moveTo>
                    <a:lnTo>
                      <a:pt x="16279" y="15383"/>
                    </a:lnTo>
                    <a:lnTo>
                      <a:pt x="15479" y="14583"/>
                    </a:lnTo>
                    <a:lnTo>
                      <a:pt x="15618" y="14455"/>
                    </a:lnTo>
                    <a:close/>
                    <a:moveTo>
                      <a:pt x="16610" y="15053"/>
                    </a:moveTo>
                    <a:lnTo>
                      <a:pt x="16471" y="15181"/>
                    </a:lnTo>
                    <a:lnTo>
                      <a:pt x="15682" y="14391"/>
                    </a:lnTo>
                    <a:lnTo>
                      <a:pt x="15810" y="14253"/>
                    </a:lnTo>
                    <a:close/>
                    <a:moveTo>
                      <a:pt x="16802" y="14850"/>
                    </a:moveTo>
                    <a:lnTo>
                      <a:pt x="16663" y="14989"/>
                    </a:lnTo>
                    <a:lnTo>
                      <a:pt x="15874" y="14199"/>
                    </a:lnTo>
                    <a:lnTo>
                      <a:pt x="16012" y="14061"/>
                    </a:lnTo>
                    <a:close/>
                    <a:moveTo>
                      <a:pt x="16994" y="14658"/>
                    </a:moveTo>
                    <a:lnTo>
                      <a:pt x="16866" y="14797"/>
                    </a:lnTo>
                    <a:lnTo>
                      <a:pt x="16066" y="13997"/>
                    </a:lnTo>
                    <a:lnTo>
                      <a:pt x="16204" y="13869"/>
                    </a:lnTo>
                    <a:close/>
                    <a:moveTo>
                      <a:pt x="16962" y="16589"/>
                    </a:moveTo>
                    <a:lnTo>
                      <a:pt x="16855" y="16706"/>
                    </a:lnTo>
                    <a:lnTo>
                      <a:pt x="16055" y="15906"/>
                    </a:lnTo>
                    <a:lnTo>
                      <a:pt x="16172" y="15799"/>
                    </a:lnTo>
                    <a:close/>
                    <a:moveTo>
                      <a:pt x="17165" y="16397"/>
                    </a:moveTo>
                    <a:lnTo>
                      <a:pt x="17026" y="16525"/>
                    </a:lnTo>
                    <a:lnTo>
                      <a:pt x="16236" y="15735"/>
                    </a:lnTo>
                    <a:lnTo>
                      <a:pt x="16364" y="15597"/>
                    </a:lnTo>
                    <a:close/>
                    <a:moveTo>
                      <a:pt x="17357" y="16194"/>
                    </a:moveTo>
                    <a:lnTo>
                      <a:pt x="17229" y="16333"/>
                    </a:lnTo>
                    <a:lnTo>
                      <a:pt x="16428" y="15533"/>
                    </a:lnTo>
                    <a:lnTo>
                      <a:pt x="16567" y="15405"/>
                    </a:lnTo>
                    <a:close/>
                    <a:moveTo>
                      <a:pt x="17559" y="16002"/>
                    </a:moveTo>
                    <a:lnTo>
                      <a:pt x="17421" y="16130"/>
                    </a:lnTo>
                    <a:lnTo>
                      <a:pt x="16631" y="15341"/>
                    </a:lnTo>
                    <a:lnTo>
                      <a:pt x="16759" y="15202"/>
                    </a:lnTo>
                    <a:close/>
                    <a:moveTo>
                      <a:pt x="17751" y="15799"/>
                    </a:moveTo>
                    <a:lnTo>
                      <a:pt x="17613" y="15938"/>
                    </a:lnTo>
                    <a:lnTo>
                      <a:pt x="16823" y="15149"/>
                    </a:lnTo>
                    <a:lnTo>
                      <a:pt x="16962" y="15010"/>
                    </a:lnTo>
                    <a:close/>
                    <a:moveTo>
                      <a:pt x="17943" y="15607"/>
                    </a:moveTo>
                    <a:lnTo>
                      <a:pt x="17815" y="15746"/>
                    </a:lnTo>
                    <a:lnTo>
                      <a:pt x="17015" y="14946"/>
                    </a:lnTo>
                    <a:lnTo>
                      <a:pt x="17154" y="14818"/>
                    </a:lnTo>
                    <a:close/>
                    <a:moveTo>
                      <a:pt x="5398" y="13175"/>
                    </a:moveTo>
                    <a:lnTo>
                      <a:pt x="5281" y="13069"/>
                    </a:lnTo>
                    <a:lnTo>
                      <a:pt x="6081" y="12269"/>
                    </a:lnTo>
                    <a:lnTo>
                      <a:pt x="6188" y="12386"/>
                    </a:lnTo>
                    <a:close/>
                    <a:moveTo>
                      <a:pt x="5590" y="13378"/>
                    </a:moveTo>
                    <a:lnTo>
                      <a:pt x="5462" y="13239"/>
                    </a:lnTo>
                    <a:lnTo>
                      <a:pt x="6252" y="12450"/>
                    </a:lnTo>
                    <a:lnTo>
                      <a:pt x="6390" y="12578"/>
                    </a:lnTo>
                    <a:close/>
                    <a:moveTo>
                      <a:pt x="5793" y="13570"/>
                    </a:moveTo>
                    <a:lnTo>
                      <a:pt x="5654" y="13442"/>
                    </a:lnTo>
                    <a:lnTo>
                      <a:pt x="6454" y="12642"/>
                    </a:lnTo>
                    <a:lnTo>
                      <a:pt x="6582" y="12781"/>
                    </a:lnTo>
                    <a:close/>
                    <a:moveTo>
                      <a:pt x="5985" y="13773"/>
                    </a:moveTo>
                    <a:lnTo>
                      <a:pt x="5857" y="13634"/>
                    </a:lnTo>
                    <a:lnTo>
                      <a:pt x="6646" y="12845"/>
                    </a:lnTo>
                    <a:lnTo>
                      <a:pt x="6785" y="12973"/>
                    </a:lnTo>
                    <a:close/>
                    <a:moveTo>
                      <a:pt x="6188" y="13965"/>
                    </a:moveTo>
                    <a:lnTo>
                      <a:pt x="6049" y="13826"/>
                    </a:lnTo>
                    <a:lnTo>
                      <a:pt x="6838" y="13037"/>
                    </a:lnTo>
                    <a:lnTo>
                      <a:pt x="6977" y="13175"/>
                    </a:lnTo>
                    <a:close/>
                    <a:moveTo>
                      <a:pt x="6380" y="14157"/>
                    </a:moveTo>
                    <a:lnTo>
                      <a:pt x="6241" y="14029"/>
                    </a:lnTo>
                    <a:lnTo>
                      <a:pt x="7041" y="13229"/>
                    </a:lnTo>
                    <a:lnTo>
                      <a:pt x="7169" y="13367"/>
                    </a:lnTo>
                    <a:close/>
                    <a:moveTo>
                      <a:pt x="4449" y="14125"/>
                    </a:moveTo>
                    <a:lnTo>
                      <a:pt x="4332" y="14007"/>
                    </a:lnTo>
                    <a:lnTo>
                      <a:pt x="5132" y="13218"/>
                    </a:lnTo>
                    <a:lnTo>
                      <a:pt x="5238" y="13335"/>
                    </a:lnTo>
                    <a:close/>
                    <a:moveTo>
                      <a:pt x="4641" y="14327"/>
                    </a:moveTo>
                    <a:lnTo>
                      <a:pt x="4513" y="14189"/>
                    </a:lnTo>
                    <a:lnTo>
                      <a:pt x="5302" y="13399"/>
                    </a:lnTo>
                    <a:lnTo>
                      <a:pt x="5441" y="13527"/>
                    </a:lnTo>
                    <a:close/>
                    <a:moveTo>
                      <a:pt x="4844" y="14519"/>
                    </a:moveTo>
                    <a:lnTo>
                      <a:pt x="4705" y="14381"/>
                    </a:lnTo>
                    <a:lnTo>
                      <a:pt x="5505" y="13591"/>
                    </a:lnTo>
                    <a:lnTo>
                      <a:pt x="5633" y="13730"/>
                    </a:lnTo>
                    <a:close/>
                    <a:moveTo>
                      <a:pt x="5036" y="14711"/>
                    </a:moveTo>
                    <a:lnTo>
                      <a:pt x="4908" y="14583"/>
                    </a:lnTo>
                    <a:lnTo>
                      <a:pt x="5697" y="13783"/>
                    </a:lnTo>
                    <a:lnTo>
                      <a:pt x="5836" y="13922"/>
                    </a:lnTo>
                    <a:close/>
                    <a:moveTo>
                      <a:pt x="5238" y="14914"/>
                    </a:moveTo>
                    <a:lnTo>
                      <a:pt x="5100" y="14775"/>
                    </a:lnTo>
                    <a:lnTo>
                      <a:pt x="5889" y="13986"/>
                    </a:lnTo>
                    <a:lnTo>
                      <a:pt x="6028" y="14114"/>
                    </a:lnTo>
                    <a:close/>
                    <a:moveTo>
                      <a:pt x="5430" y="15106"/>
                    </a:moveTo>
                    <a:lnTo>
                      <a:pt x="5292" y="14978"/>
                    </a:lnTo>
                    <a:lnTo>
                      <a:pt x="6092" y="14178"/>
                    </a:lnTo>
                    <a:lnTo>
                      <a:pt x="6220" y="14317"/>
                    </a:lnTo>
                    <a:close/>
                    <a:moveTo>
                      <a:pt x="3499" y="15074"/>
                    </a:moveTo>
                    <a:lnTo>
                      <a:pt x="3382" y="14957"/>
                    </a:lnTo>
                    <a:lnTo>
                      <a:pt x="4182" y="14167"/>
                    </a:lnTo>
                    <a:lnTo>
                      <a:pt x="4300" y="14285"/>
                    </a:lnTo>
                    <a:close/>
                    <a:moveTo>
                      <a:pt x="3691" y="15277"/>
                    </a:moveTo>
                    <a:lnTo>
                      <a:pt x="3563" y="15138"/>
                    </a:lnTo>
                    <a:lnTo>
                      <a:pt x="4353" y="14349"/>
                    </a:lnTo>
                    <a:lnTo>
                      <a:pt x="4492" y="14477"/>
                    </a:lnTo>
                    <a:close/>
                    <a:moveTo>
                      <a:pt x="3894" y="15469"/>
                    </a:moveTo>
                    <a:lnTo>
                      <a:pt x="3755" y="15330"/>
                    </a:lnTo>
                    <a:lnTo>
                      <a:pt x="4556" y="14541"/>
                    </a:lnTo>
                    <a:lnTo>
                      <a:pt x="4684" y="14679"/>
                    </a:lnTo>
                    <a:close/>
                    <a:moveTo>
                      <a:pt x="4086" y="15661"/>
                    </a:moveTo>
                    <a:lnTo>
                      <a:pt x="3958" y="15533"/>
                    </a:lnTo>
                    <a:lnTo>
                      <a:pt x="4748" y="14733"/>
                    </a:lnTo>
                    <a:lnTo>
                      <a:pt x="4886" y="14871"/>
                    </a:lnTo>
                    <a:close/>
                    <a:moveTo>
                      <a:pt x="4289" y="15863"/>
                    </a:moveTo>
                    <a:lnTo>
                      <a:pt x="4150" y="15725"/>
                    </a:lnTo>
                    <a:lnTo>
                      <a:pt x="4950" y="14935"/>
                    </a:lnTo>
                    <a:lnTo>
                      <a:pt x="5078" y="15063"/>
                    </a:lnTo>
                    <a:close/>
                    <a:moveTo>
                      <a:pt x="4481" y="16055"/>
                    </a:moveTo>
                    <a:lnTo>
                      <a:pt x="4342" y="15927"/>
                    </a:lnTo>
                    <a:lnTo>
                      <a:pt x="5142" y="15127"/>
                    </a:lnTo>
                    <a:lnTo>
                      <a:pt x="5281" y="15266"/>
                    </a:lnTo>
                    <a:close/>
                    <a:moveTo>
                      <a:pt x="2550" y="16023"/>
                    </a:moveTo>
                    <a:lnTo>
                      <a:pt x="2433" y="15906"/>
                    </a:lnTo>
                    <a:lnTo>
                      <a:pt x="3233" y="15117"/>
                    </a:lnTo>
                    <a:lnTo>
                      <a:pt x="3350" y="15234"/>
                    </a:lnTo>
                    <a:close/>
                    <a:moveTo>
                      <a:pt x="2753" y="16226"/>
                    </a:moveTo>
                    <a:lnTo>
                      <a:pt x="2614" y="16087"/>
                    </a:lnTo>
                    <a:lnTo>
                      <a:pt x="3403" y="15298"/>
                    </a:lnTo>
                    <a:lnTo>
                      <a:pt x="3542" y="15426"/>
                    </a:lnTo>
                    <a:close/>
                    <a:moveTo>
                      <a:pt x="2945" y="16418"/>
                    </a:moveTo>
                    <a:lnTo>
                      <a:pt x="2806" y="16279"/>
                    </a:lnTo>
                    <a:lnTo>
                      <a:pt x="3606" y="15490"/>
                    </a:lnTo>
                    <a:lnTo>
                      <a:pt x="3734" y="15629"/>
                    </a:lnTo>
                    <a:close/>
                    <a:moveTo>
                      <a:pt x="3137" y="16610"/>
                    </a:moveTo>
                    <a:lnTo>
                      <a:pt x="3009" y="16482"/>
                    </a:lnTo>
                    <a:lnTo>
                      <a:pt x="3798" y="15682"/>
                    </a:lnTo>
                    <a:lnTo>
                      <a:pt x="3937" y="15821"/>
                    </a:lnTo>
                    <a:close/>
                    <a:moveTo>
                      <a:pt x="3339" y="16813"/>
                    </a:moveTo>
                    <a:lnTo>
                      <a:pt x="3201" y="16674"/>
                    </a:lnTo>
                    <a:lnTo>
                      <a:pt x="4001" y="15885"/>
                    </a:lnTo>
                    <a:lnTo>
                      <a:pt x="4129" y="16013"/>
                    </a:lnTo>
                    <a:close/>
                    <a:moveTo>
                      <a:pt x="3531" y="17005"/>
                    </a:moveTo>
                    <a:lnTo>
                      <a:pt x="3403" y="16877"/>
                    </a:lnTo>
                    <a:lnTo>
                      <a:pt x="4193" y="16077"/>
                    </a:lnTo>
                    <a:lnTo>
                      <a:pt x="4332" y="16215"/>
                    </a:lnTo>
                    <a:close/>
                    <a:moveTo>
                      <a:pt x="1601" y="16973"/>
                    </a:moveTo>
                    <a:lnTo>
                      <a:pt x="1483" y="16856"/>
                    </a:lnTo>
                    <a:lnTo>
                      <a:pt x="2283" y="16066"/>
                    </a:lnTo>
                    <a:lnTo>
                      <a:pt x="2401" y="16183"/>
                    </a:lnTo>
                    <a:close/>
                    <a:moveTo>
                      <a:pt x="1803" y="17176"/>
                    </a:moveTo>
                    <a:lnTo>
                      <a:pt x="1665" y="17037"/>
                    </a:lnTo>
                    <a:lnTo>
                      <a:pt x="2454" y="16237"/>
                    </a:lnTo>
                    <a:lnTo>
                      <a:pt x="2593" y="16375"/>
                    </a:lnTo>
                    <a:close/>
                    <a:moveTo>
                      <a:pt x="1995" y="17368"/>
                    </a:moveTo>
                    <a:lnTo>
                      <a:pt x="1857" y="17229"/>
                    </a:lnTo>
                    <a:lnTo>
                      <a:pt x="2657" y="16439"/>
                    </a:lnTo>
                    <a:lnTo>
                      <a:pt x="2785" y="16567"/>
                    </a:lnTo>
                    <a:close/>
                    <a:moveTo>
                      <a:pt x="2187" y="17560"/>
                    </a:moveTo>
                    <a:lnTo>
                      <a:pt x="2059" y="17432"/>
                    </a:lnTo>
                    <a:lnTo>
                      <a:pt x="2849" y="16631"/>
                    </a:lnTo>
                    <a:lnTo>
                      <a:pt x="2987" y="16770"/>
                    </a:lnTo>
                    <a:close/>
                    <a:moveTo>
                      <a:pt x="2390" y="17762"/>
                    </a:moveTo>
                    <a:lnTo>
                      <a:pt x="2251" y="17624"/>
                    </a:lnTo>
                    <a:lnTo>
                      <a:pt x="3051" y="16834"/>
                    </a:lnTo>
                    <a:lnTo>
                      <a:pt x="3179" y="16962"/>
                    </a:lnTo>
                    <a:close/>
                    <a:moveTo>
                      <a:pt x="2582" y="17954"/>
                    </a:moveTo>
                    <a:lnTo>
                      <a:pt x="2454" y="17816"/>
                    </a:lnTo>
                    <a:lnTo>
                      <a:pt x="3243" y="17026"/>
                    </a:lnTo>
                    <a:lnTo>
                      <a:pt x="3382" y="17165"/>
                    </a:lnTo>
                    <a:close/>
                    <a:moveTo>
                      <a:pt x="5014" y="5409"/>
                    </a:moveTo>
                    <a:lnTo>
                      <a:pt x="5132" y="5292"/>
                    </a:lnTo>
                    <a:lnTo>
                      <a:pt x="5921" y="6081"/>
                    </a:lnTo>
                    <a:lnTo>
                      <a:pt x="5804" y="6199"/>
                    </a:lnTo>
                    <a:close/>
                    <a:moveTo>
                      <a:pt x="4812" y="5601"/>
                    </a:moveTo>
                    <a:lnTo>
                      <a:pt x="4950" y="5463"/>
                    </a:lnTo>
                    <a:lnTo>
                      <a:pt x="5750" y="6263"/>
                    </a:lnTo>
                    <a:lnTo>
                      <a:pt x="5612" y="6401"/>
                    </a:lnTo>
                    <a:close/>
                    <a:moveTo>
                      <a:pt x="4620" y="5793"/>
                    </a:moveTo>
                    <a:lnTo>
                      <a:pt x="4758" y="5665"/>
                    </a:lnTo>
                    <a:lnTo>
                      <a:pt x="5548" y="6455"/>
                    </a:lnTo>
                    <a:lnTo>
                      <a:pt x="5420" y="6593"/>
                    </a:lnTo>
                    <a:close/>
                    <a:moveTo>
                      <a:pt x="4428" y="5996"/>
                    </a:moveTo>
                    <a:lnTo>
                      <a:pt x="4556" y="5857"/>
                    </a:lnTo>
                    <a:lnTo>
                      <a:pt x="5356" y="6657"/>
                    </a:lnTo>
                    <a:lnTo>
                      <a:pt x="5217" y="6785"/>
                    </a:lnTo>
                    <a:close/>
                    <a:moveTo>
                      <a:pt x="4225" y="6188"/>
                    </a:moveTo>
                    <a:lnTo>
                      <a:pt x="4364" y="6060"/>
                    </a:lnTo>
                    <a:lnTo>
                      <a:pt x="5153" y="6849"/>
                    </a:lnTo>
                    <a:lnTo>
                      <a:pt x="5025" y="6988"/>
                    </a:lnTo>
                    <a:close/>
                    <a:moveTo>
                      <a:pt x="4033" y="6391"/>
                    </a:moveTo>
                    <a:lnTo>
                      <a:pt x="4161" y="6252"/>
                    </a:lnTo>
                    <a:lnTo>
                      <a:pt x="4961" y="7052"/>
                    </a:lnTo>
                    <a:lnTo>
                      <a:pt x="4822" y="7180"/>
                    </a:lnTo>
                    <a:close/>
                    <a:moveTo>
                      <a:pt x="4065" y="4460"/>
                    </a:moveTo>
                    <a:lnTo>
                      <a:pt x="4182" y="4343"/>
                    </a:lnTo>
                    <a:lnTo>
                      <a:pt x="4972" y="5132"/>
                    </a:lnTo>
                    <a:lnTo>
                      <a:pt x="4854" y="5249"/>
                    </a:lnTo>
                    <a:close/>
                    <a:moveTo>
                      <a:pt x="3873" y="4652"/>
                    </a:moveTo>
                    <a:lnTo>
                      <a:pt x="4001" y="4524"/>
                    </a:lnTo>
                    <a:lnTo>
                      <a:pt x="4801" y="5313"/>
                    </a:lnTo>
                    <a:lnTo>
                      <a:pt x="4662" y="5452"/>
                    </a:lnTo>
                    <a:close/>
                    <a:moveTo>
                      <a:pt x="3670" y="4855"/>
                    </a:moveTo>
                    <a:lnTo>
                      <a:pt x="3809" y="4716"/>
                    </a:lnTo>
                    <a:lnTo>
                      <a:pt x="4598" y="5505"/>
                    </a:lnTo>
                    <a:lnTo>
                      <a:pt x="4470" y="5644"/>
                    </a:lnTo>
                    <a:close/>
                    <a:moveTo>
                      <a:pt x="3478" y="5047"/>
                    </a:moveTo>
                    <a:lnTo>
                      <a:pt x="3606" y="4908"/>
                    </a:lnTo>
                    <a:lnTo>
                      <a:pt x="4406" y="5708"/>
                    </a:lnTo>
                    <a:lnTo>
                      <a:pt x="4268" y="5836"/>
                    </a:lnTo>
                    <a:close/>
                    <a:moveTo>
                      <a:pt x="3275" y="5239"/>
                    </a:moveTo>
                    <a:lnTo>
                      <a:pt x="3414" y="5111"/>
                    </a:lnTo>
                    <a:lnTo>
                      <a:pt x="4204" y="5900"/>
                    </a:lnTo>
                    <a:lnTo>
                      <a:pt x="4076" y="6039"/>
                    </a:lnTo>
                    <a:close/>
                    <a:moveTo>
                      <a:pt x="3083" y="5441"/>
                    </a:moveTo>
                    <a:lnTo>
                      <a:pt x="3222" y="5303"/>
                    </a:lnTo>
                    <a:lnTo>
                      <a:pt x="4012" y="6103"/>
                    </a:lnTo>
                    <a:lnTo>
                      <a:pt x="3873" y="6231"/>
                    </a:lnTo>
                    <a:close/>
                    <a:moveTo>
                      <a:pt x="3115" y="3511"/>
                    </a:moveTo>
                    <a:lnTo>
                      <a:pt x="3233" y="3393"/>
                    </a:lnTo>
                    <a:lnTo>
                      <a:pt x="4022" y="4183"/>
                    </a:lnTo>
                    <a:lnTo>
                      <a:pt x="3905" y="4300"/>
                    </a:lnTo>
                    <a:close/>
                    <a:moveTo>
                      <a:pt x="2923" y="3703"/>
                    </a:moveTo>
                    <a:lnTo>
                      <a:pt x="3051" y="3575"/>
                    </a:lnTo>
                    <a:lnTo>
                      <a:pt x="3851" y="4364"/>
                    </a:lnTo>
                    <a:lnTo>
                      <a:pt x="3713" y="4503"/>
                    </a:lnTo>
                    <a:close/>
                    <a:moveTo>
                      <a:pt x="2721" y="3905"/>
                    </a:moveTo>
                    <a:lnTo>
                      <a:pt x="2859" y="3767"/>
                    </a:lnTo>
                    <a:lnTo>
                      <a:pt x="3649" y="4556"/>
                    </a:lnTo>
                    <a:lnTo>
                      <a:pt x="3521" y="4695"/>
                    </a:lnTo>
                    <a:close/>
                    <a:moveTo>
                      <a:pt x="2529" y="4097"/>
                    </a:moveTo>
                    <a:lnTo>
                      <a:pt x="2657" y="3959"/>
                    </a:lnTo>
                    <a:lnTo>
                      <a:pt x="3457" y="4759"/>
                    </a:lnTo>
                    <a:lnTo>
                      <a:pt x="3318" y="4887"/>
                    </a:lnTo>
                    <a:close/>
                    <a:moveTo>
                      <a:pt x="2326" y="4289"/>
                    </a:moveTo>
                    <a:lnTo>
                      <a:pt x="2465" y="4161"/>
                    </a:lnTo>
                    <a:lnTo>
                      <a:pt x="3254" y="4951"/>
                    </a:lnTo>
                    <a:lnTo>
                      <a:pt x="3126" y="5089"/>
                    </a:lnTo>
                    <a:close/>
                    <a:moveTo>
                      <a:pt x="2134" y="4492"/>
                    </a:moveTo>
                    <a:lnTo>
                      <a:pt x="2273" y="4353"/>
                    </a:lnTo>
                    <a:lnTo>
                      <a:pt x="3062" y="5153"/>
                    </a:lnTo>
                    <a:lnTo>
                      <a:pt x="2923" y="5281"/>
                    </a:lnTo>
                    <a:close/>
                    <a:moveTo>
                      <a:pt x="2166" y="2561"/>
                    </a:moveTo>
                    <a:lnTo>
                      <a:pt x="2283" y="2444"/>
                    </a:lnTo>
                    <a:lnTo>
                      <a:pt x="3073" y="3244"/>
                    </a:lnTo>
                    <a:lnTo>
                      <a:pt x="2966" y="3351"/>
                    </a:lnTo>
                    <a:close/>
                    <a:moveTo>
                      <a:pt x="1974" y="2753"/>
                    </a:moveTo>
                    <a:lnTo>
                      <a:pt x="2102" y="2625"/>
                    </a:lnTo>
                    <a:lnTo>
                      <a:pt x="2902" y="3415"/>
                    </a:lnTo>
                    <a:lnTo>
                      <a:pt x="2763" y="3553"/>
                    </a:lnTo>
                    <a:close/>
                    <a:moveTo>
                      <a:pt x="1771" y="2956"/>
                    </a:moveTo>
                    <a:lnTo>
                      <a:pt x="1910" y="2817"/>
                    </a:lnTo>
                    <a:lnTo>
                      <a:pt x="2699" y="3617"/>
                    </a:lnTo>
                    <a:lnTo>
                      <a:pt x="2571" y="3745"/>
                    </a:lnTo>
                    <a:close/>
                    <a:moveTo>
                      <a:pt x="1579" y="3148"/>
                    </a:moveTo>
                    <a:lnTo>
                      <a:pt x="1707" y="3009"/>
                    </a:lnTo>
                    <a:lnTo>
                      <a:pt x="2507" y="3809"/>
                    </a:lnTo>
                    <a:lnTo>
                      <a:pt x="2369" y="3948"/>
                    </a:lnTo>
                    <a:close/>
                    <a:moveTo>
                      <a:pt x="1377" y="3340"/>
                    </a:moveTo>
                    <a:lnTo>
                      <a:pt x="1515" y="3212"/>
                    </a:lnTo>
                    <a:lnTo>
                      <a:pt x="2315" y="4001"/>
                    </a:lnTo>
                    <a:lnTo>
                      <a:pt x="2177" y="4140"/>
                    </a:lnTo>
                    <a:close/>
                    <a:moveTo>
                      <a:pt x="1185" y="3543"/>
                    </a:moveTo>
                    <a:lnTo>
                      <a:pt x="1323" y="3404"/>
                    </a:lnTo>
                    <a:lnTo>
                      <a:pt x="2113" y="4204"/>
                    </a:lnTo>
                    <a:lnTo>
                      <a:pt x="1985" y="4332"/>
                    </a:lnTo>
                    <a:close/>
                    <a:moveTo>
                      <a:pt x="1217" y="1612"/>
                    </a:moveTo>
                    <a:lnTo>
                      <a:pt x="1334" y="1494"/>
                    </a:lnTo>
                    <a:lnTo>
                      <a:pt x="2123" y="2294"/>
                    </a:lnTo>
                    <a:lnTo>
                      <a:pt x="2017" y="2401"/>
                    </a:lnTo>
                    <a:close/>
                    <a:moveTo>
                      <a:pt x="1025" y="1804"/>
                    </a:moveTo>
                    <a:lnTo>
                      <a:pt x="1153" y="1676"/>
                    </a:lnTo>
                    <a:lnTo>
                      <a:pt x="1953" y="2465"/>
                    </a:lnTo>
                    <a:lnTo>
                      <a:pt x="1814" y="2604"/>
                    </a:lnTo>
                    <a:close/>
                    <a:moveTo>
                      <a:pt x="822" y="2006"/>
                    </a:moveTo>
                    <a:lnTo>
                      <a:pt x="961" y="1868"/>
                    </a:lnTo>
                    <a:lnTo>
                      <a:pt x="1750" y="2668"/>
                    </a:lnTo>
                    <a:lnTo>
                      <a:pt x="1622" y="2796"/>
                    </a:lnTo>
                    <a:close/>
                    <a:moveTo>
                      <a:pt x="630" y="2198"/>
                    </a:moveTo>
                    <a:lnTo>
                      <a:pt x="769" y="2070"/>
                    </a:lnTo>
                    <a:lnTo>
                      <a:pt x="1558" y="2860"/>
                    </a:lnTo>
                    <a:lnTo>
                      <a:pt x="1419" y="2999"/>
                    </a:lnTo>
                    <a:close/>
                    <a:moveTo>
                      <a:pt x="438" y="2401"/>
                    </a:moveTo>
                    <a:lnTo>
                      <a:pt x="566" y="2262"/>
                    </a:lnTo>
                    <a:lnTo>
                      <a:pt x="1366" y="3052"/>
                    </a:lnTo>
                    <a:lnTo>
                      <a:pt x="1227" y="3191"/>
                    </a:lnTo>
                    <a:close/>
                    <a:moveTo>
                      <a:pt x="235" y="2593"/>
                    </a:moveTo>
                    <a:lnTo>
                      <a:pt x="374" y="2454"/>
                    </a:lnTo>
                    <a:lnTo>
                      <a:pt x="1163" y="3255"/>
                    </a:lnTo>
                    <a:lnTo>
                      <a:pt x="1035" y="3383"/>
                    </a:lnTo>
                    <a:close/>
                    <a:moveTo>
                      <a:pt x="8641" y="9100"/>
                    </a:moveTo>
                    <a:cubicBezTo>
                      <a:pt x="8641" y="8983"/>
                      <a:pt x="8695" y="8876"/>
                      <a:pt x="8780" y="8780"/>
                    </a:cubicBezTo>
                    <a:cubicBezTo>
                      <a:pt x="8865" y="8695"/>
                      <a:pt x="8983" y="8652"/>
                      <a:pt x="9089" y="8652"/>
                    </a:cubicBezTo>
                    <a:cubicBezTo>
                      <a:pt x="9207" y="8652"/>
                      <a:pt x="9324" y="8695"/>
                      <a:pt x="9409" y="8780"/>
                    </a:cubicBezTo>
                    <a:cubicBezTo>
                      <a:pt x="9495" y="8876"/>
                      <a:pt x="9537" y="8983"/>
                      <a:pt x="9537" y="9100"/>
                    </a:cubicBezTo>
                    <a:cubicBezTo>
                      <a:pt x="9537" y="9218"/>
                      <a:pt x="9495" y="9324"/>
                      <a:pt x="9409" y="9420"/>
                    </a:cubicBezTo>
                    <a:cubicBezTo>
                      <a:pt x="9324" y="9506"/>
                      <a:pt x="9207" y="9548"/>
                      <a:pt x="9089" y="9548"/>
                    </a:cubicBezTo>
                    <a:cubicBezTo>
                      <a:pt x="8983" y="9548"/>
                      <a:pt x="8865" y="9506"/>
                      <a:pt x="8780" y="9420"/>
                    </a:cubicBezTo>
                    <a:cubicBezTo>
                      <a:pt x="8695" y="9324"/>
                      <a:pt x="8641" y="9218"/>
                      <a:pt x="8641" y="9100"/>
                    </a:cubicBezTo>
                    <a:close/>
                    <a:moveTo>
                      <a:pt x="15543" y="182"/>
                    </a:moveTo>
                    <a:lnTo>
                      <a:pt x="14743" y="982"/>
                    </a:lnTo>
                    <a:cubicBezTo>
                      <a:pt x="14700" y="950"/>
                      <a:pt x="14647" y="961"/>
                      <a:pt x="14604" y="993"/>
                    </a:cubicBezTo>
                    <a:cubicBezTo>
                      <a:pt x="14572" y="1036"/>
                      <a:pt x="14572" y="1089"/>
                      <a:pt x="14594" y="1132"/>
                    </a:cubicBezTo>
                    <a:lnTo>
                      <a:pt x="13794" y="1932"/>
                    </a:lnTo>
                    <a:cubicBezTo>
                      <a:pt x="13751" y="1900"/>
                      <a:pt x="13698" y="1910"/>
                      <a:pt x="13655" y="1942"/>
                    </a:cubicBezTo>
                    <a:cubicBezTo>
                      <a:pt x="13623" y="1985"/>
                      <a:pt x="13623" y="2038"/>
                      <a:pt x="13644" y="2081"/>
                    </a:cubicBezTo>
                    <a:lnTo>
                      <a:pt x="12844" y="2881"/>
                    </a:lnTo>
                    <a:cubicBezTo>
                      <a:pt x="12802" y="2849"/>
                      <a:pt x="12748" y="2860"/>
                      <a:pt x="12716" y="2892"/>
                    </a:cubicBezTo>
                    <a:cubicBezTo>
                      <a:pt x="12674" y="2934"/>
                      <a:pt x="12674" y="2988"/>
                      <a:pt x="12695" y="3031"/>
                    </a:cubicBezTo>
                    <a:lnTo>
                      <a:pt x="11895" y="3831"/>
                    </a:lnTo>
                    <a:cubicBezTo>
                      <a:pt x="11852" y="3799"/>
                      <a:pt x="11799" y="3809"/>
                      <a:pt x="11767" y="3841"/>
                    </a:cubicBezTo>
                    <a:cubicBezTo>
                      <a:pt x="11724" y="3884"/>
                      <a:pt x="11724" y="3937"/>
                      <a:pt x="11745" y="3980"/>
                    </a:cubicBezTo>
                    <a:lnTo>
                      <a:pt x="10945" y="4769"/>
                    </a:lnTo>
                    <a:cubicBezTo>
                      <a:pt x="10903" y="4748"/>
                      <a:pt x="10849" y="4759"/>
                      <a:pt x="10817" y="4791"/>
                    </a:cubicBezTo>
                    <a:cubicBezTo>
                      <a:pt x="10775" y="4833"/>
                      <a:pt x="10775" y="4908"/>
                      <a:pt x="10817" y="4951"/>
                    </a:cubicBezTo>
                    <a:lnTo>
                      <a:pt x="11948" y="6081"/>
                    </a:lnTo>
                    <a:lnTo>
                      <a:pt x="9473" y="8556"/>
                    </a:lnTo>
                    <a:cubicBezTo>
                      <a:pt x="9367" y="8482"/>
                      <a:pt x="9228" y="8439"/>
                      <a:pt x="9089" y="8439"/>
                    </a:cubicBezTo>
                    <a:cubicBezTo>
                      <a:pt x="8961" y="8439"/>
                      <a:pt x="8823" y="8482"/>
                      <a:pt x="8705" y="8556"/>
                    </a:cubicBezTo>
                    <a:lnTo>
                      <a:pt x="6156" y="6007"/>
                    </a:lnTo>
                    <a:lnTo>
                      <a:pt x="5206" y="5057"/>
                    </a:lnTo>
                    <a:lnTo>
                      <a:pt x="4257" y="4108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2358" y="2209"/>
                    </a:lnTo>
                    <a:lnTo>
                      <a:pt x="1409" y="1260"/>
                    </a:lnTo>
                    <a:lnTo>
                      <a:pt x="1259" y="1110"/>
                    </a:lnTo>
                    <a:cubicBezTo>
                      <a:pt x="1217" y="1068"/>
                      <a:pt x="1142" y="1068"/>
                      <a:pt x="1099" y="1110"/>
                    </a:cubicBezTo>
                    <a:cubicBezTo>
                      <a:pt x="1057" y="1153"/>
                      <a:pt x="1057" y="1228"/>
                      <a:pt x="1099" y="1270"/>
                    </a:cubicBezTo>
                    <a:lnTo>
                      <a:pt x="1174" y="1345"/>
                    </a:lnTo>
                    <a:lnTo>
                      <a:pt x="43" y="2476"/>
                    </a:lnTo>
                    <a:cubicBezTo>
                      <a:pt x="1" y="2518"/>
                      <a:pt x="1" y="2593"/>
                      <a:pt x="43" y="2636"/>
                    </a:cubicBezTo>
                    <a:cubicBezTo>
                      <a:pt x="75" y="2668"/>
                      <a:pt x="129" y="2678"/>
                      <a:pt x="171" y="2657"/>
                    </a:cubicBezTo>
                    <a:lnTo>
                      <a:pt x="971" y="3447"/>
                    </a:lnTo>
                    <a:cubicBezTo>
                      <a:pt x="950" y="3489"/>
                      <a:pt x="950" y="3543"/>
                      <a:pt x="993" y="3585"/>
                    </a:cubicBezTo>
                    <a:cubicBezTo>
                      <a:pt x="1025" y="3617"/>
                      <a:pt x="1078" y="3628"/>
                      <a:pt x="1121" y="3596"/>
                    </a:cubicBezTo>
                    <a:lnTo>
                      <a:pt x="1921" y="4396"/>
                    </a:lnTo>
                    <a:cubicBezTo>
                      <a:pt x="1899" y="4439"/>
                      <a:pt x="1899" y="4492"/>
                      <a:pt x="1942" y="4535"/>
                    </a:cubicBezTo>
                    <a:cubicBezTo>
                      <a:pt x="1974" y="4567"/>
                      <a:pt x="2027" y="4577"/>
                      <a:pt x="2070" y="4545"/>
                    </a:cubicBezTo>
                    <a:lnTo>
                      <a:pt x="2870" y="5345"/>
                    </a:lnTo>
                    <a:cubicBezTo>
                      <a:pt x="2849" y="5388"/>
                      <a:pt x="2849" y="5441"/>
                      <a:pt x="2891" y="5484"/>
                    </a:cubicBezTo>
                    <a:cubicBezTo>
                      <a:pt x="2923" y="5516"/>
                      <a:pt x="2977" y="5527"/>
                      <a:pt x="3019" y="5495"/>
                    </a:cubicBezTo>
                    <a:lnTo>
                      <a:pt x="3819" y="6295"/>
                    </a:lnTo>
                    <a:cubicBezTo>
                      <a:pt x="3798" y="6337"/>
                      <a:pt x="3798" y="6391"/>
                      <a:pt x="3830" y="6433"/>
                    </a:cubicBezTo>
                    <a:cubicBezTo>
                      <a:pt x="3873" y="6465"/>
                      <a:pt x="3926" y="6476"/>
                      <a:pt x="3969" y="6444"/>
                    </a:cubicBezTo>
                    <a:lnTo>
                      <a:pt x="4769" y="7244"/>
                    </a:lnTo>
                    <a:cubicBezTo>
                      <a:pt x="4748" y="7287"/>
                      <a:pt x="4748" y="7340"/>
                      <a:pt x="4780" y="7383"/>
                    </a:cubicBezTo>
                    <a:cubicBezTo>
                      <a:pt x="4822" y="7425"/>
                      <a:pt x="4897" y="7425"/>
                      <a:pt x="4940" y="7383"/>
                    </a:cubicBezTo>
                    <a:lnTo>
                      <a:pt x="6081" y="6241"/>
                    </a:lnTo>
                    <a:lnTo>
                      <a:pt x="8556" y="8716"/>
                    </a:lnTo>
                    <a:cubicBezTo>
                      <a:pt x="8471" y="8834"/>
                      <a:pt x="8428" y="8962"/>
                      <a:pt x="8428" y="9100"/>
                    </a:cubicBezTo>
                    <a:cubicBezTo>
                      <a:pt x="8428" y="9239"/>
                      <a:pt x="8471" y="9367"/>
                      <a:pt x="8556" y="9484"/>
                    </a:cubicBezTo>
                    <a:lnTo>
                      <a:pt x="5996" y="12034"/>
                    </a:lnTo>
                    <a:lnTo>
                      <a:pt x="5046" y="12983"/>
                    </a:lnTo>
                    <a:lnTo>
                      <a:pt x="4097" y="13933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2209" y="15831"/>
                    </a:lnTo>
                    <a:lnTo>
                      <a:pt x="1259" y="16781"/>
                    </a:lnTo>
                    <a:lnTo>
                      <a:pt x="1099" y="16930"/>
                    </a:lnTo>
                    <a:cubicBezTo>
                      <a:pt x="1057" y="16973"/>
                      <a:pt x="1057" y="17048"/>
                      <a:pt x="1099" y="17090"/>
                    </a:cubicBezTo>
                    <a:cubicBezTo>
                      <a:pt x="1142" y="17133"/>
                      <a:pt x="1217" y="17133"/>
                      <a:pt x="1259" y="17090"/>
                    </a:cubicBezTo>
                    <a:lnTo>
                      <a:pt x="1334" y="17016"/>
                    </a:lnTo>
                    <a:lnTo>
                      <a:pt x="2475" y="18146"/>
                    </a:lnTo>
                    <a:cubicBezTo>
                      <a:pt x="2518" y="18189"/>
                      <a:pt x="2582" y="18189"/>
                      <a:pt x="2625" y="18146"/>
                    </a:cubicBezTo>
                    <a:cubicBezTo>
                      <a:pt x="2667" y="18114"/>
                      <a:pt x="2667" y="18061"/>
                      <a:pt x="2646" y="18018"/>
                    </a:cubicBezTo>
                    <a:lnTo>
                      <a:pt x="3446" y="17218"/>
                    </a:lnTo>
                    <a:cubicBezTo>
                      <a:pt x="3489" y="17240"/>
                      <a:pt x="3542" y="17240"/>
                      <a:pt x="3574" y="17208"/>
                    </a:cubicBezTo>
                    <a:cubicBezTo>
                      <a:pt x="3606" y="17165"/>
                      <a:pt x="3617" y="17112"/>
                      <a:pt x="3595" y="17069"/>
                    </a:cubicBezTo>
                    <a:lnTo>
                      <a:pt x="4396" y="16269"/>
                    </a:lnTo>
                    <a:cubicBezTo>
                      <a:pt x="4438" y="16301"/>
                      <a:pt x="4492" y="16290"/>
                      <a:pt x="4524" y="16258"/>
                    </a:cubicBezTo>
                    <a:cubicBezTo>
                      <a:pt x="4556" y="16215"/>
                      <a:pt x="4566" y="16162"/>
                      <a:pt x="4545" y="16119"/>
                    </a:cubicBezTo>
                    <a:lnTo>
                      <a:pt x="5345" y="15319"/>
                    </a:lnTo>
                    <a:cubicBezTo>
                      <a:pt x="5377" y="15351"/>
                      <a:pt x="5441" y="15341"/>
                      <a:pt x="5473" y="15309"/>
                    </a:cubicBezTo>
                    <a:cubicBezTo>
                      <a:pt x="5505" y="15266"/>
                      <a:pt x="5516" y="15213"/>
                      <a:pt x="5494" y="15170"/>
                    </a:cubicBezTo>
                    <a:lnTo>
                      <a:pt x="6294" y="14370"/>
                    </a:lnTo>
                    <a:cubicBezTo>
                      <a:pt x="6326" y="14402"/>
                      <a:pt x="6390" y="14391"/>
                      <a:pt x="6422" y="14359"/>
                    </a:cubicBezTo>
                    <a:cubicBezTo>
                      <a:pt x="6454" y="14317"/>
                      <a:pt x="6465" y="14263"/>
                      <a:pt x="6444" y="14221"/>
                    </a:cubicBezTo>
                    <a:lnTo>
                      <a:pt x="7233" y="13421"/>
                    </a:lnTo>
                    <a:cubicBezTo>
                      <a:pt x="7276" y="13453"/>
                      <a:pt x="7329" y="13442"/>
                      <a:pt x="7372" y="13410"/>
                    </a:cubicBezTo>
                    <a:cubicBezTo>
                      <a:pt x="7414" y="13367"/>
                      <a:pt x="7414" y="13293"/>
                      <a:pt x="7372" y="13250"/>
                    </a:cubicBezTo>
                    <a:lnTo>
                      <a:pt x="6230" y="12119"/>
                    </a:lnTo>
                    <a:lnTo>
                      <a:pt x="8705" y="9644"/>
                    </a:lnTo>
                    <a:cubicBezTo>
                      <a:pt x="8823" y="9719"/>
                      <a:pt x="8961" y="9762"/>
                      <a:pt x="9089" y="9762"/>
                    </a:cubicBezTo>
                    <a:cubicBezTo>
                      <a:pt x="9228" y="9762"/>
                      <a:pt x="9367" y="9719"/>
                      <a:pt x="9473" y="9644"/>
                    </a:cubicBezTo>
                    <a:lnTo>
                      <a:pt x="12033" y="12194"/>
                    </a:lnTo>
                    <a:lnTo>
                      <a:pt x="12983" y="13143"/>
                    </a:lnTo>
                    <a:lnTo>
                      <a:pt x="13932" y="14093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5820" y="15991"/>
                    </a:lnTo>
                    <a:lnTo>
                      <a:pt x="16770" y="16941"/>
                    </a:lnTo>
                    <a:lnTo>
                      <a:pt x="16930" y="17090"/>
                    </a:lnTo>
                    <a:cubicBezTo>
                      <a:pt x="16973" y="17133"/>
                      <a:pt x="17037" y="17133"/>
                      <a:pt x="17079" y="17090"/>
                    </a:cubicBezTo>
                    <a:cubicBezTo>
                      <a:pt x="17122" y="17048"/>
                      <a:pt x="17122" y="16973"/>
                      <a:pt x="17079" y="16930"/>
                    </a:cubicBezTo>
                    <a:lnTo>
                      <a:pt x="17005" y="16856"/>
                    </a:lnTo>
                    <a:lnTo>
                      <a:pt x="18146" y="15725"/>
                    </a:lnTo>
                    <a:cubicBezTo>
                      <a:pt x="18189" y="15682"/>
                      <a:pt x="18189" y="15607"/>
                      <a:pt x="18146" y="15565"/>
                    </a:cubicBezTo>
                    <a:cubicBezTo>
                      <a:pt x="18103" y="15533"/>
                      <a:pt x="18050" y="15522"/>
                      <a:pt x="18007" y="15543"/>
                    </a:cubicBezTo>
                    <a:lnTo>
                      <a:pt x="17207" y="14754"/>
                    </a:lnTo>
                    <a:cubicBezTo>
                      <a:pt x="17239" y="14711"/>
                      <a:pt x="17229" y="14647"/>
                      <a:pt x="17197" y="14615"/>
                    </a:cubicBezTo>
                    <a:cubicBezTo>
                      <a:pt x="17154" y="14583"/>
                      <a:pt x="17101" y="14573"/>
                      <a:pt x="17058" y="14605"/>
                    </a:cubicBezTo>
                    <a:lnTo>
                      <a:pt x="16268" y="13805"/>
                    </a:lnTo>
                    <a:cubicBezTo>
                      <a:pt x="16290" y="13762"/>
                      <a:pt x="16279" y="13709"/>
                      <a:pt x="16247" y="13666"/>
                    </a:cubicBezTo>
                    <a:cubicBezTo>
                      <a:pt x="16215" y="13634"/>
                      <a:pt x="16151" y="13623"/>
                      <a:pt x="16119" y="13655"/>
                    </a:cubicBezTo>
                    <a:lnTo>
                      <a:pt x="15319" y="12855"/>
                    </a:lnTo>
                    <a:cubicBezTo>
                      <a:pt x="15340" y="12813"/>
                      <a:pt x="15330" y="12759"/>
                      <a:pt x="15298" y="12717"/>
                    </a:cubicBezTo>
                    <a:cubicBezTo>
                      <a:pt x="15266" y="12685"/>
                      <a:pt x="15212" y="12674"/>
                      <a:pt x="15170" y="12706"/>
                    </a:cubicBezTo>
                    <a:lnTo>
                      <a:pt x="14370" y="11906"/>
                    </a:lnTo>
                    <a:cubicBezTo>
                      <a:pt x="14391" y="11863"/>
                      <a:pt x="14380" y="11810"/>
                      <a:pt x="14348" y="11767"/>
                    </a:cubicBezTo>
                    <a:cubicBezTo>
                      <a:pt x="14316" y="11735"/>
                      <a:pt x="14263" y="11724"/>
                      <a:pt x="14220" y="11756"/>
                    </a:cubicBezTo>
                    <a:lnTo>
                      <a:pt x="13420" y="10956"/>
                    </a:lnTo>
                    <a:cubicBezTo>
                      <a:pt x="13442" y="10914"/>
                      <a:pt x="13431" y="10860"/>
                      <a:pt x="13399" y="10818"/>
                    </a:cubicBezTo>
                    <a:cubicBezTo>
                      <a:pt x="13356" y="10775"/>
                      <a:pt x="13292" y="10775"/>
                      <a:pt x="13250" y="10818"/>
                    </a:cubicBezTo>
                    <a:lnTo>
                      <a:pt x="12108" y="11959"/>
                    </a:lnTo>
                    <a:lnTo>
                      <a:pt x="9633" y="9484"/>
                    </a:lnTo>
                    <a:cubicBezTo>
                      <a:pt x="9719" y="9367"/>
                      <a:pt x="9761" y="9239"/>
                      <a:pt x="9761" y="9100"/>
                    </a:cubicBezTo>
                    <a:cubicBezTo>
                      <a:pt x="9761" y="8962"/>
                      <a:pt x="9719" y="8834"/>
                      <a:pt x="9633" y="8716"/>
                    </a:cubicBezTo>
                    <a:lnTo>
                      <a:pt x="12183" y="6167"/>
                    </a:lnTo>
                    <a:lnTo>
                      <a:pt x="13132" y="5217"/>
                    </a:lnTo>
                    <a:lnTo>
                      <a:pt x="14082" y="4268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980" y="2369"/>
                    </a:lnTo>
                    <a:lnTo>
                      <a:pt x="16930" y="1420"/>
                    </a:lnTo>
                    <a:lnTo>
                      <a:pt x="17079" y="1270"/>
                    </a:lnTo>
                    <a:cubicBezTo>
                      <a:pt x="17122" y="1228"/>
                      <a:pt x="17122" y="1153"/>
                      <a:pt x="17079" y="1110"/>
                    </a:cubicBezTo>
                    <a:cubicBezTo>
                      <a:pt x="17037" y="1068"/>
                      <a:pt x="16973" y="1068"/>
                      <a:pt x="16930" y="1110"/>
                    </a:cubicBezTo>
                    <a:lnTo>
                      <a:pt x="16855" y="1185"/>
                    </a:lnTo>
                    <a:lnTo>
                      <a:pt x="15714" y="44"/>
                    </a:lnTo>
                    <a:cubicBezTo>
                      <a:pt x="15671" y="1"/>
                      <a:pt x="15596" y="1"/>
                      <a:pt x="15554" y="44"/>
                    </a:cubicBezTo>
                    <a:cubicBezTo>
                      <a:pt x="15522" y="86"/>
                      <a:pt x="15511" y="140"/>
                      <a:pt x="15543" y="182"/>
                    </a:cubicBezTo>
                    <a:lnTo>
                      <a:pt x="15543" y="182"/>
                    </a:lnTo>
                  </a:path>
                </a:pathLst>
              </a:custGeom>
              <a:solidFill>
                <a:srgbClr val="3E3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4" name="Google Shape;1094;p27"/>
              <p:cNvSpPr/>
              <p:nvPr/>
            </p:nvSpPr>
            <p:spPr>
              <a:xfrm>
                <a:off x="7756950" y="2700150"/>
                <a:ext cx="40575" cy="6457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2583" extrusionOk="0">
                    <a:moveTo>
                      <a:pt x="1409" y="1"/>
                    </a:moveTo>
                    <a:lnTo>
                      <a:pt x="214" y="1"/>
                    </a:lnTo>
                    <a:cubicBezTo>
                      <a:pt x="97" y="1"/>
                      <a:pt x="1" y="97"/>
                      <a:pt x="1" y="214"/>
                    </a:cubicBezTo>
                    <a:lnTo>
                      <a:pt x="1" y="2369"/>
                    </a:lnTo>
                    <a:cubicBezTo>
                      <a:pt x="1" y="2486"/>
                      <a:pt x="97" y="2582"/>
                      <a:pt x="214" y="2582"/>
                    </a:cubicBezTo>
                    <a:lnTo>
                      <a:pt x="1409" y="2582"/>
                    </a:lnTo>
                    <a:cubicBezTo>
                      <a:pt x="1526" y="2582"/>
                      <a:pt x="1622" y="2486"/>
                      <a:pt x="1622" y="2369"/>
                    </a:cubicBezTo>
                    <a:lnTo>
                      <a:pt x="1622" y="214"/>
                    </a:lnTo>
                    <a:cubicBezTo>
                      <a:pt x="1622" y="97"/>
                      <a:pt x="1526" y="1"/>
                      <a:pt x="1409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5" name="Google Shape;1095;p27"/>
              <p:cNvSpPr/>
              <p:nvPr/>
            </p:nvSpPr>
            <p:spPr>
              <a:xfrm>
                <a:off x="7764700" y="2787900"/>
                <a:ext cx="25075" cy="4027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611" extrusionOk="0">
                    <a:moveTo>
                      <a:pt x="854" y="0"/>
                    </a:moveTo>
                    <a:lnTo>
                      <a:pt x="150" y="0"/>
                    </a:lnTo>
                    <a:cubicBezTo>
                      <a:pt x="64" y="0"/>
                      <a:pt x="0" y="75"/>
                      <a:pt x="0" y="160"/>
                    </a:cubicBezTo>
                    <a:lnTo>
                      <a:pt x="0" y="1451"/>
                    </a:lnTo>
                    <a:cubicBezTo>
                      <a:pt x="0" y="1536"/>
                      <a:pt x="64" y="1611"/>
                      <a:pt x="150" y="1611"/>
                    </a:cubicBezTo>
                    <a:lnTo>
                      <a:pt x="854" y="1611"/>
                    </a:lnTo>
                    <a:cubicBezTo>
                      <a:pt x="939" y="1611"/>
                      <a:pt x="1003" y="1536"/>
                      <a:pt x="1003" y="1451"/>
                    </a:cubicBezTo>
                    <a:lnTo>
                      <a:pt x="1003" y="160"/>
                    </a:lnTo>
                    <a:cubicBezTo>
                      <a:pt x="1003" y="75"/>
                      <a:pt x="939" y="0"/>
                      <a:pt x="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6" name="Google Shape;1096;p27"/>
              <p:cNvSpPr/>
              <p:nvPr/>
            </p:nvSpPr>
            <p:spPr>
              <a:xfrm>
                <a:off x="7756950" y="2854025"/>
                <a:ext cx="40575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3137" extrusionOk="0">
                    <a:moveTo>
                      <a:pt x="1366" y="1"/>
                    </a:moveTo>
                    <a:lnTo>
                      <a:pt x="257" y="1"/>
                    </a:lnTo>
                    <a:cubicBezTo>
                      <a:pt x="118" y="1"/>
                      <a:pt x="1" y="118"/>
                      <a:pt x="1" y="257"/>
                    </a:cubicBezTo>
                    <a:lnTo>
                      <a:pt x="1" y="2881"/>
                    </a:lnTo>
                    <a:cubicBezTo>
                      <a:pt x="1" y="3020"/>
                      <a:pt x="118" y="3137"/>
                      <a:pt x="257" y="3137"/>
                    </a:cubicBezTo>
                    <a:lnTo>
                      <a:pt x="1366" y="3137"/>
                    </a:lnTo>
                    <a:cubicBezTo>
                      <a:pt x="1505" y="3137"/>
                      <a:pt x="1622" y="3020"/>
                      <a:pt x="1622" y="2881"/>
                    </a:cubicBezTo>
                    <a:lnTo>
                      <a:pt x="1622" y="257"/>
                    </a:lnTo>
                    <a:cubicBezTo>
                      <a:pt x="1622" y="118"/>
                      <a:pt x="1505" y="1"/>
                      <a:pt x="1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097" name="Google Shape;1097;p27"/>
            <p:cNvGrpSpPr/>
            <p:nvPr/>
          </p:nvGrpSpPr>
          <p:grpSpPr>
            <a:xfrm>
              <a:off x="3924414" y="4333841"/>
              <a:ext cx="1295163" cy="756512"/>
              <a:chOff x="540525" y="803875"/>
              <a:chExt cx="1537650" cy="898150"/>
            </a:xfrm>
          </p:grpSpPr>
          <p:sp>
            <p:nvSpPr>
              <p:cNvPr id="1098" name="Google Shape;1098;p27"/>
              <p:cNvSpPr/>
              <p:nvPr/>
            </p:nvSpPr>
            <p:spPr>
              <a:xfrm>
                <a:off x="1265400" y="803875"/>
                <a:ext cx="3471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3887" h="1072" extrusionOk="0">
                    <a:moveTo>
                      <a:pt x="2281" y="0"/>
                    </a:moveTo>
                    <a:lnTo>
                      <a:pt x="2281" y="454"/>
                    </a:lnTo>
                    <a:cubicBezTo>
                      <a:pt x="845" y="743"/>
                      <a:pt x="0" y="1071"/>
                      <a:pt x="0" y="1071"/>
                    </a:cubicBezTo>
                    <a:lnTo>
                      <a:pt x="13887" y="1071"/>
                    </a:lnTo>
                    <a:cubicBezTo>
                      <a:pt x="13887" y="1071"/>
                      <a:pt x="10825" y="38"/>
                      <a:pt x="69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9" name="Google Shape;1099;p27"/>
              <p:cNvSpPr/>
              <p:nvPr/>
            </p:nvSpPr>
            <p:spPr>
              <a:xfrm>
                <a:off x="1148850" y="803875"/>
                <a:ext cx="3471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3887" h="1072" extrusionOk="0">
                    <a:moveTo>
                      <a:pt x="6742" y="0"/>
                    </a:moveTo>
                    <a:cubicBezTo>
                      <a:pt x="2760" y="0"/>
                      <a:pt x="0" y="1071"/>
                      <a:pt x="0" y="1071"/>
                    </a:cubicBezTo>
                    <a:lnTo>
                      <a:pt x="13886" y="1071"/>
                    </a:lnTo>
                    <a:cubicBezTo>
                      <a:pt x="13886" y="1071"/>
                      <a:pt x="10723" y="0"/>
                      <a:pt x="67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00" name="Google Shape;1100;p27"/>
              <p:cNvSpPr/>
              <p:nvPr/>
            </p:nvSpPr>
            <p:spPr>
              <a:xfrm>
                <a:off x="1268875" y="841825"/>
                <a:ext cx="138000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5520" h="1910" extrusionOk="0">
                    <a:moveTo>
                      <a:pt x="2775" y="0"/>
                    </a:moveTo>
                    <a:cubicBezTo>
                      <a:pt x="2297" y="0"/>
                      <a:pt x="1928" y="45"/>
                      <a:pt x="1928" y="45"/>
                    </a:cubicBezTo>
                    <a:lnTo>
                      <a:pt x="1651" y="977"/>
                    </a:lnTo>
                    <a:cubicBezTo>
                      <a:pt x="681" y="1053"/>
                      <a:pt x="0" y="1229"/>
                      <a:pt x="0" y="1431"/>
                    </a:cubicBezTo>
                    <a:cubicBezTo>
                      <a:pt x="0" y="1695"/>
                      <a:pt x="1235" y="1909"/>
                      <a:pt x="2760" y="1909"/>
                    </a:cubicBezTo>
                    <a:cubicBezTo>
                      <a:pt x="4284" y="1909"/>
                      <a:pt x="5519" y="1695"/>
                      <a:pt x="5519" y="1431"/>
                    </a:cubicBezTo>
                    <a:cubicBezTo>
                      <a:pt x="5519" y="1254"/>
                      <a:pt x="4990" y="1090"/>
                      <a:pt x="4196" y="1015"/>
                    </a:cubicBezTo>
                    <a:lnTo>
                      <a:pt x="3957" y="120"/>
                    </a:lnTo>
                    <a:cubicBezTo>
                      <a:pt x="3578" y="27"/>
                      <a:pt x="3144" y="0"/>
                      <a:pt x="2775" y="0"/>
                    </a:cubicBezTo>
                    <a:close/>
                  </a:path>
                </a:pathLst>
              </a:custGeom>
              <a:solidFill>
                <a:srgbClr val="F78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01" name="Google Shape;1101;p27"/>
              <p:cNvSpPr/>
              <p:nvPr/>
            </p:nvSpPr>
            <p:spPr>
              <a:xfrm>
                <a:off x="1310450" y="874775"/>
                <a:ext cx="31200" cy="3245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98" extrusionOk="0">
                    <a:moveTo>
                      <a:pt x="972" y="0"/>
                    </a:moveTo>
                    <a:cubicBezTo>
                      <a:pt x="383" y="0"/>
                      <a:pt x="38" y="163"/>
                      <a:pt x="38" y="163"/>
                    </a:cubicBezTo>
                    <a:lnTo>
                      <a:pt x="0" y="1297"/>
                    </a:lnTo>
                    <a:cubicBezTo>
                      <a:pt x="303" y="1284"/>
                      <a:pt x="467" y="1045"/>
                      <a:pt x="467" y="1045"/>
                    </a:cubicBezTo>
                    <a:cubicBezTo>
                      <a:pt x="240" y="869"/>
                      <a:pt x="378" y="453"/>
                      <a:pt x="542" y="402"/>
                    </a:cubicBezTo>
                    <a:cubicBezTo>
                      <a:pt x="553" y="399"/>
                      <a:pt x="565" y="397"/>
                      <a:pt x="576" y="397"/>
                    </a:cubicBezTo>
                    <a:cubicBezTo>
                      <a:pt x="713" y="397"/>
                      <a:pt x="832" y="667"/>
                      <a:pt x="832" y="667"/>
                    </a:cubicBezTo>
                    <a:lnTo>
                      <a:pt x="1248" y="12"/>
                    </a:lnTo>
                    <a:cubicBezTo>
                      <a:pt x="1151" y="4"/>
                      <a:pt x="1059" y="0"/>
                      <a:pt x="972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02" name="Google Shape;1102;p27"/>
              <p:cNvSpPr/>
              <p:nvPr/>
            </p:nvSpPr>
            <p:spPr>
              <a:xfrm>
                <a:off x="1328100" y="910025"/>
                <a:ext cx="1735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31" fill="none" extrusionOk="0">
                    <a:moveTo>
                      <a:pt x="693" y="631"/>
                    </a:moveTo>
                    <a:cubicBezTo>
                      <a:pt x="693" y="631"/>
                      <a:pt x="151" y="366"/>
                      <a:pt x="0" y="0"/>
                    </a:cubicBezTo>
                  </a:path>
                </a:pathLst>
              </a:custGeom>
              <a:noFill/>
              <a:ln w="3775" cap="rnd" cmpd="sng">
                <a:solidFill>
                  <a:srgbClr val="BE303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1103" name="Google Shape;1103;p27"/>
              <p:cNvGrpSpPr/>
              <p:nvPr/>
            </p:nvGrpSpPr>
            <p:grpSpPr>
              <a:xfrm>
                <a:off x="540525" y="829075"/>
                <a:ext cx="1537650" cy="872950"/>
                <a:chOff x="540525" y="829075"/>
                <a:chExt cx="1537650" cy="872950"/>
              </a:xfrm>
            </p:grpSpPr>
            <p:sp>
              <p:nvSpPr>
                <p:cNvPr id="1104" name="Google Shape;1104;p27"/>
                <p:cNvSpPr/>
                <p:nvPr/>
              </p:nvSpPr>
              <p:spPr>
                <a:xfrm>
                  <a:off x="540525" y="1457525"/>
                  <a:ext cx="300575" cy="4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3" h="1917" fill="none" extrusionOk="0">
                      <a:moveTo>
                        <a:pt x="1" y="1916"/>
                      </a:moveTo>
                      <a:lnTo>
                        <a:pt x="12022" y="1"/>
                      </a:lnTo>
                    </a:path>
                  </a:pathLst>
                </a:custGeom>
                <a:noFill/>
                <a:ln w="10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5" name="Google Shape;1105;p27"/>
                <p:cNvSpPr/>
                <p:nvPr/>
              </p:nvSpPr>
              <p:spPr>
                <a:xfrm>
                  <a:off x="571400" y="1444925"/>
                  <a:ext cx="45400" cy="1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5042" extrusionOk="0">
                      <a:moveTo>
                        <a:pt x="1815" y="1"/>
                      </a:moveTo>
                      <a:lnTo>
                        <a:pt x="832" y="341"/>
                      </a:lnTo>
                      <a:cubicBezTo>
                        <a:pt x="265" y="543"/>
                        <a:pt x="1" y="1173"/>
                        <a:pt x="253" y="1714"/>
                      </a:cubicBezTo>
                      <a:lnTo>
                        <a:pt x="1815" y="5041"/>
                      </a:lnTo>
                      <a:lnTo>
                        <a:pt x="18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6" name="Google Shape;1106;p27"/>
                <p:cNvSpPr/>
                <p:nvPr/>
              </p:nvSpPr>
              <p:spPr>
                <a:xfrm>
                  <a:off x="643850" y="1433900"/>
                  <a:ext cx="45400" cy="1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5042" extrusionOk="0">
                      <a:moveTo>
                        <a:pt x="1815" y="1"/>
                      </a:moveTo>
                      <a:lnTo>
                        <a:pt x="833" y="341"/>
                      </a:lnTo>
                      <a:cubicBezTo>
                        <a:pt x="266" y="543"/>
                        <a:pt x="1" y="1185"/>
                        <a:pt x="253" y="1714"/>
                      </a:cubicBezTo>
                      <a:lnTo>
                        <a:pt x="1815" y="5041"/>
                      </a:lnTo>
                      <a:lnTo>
                        <a:pt x="18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7" name="Google Shape;1107;p27"/>
                <p:cNvSpPr/>
                <p:nvPr/>
              </p:nvSpPr>
              <p:spPr>
                <a:xfrm>
                  <a:off x="716000" y="1422875"/>
                  <a:ext cx="45700" cy="1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" h="5054" extrusionOk="0">
                      <a:moveTo>
                        <a:pt x="1828" y="1"/>
                      </a:moveTo>
                      <a:lnTo>
                        <a:pt x="845" y="341"/>
                      </a:lnTo>
                      <a:cubicBezTo>
                        <a:pt x="278" y="543"/>
                        <a:pt x="1" y="1185"/>
                        <a:pt x="265" y="1727"/>
                      </a:cubicBezTo>
                      <a:lnTo>
                        <a:pt x="1828" y="5054"/>
                      </a:lnTo>
                      <a:lnTo>
                        <a:pt x="18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8" name="Google Shape;1108;p27"/>
                <p:cNvSpPr/>
                <p:nvPr/>
              </p:nvSpPr>
              <p:spPr>
                <a:xfrm>
                  <a:off x="1513000" y="1106600"/>
                  <a:ext cx="52325" cy="2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1158" extrusionOk="0">
                      <a:moveTo>
                        <a:pt x="26" y="0"/>
                      </a:moveTo>
                      <a:lnTo>
                        <a:pt x="1" y="819"/>
                      </a:lnTo>
                      <a:cubicBezTo>
                        <a:pt x="1" y="819"/>
                        <a:pt x="845" y="819"/>
                        <a:pt x="996" y="920"/>
                      </a:cubicBezTo>
                      <a:cubicBezTo>
                        <a:pt x="1108" y="995"/>
                        <a:pt x="1335" y="1158"/>
                        <a:pt x="1498" y="1158"/>
                      </a:cubicBezTo>
                      <a:cubicBezTo>
                        <a:pt x="1556" y="1158"/>
                        <a:pt x="1606" y="1137"/>
                        <a:pt x="1639" y="1084"/>
                      </a:cubicBezTo>
                      <a:cubicBezTo>
                        <a:pt x="1777" y="882"/>
                        <a:pt x="2092" y="530"/>
                        <a:pt x="1765" y="353"/>
                      </a:cubicBezTo>
                      <a:cubicBezTo>
                        <a:pt x="1425" y="164"/>
                        <a:pt x="26" y="0"/>
                        <a:pt x="26" y="0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9" name="Google Shape;1109;p27"/>
                <p:cNvSpPr/>
                <p:nvPr/>
              </p:nvSpPr>
              <p:spPr>
                <a:xfrm>
                  <a:off x="1218450" y="829700"/>
                  <a:ext cx="70925" cy="34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13761" extrusionOk="0">
                      <a:moveTo>
                        <a:pt x="1979" y="0"/>
                      </a:moveTo>
                      <a:cubicBezTo>
                        <a:pt x="1526" y="1827"/>
                        <a:pt x="631" y="6099"/>
                        <a:pt x="1" y="13685"/>
                      </a:cubicBezTo>
                      <a:lnTo>
                        <a:pt x="820" y="13760"/>
                      </a:lnTo>
                      <a:cubicBezTo>
                        <a:pt x="1463" y="5986"/>
                        <a:pt x="2408" y="1664"/>
                        <a:pt x="28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0" name="Google Shape;1110;p27"/>
                <p:cNvSpPr/>
                <p:nvPr/>
              </p:nvSpPr>
              <p:spPr>
                <a:xfrm>
                  <a:off x="1163950" y="910975"/>
                  <a:ext cx="373025" cy="50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1" h="20150" extrusionOk="0">
                      <a:moveTo>
                        <a:pt x="1236" y="0"/>
                      </a:moveTo>
                      <a:cubicBezTo>
                        <a:pt x="555" y="0"/>
                        <a:pt x="1" y="555"/>
                        <a:pt x="1" y="1223"/>
                      </a:cubicBezTo>
                      <a:lnTo>
                        <a:pt x="1" y="11190"/>
                      </a:lnTo>
                      <a:lnTo>
                        <a:pt x="2811" y="19771"/>
                      </a:lnTo>
                      <a:lnTo>
                        <a:pt x="14920" y="20149"/>
                      </a:lnTo>
                      <a:lnTo>
                        <a:pt x="13547" y="13168"/>
                      </a:lnTo>
                      <a:lnTo>
                        <a:pt x="8897" y="11807"/>
                      </a:lnTo>
                      <a:lnTo>
                        <a:pt x="6465" y="0"/>
                      </a:lnTo>
                      <a:close/>
                    </a:path>
                  </a:pathLst>
                </a:custGeom>
                <a:solidFill>
                  <a:srgbClr val="1424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1" name="Google Shape;1111;p27"/>
                <p:cNvSpPr/>
                <p:nvPr/>
              </p:nvSpPr>
              <p:spPr>
                <a:xfrm>
                  <a:off x="1307300" y="1196375"/>
                  <a:ext cx="281025" cy="2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8734" extrusionOk="0">
                      <a:moveTo>
                        <a:pt x="3314" y="1"/>
                      </a:moveTo>
                      <a:lnTo>
                        <a:pt x="0" y="391"/>
                      </a:lnTo>
                      <a:lnTo>
                        <a:pt x="4360" y="2307"/>
                      </a:lnTo>
                      <a:lnTo>
                        <a:pt x="7498" y="8733"/>
                      </a:lnTo>
                      <a:lnTo>
                        <a:pt x="11240" y="8733"/>
                      </a:lnTo>
                      <a:cubicBezTo>
                        <a:pt x="11240" y="8733"/>
                        <a:pt x="9464" y="1651"/>
                        <a:pt x="8342" y="870"/>
                      </a:cubicBezTo>
                      <a:cubicBezTo>
                        <a:pt x="7233" y="76"/>
                        <a:pt x="3314" y="1"/>
                        <a:pt x="3314" y="1"/>
                      </a:cubicBezTo>
                      <a:close/>
                    </a:path>
                  </a:pathLst>
                </a:custGeom>
                <a:solidFill>
                  <a:srgbClr val="2941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2" name="Google Shape;1112;p27"/>
                <p:cNvSpPr/>
                <p:nvPr/>
              </p:nvSpPr>
              <p:spPr>
                <a:xfrm>
                  <a:off x="1217200" y="1183150"/>
                  <a:ext cx="304650" cy="23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6" h="9565" extrusionOk="0">
                      <a:moveTo>
                        <a:pt x="656" y="0"/>
                      </a:moveTo>
                      <a:cubicBezTo>
                        <a:pt x="656" y="0"/>
                        <a:pt x="1" y="1009"/>
                        <a:pt x="76" y="2974"/>
                      </a:cubicBezTo>
                      <a:cubicBezTo>
                        <a:pt x="152" y="4927"/>
                        <a:pt x="6918" y="5016"/>
                        <a:pt x="6918" y="5016"/>
                      </a:cubicBezTo>
                      <a:cubicBezTo>
                        <a:pt x="6918" y="5016"/>
                        <a:pt x="6981" y="5709"/>
                        <a:pt x="7322" y="6061"/>
                      </a:cubicBezTo>
                      <a:cubicBezTo>
                        <a:pt x="7662" y="6427"/>
                        <a:pt x="8897" y="9564"/>
                        <a:pt x="8897" y="9564"/>
                      </a:cubicBezTo>
                      <a:lnTo>
                        <a:pt x="12186" y="9564"/>
                      </a:lnTo>
                      <a:cubicBezTo>
                        <a:pt x="12186" y="9564"/>
                        <a:pt x="10182" y="3075"/>
                        <a:pt x="9413" y="2281"/>
                      </a:cubicBezTo>
                      <a:cubicBezTo>
                        <a:pt x="8657" y="1500"/>
                        <a:pt x="5368" y="1261"/>
                        <a:pt x="5368" y="1261"/>
                      </a:cubicBezTo>
                      <a:lnTo>
                        <a:pt x="3403" y="53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425A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3" name="Google Shape;1113;p27"/>
                <p:cNvSpPr/>
                <p:nvPr/>
              </p:nvSpPr>
              <p:spPr>
                <a:xfrm>
                  <a:off x="1207425" y="928600"/>
                  <a:ext cx="309700" cy="2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8" h="11098" extrusionOk="0">
                      <a:moveTo>
                        <a:pt x="3277" y="1"/>
                      </a:moveTo>
                      <a:lnTo>
                        <a:pt x="3277" y="417"/>
                      </a:lnTo>
                      <a:lnTo>
                        <a:pt x="669" y="908"/>
                      </a:lnTo>
                      <a:cubicBezTo>
                        <a:pt x="669" y="908"/>
                        <a:pt x="1" y="10170"/>
                        <a:pt x="1072" y="10712"/>
                      </a:cubicBezTo>
                      <a:cubicBezTo>
                        <a:pt x="1651" y="10994"/>
                        <a:pt x="3017" y="11097"/>
                        <a:pt x="4318" y="11097"/>
                      </a:cubicBezTo>
                      <a:cubicBezTo>
                        <a:pt x="5452" y="11097"/>
                        <a:pt x="6537" y="11019"/>
                        <a:pt x="7007" y="10913"/>
                      </a:cubicBezTo>
                      <a:cubicBezTo>
                        <a:pt x="8002" y="10686"/>
                        <a:pt x="7259" y="10321"/>
                        <a:pt x="7259" y="10182"/>
                      </a:cubicBezTo>
                      <a:cubicBezTo>
                        <a:pt x="7259" y="10056"/>
                        <a:pt x="7309" y="7839"/>
                        <a:pt x="7309" y="7839"/>
                      </a:cubicBezTo>
                      <a:cubicBezTo>
                        <a:pt x="7309" y="7839"/>
                        <a:pt x="8355" y="8116"/>
                        <a:pt x="9288" y="8166"/>
                      </a:cubicBezTo>
                      <a:cubicBezTo>
                        <a:pt x="9594" y="8183"/>
                        <a:pt x="10031" y="8189"/>
                        <a:pt x="10477" y="8189"/>
                      </a:cubicBezTo>
                      <a:cubicBezTo>
                        <a:pt x="11370" y="8189"/>
                        <a:pt x="12299" y="8166"/>
                        <a:pt x="12299" y="8166"/>
                      </a:cubicBezTo>
                      <a:cubicBezTo>
                        <a:pt x="12299" y="8166"/>
                        <a:pt x="12388" y="7246"/>
                        <a:pt x="12299" y="7095"/>
                      </a:cubicBezTo>
                      <a:cubicBezTo>
                        <a:pt x="12224" y="6957"/>
                        <a:pt x="8872" y="6213"/>
                        <a:pt x="8872" y="6213"/>
                      </a:cubicBezTo>
                      <a:cubicBezTo>
                        <a:pt x="8872" y="6213"/>
                        <a:pt x="7952" y="2735"/>
                        <a:pt x="7587" y="1992"/>
                      </a:cubicBezTo>
                      <a:cubicBezTo>
                        <a:pt x="7234" y="1248"/>
                        <a:pt x="5898" y="1009"/>
                        <a:pt x="5898" y="1009"/>
                      </a:cubicBezTo>
                      <a:lnTo>
                        <a:pt x="5898" y="631"/>
                      </a:lnTo>
                      <a:lnTo>
                        <a:pt x="32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4" name="Google Shape;1114;p27"/>
                <p:cNvSpPr/>
                <p:nvPr/>
              </p:nvSpPr>
              <p:spPr>
                <a:xfrm>
                  <a:off x="1332175" y="982475"/>
                  <a:ext cx="12000" cy="14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5987" fill="none" extrusionOk="0">
                      <a:moveTo>
                        <a:pt x="228" y="1"/>
                      </a:moveTo>
                      <a:cubicBezTo>
                        <a:pt x="228" y="1"/>
                        <a:pt x="480" y="291"/>
                        <a:pt x="379" y="832"/>
                      </a:cubicBezTo>
                      <a:cubicBezTo>
                        <a:pt x="278" y="1387"/>
                        <a:pt x="442" y="2445"/>
                        <a:pt x="316" y="3277"/>
                      </a:cubicBezTo>
                      <a:cubicBezTo>
                        <a:pt x="190" y="4096"/>
                        <a:pt x="165" y="5558"/>
                        <a:pt x="1" y="5986"/>
                      </a:cubicBezTo>
                    </a:path>
                  </a:pathLst>
                </a:custGeom>
                <a:noFill/>
                <a:ln w="2525" cap="rnd" cmpd="sng">
                  <a:solidFill>
                    <a:srgbClr val="53652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5" name="Google Shape;1115;p27"/>
                <p:cNvSpPr/>
                <p:nvPr/>
              </p:nvSpPr>
              <p:spPr>
                <a:xfrm>
                  <a:off x="1217200" y="986900"/>
                  <a:ext cx="190300" cy="21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2" h="8766" extrusionOk="0">
                      <a:moveTo>
                        <a:pt x="757" y="0"/>
                      </a:moveTo>
                      <a:lnTo>
                        <a:pt x="127" y="1399"/>
                      </a:lnTo>
                      <a:cubicBezTo>
                        <a:pt x="26" y="4171"/>
                        <a:pt x="1" y="8027"/>
                        <a:pt x="681" y="8380"/>
                      </a:cubicBezTo>
                      <a:cubicBezTo>
                        <a:pt x="1260" y="8662"/>
                        <a:pt x="2626" y="8765"/>
                        <a:pt x="3927" y="8765"/>
                      </a:cubicBezTo>
                      <a:cubicBezTo>
                        <a:pt x="5061" y="8765"/>
                        <a:pt x="6146" y="8687"/>
                        <a:pt x="6616" y="8581"/>
                      </a:cubicBezTo>
                      <a:cubicBezTo>
                        <a:pt x="7611" y="8354"/>
                        <a:pt x="6868" y="7989"/>
                        <a:pt x="6868" y="7850"/>
                      </a:cubicBezTo>
                      <a:cubicBezTo>
                        <a:pt x="6868" y="7750"/>
                        <a:pt x="6893" y="6401"/>
                        <a:pt x="6906" y="5796"/>
                      </a:cubicBezTo>
                      <a:cubicBezTo>
                        <a:pt x="6011" y="5368"/>
                        <a:pt x="5104" y="4511"/>
                        <a:pt x="4801" y="4133"/>
                      </a:cubicBezTo>
                      <a:cubicBezTo>
                        <a:pt x="4461" y="3705"/>
                        <a:pt x="3252" y="2823"/>
                        <a:pt x="2773" y="2067"/>
                      </a:cubicBezTo>
                      <a:cubicBezTo>
                        <a:pt x="2294" y="1311"/>
                        <a:pt x="757" y="0"/>
                        <a:pt x="75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6" name="Google Shape;1116;p27"/>
                <p:cNvSpPr/>
                <p:nvPr/>
              </p:nvSpPr>
              <p:spPr>
                <a:xfrm>
                  <a:off x="1443375" y="1104075"/>
                  <a:ext cx="150300" cy="15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2" h="6327" fill="none" extrusionOk="0">
                      <a:moveTo>
                        <a:pt x="5760" y="3163"/>
                      </a:moveTo>
                      <a:cubicBezTo>
                        <a:pt x="5495" y="4915"/>
                        <a:pt x="4058" y="6326"/>
                        <a:pt x="2546" y="6326"/>
                      </a:cubicBezTo>
                      <a:cubicBezTo>
                        <a:pt x="1022" y="6326"/>
                        <a:pt x="1" y="4915"/>
                        <a:pt x="253" y="3163"/>
                      </a:cubicBezTo>
                      <a:cubicBezTo>
                        <a:pt x="505" y="1425"/>
                        <a:pt x="1941" y="1"/>
                        <a:pt x="3466" y="1"/>
                      </a:cubicBezTo>
                      <a:cubicBezTo>
                        <a:pt x="4978" y="1"/>
                        <a:pt x="6012" y="1425"/>
                        <a:pt x="5760" y="3163"/>
                      </a:cubicBezTo>
                      <a:close/>
                    </a:path>
                  </a:pathLst>
                </a:custGeom>
                <a:noFill/>
                <a:ln w="10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7" name="Google Shape;1117;p27"/>
                <p:cNvSpPr/>
                <p:nvPr/>
              </p:nvSpPr>
              <p:spPr>
                <a:xfrm>
                  <a:off x="1452525" y="1104400"/>
                  <a:ext cx="84450" cy="9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8" h="3680" fill="none" extrusionOk="0">
                      <a:moveTo>
                        <a:pt x="0" y="2621"/>
                      </a:moveTo>
                      <a:lnTo>
                        <a:pt x="3377" y="3680"/>
                      </a:lnTo>
                      <a:lnTo>
                        <a:pt x="3277" y="0"/>
                      </a:lnTo>
                    </a:path>
                  </a:pathLst>
                </a:custGeom>
                <a:noFill/>
                <a:ln w="4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8" name="Google Shape;1118;p27"/>
                <p:cNvSpPr/>
                <p:nvPr/>
              </p:nvSpPr>
              <p:spPr>
                <a:xfrm>
                  <a:off x="1536950" y="1155425"/>
                  <a:ext cx="49800" cy="4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" h="1639" fill="none" extrusionOk="0">
                      <a:moveTo>
                        <a:pt x="0" y="1639"/>
                      </a:moveTo>
                      <a:lnTo>
                        <a:pt x="1991" y="1"/>
                      </a:lnTo>
                    </a:path>
                  </a:pathLst>
                </a:custGeom>
                <a:noFill/>
                <a:ln w="4400" cap="flat" cmpd="sng">
                  <a:solidFill>
                    <a:srgbClr val="2A5D7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9" name="Google Shape;1119;p27"/>
                <p:cNvSpPr/>
                <p:nvPr/>
              </p:nvSpPr>
              <p:spPr>
                <a:xfrm>
                  <a:off x="1586400" y="830650"/>
                  <a:ext cx="98950" cy="4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8" h="16445" extrusionOk="0">
                      <a:moveTo>
                        <a:pt x="1" y="0"/>
                      </a:moveTo>
                      <a:cubicBezTo>
                        <a:pt x="618" y="706"/>
                        <a:pt x="3000" y="4209"/>
                        <a:pt x="3138" y="16444"/>
                      </a:cubicBezTo>
                      <a:lnTo>
                        <a:pt x="3957" y="16444"/>
                      </a:lnTo>
                      <a:cubicBezTo>
                        <a:pt x="3831" y="5784"/>
                        <a:pt x="2042" y="1550"/>
                        <a:pt x="10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0" name="Google Shape;1120;p27"/>
                <p:cNvSpPr/>
                <p:nvPr/>
              </p:nvSpPr>
              <p:spPr>
                <a:xfrm>
                  <a:off x="1439600" y="1165775"/>
                  <a:ext cx="230950" cy="2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8" h="9063" extrusionOk="0">
                      <a:moveTo>
                        <a:pt x="6426" y="1"/>
                      </a:moveTo>
                      <a:cubicBezTo>
                        <a:pt x="5404" y="1"/>
                        <a:pt x="3858" y="193"/>
                        <a:pt x="3012" y="1237"/>
                      </a:cubicBezTo>
                      <a:cubicBezTo>
                        <a:pt x="1853" y="2661"/>
                        <a:pt x="1664" y="8143"/>
                        <a:pt x="1" y="9062"/>
                      </a:cubicBezTo>
                      <a:lnTo>
                        <a:pt x="6377" y="9062"/>
                      </a:lnTo>
                      <a:lnTo>
                        <a:pt x="9237" y="2271"/>
                      </a:lnTo>
                      <a:lnTo>
                        <a:pt x="7435" y="65"/>
                      </a:lnTo>
                      <a:cubicBezTo>
                        <a:pt x="7435" y="65"/>
                        <a:pt x="7019" y="1"/>
                        <a:pt x="6426" y="1"/>
                      </a:cubicBezTo>
                      <a:close/>
                    </a:path>
                  </a:pathLst>
                </a:custGeom>
                <a:solidFill>
                  <a:srgbClr val="1634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1" name="Google Shape;1121;p27"/>
                <p:cNvSpPr/>
                <p:nvPr/>
              </p:nvSpPr>
              <p:spPr>
                <a:xfrm>
                  <a:off x="1472050" y="829075"/>
                  <a:ext cx="101775" cy="41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1" h="16457" extrusionOk="0">
                      <a:moveTo>
                        <a:pt x="1" y="0"/>
                      </a:moveTo>
                      <a:cubicBezTo>
                        <a:pt x="618" y="706"/>
                        <a:pt x="3100" y="4209"/>
                        <a:pt x="3252" y="16457"/>
                      </a:cubicBezTo>
                      <a:lnTo>
                        <a:pt x="4071" y="16444"/>
                      </a:lnTo>
                      <a:cubicBezTo>
                        <a:pt x="3945" y="5796"/>
                        <a:pt x="2042" y="1550"/>
                        <a:pt x="10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2" name="Google Shape;1122;p27"/>
                <p:cNvSpPr/>
                <p:nvPr/>
              </p:nvSpPr>
              <p:spPr>
                <a:xfrm>
                  <a:off x="1101900" y="829700"/>
                  <a:ext cx="70600" cy="34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3761" extrusionOk="0">
                      <a:moveTo>
                        <a:pt x="1979" y="0"/>
                      </a:moveTo>
                      <a:cubicBezTo>
                        <a:pt x="1513" y="1827"/>
                        <a:pt x="618" y="6099"/>
                        <a:pt x="1" y="13685"/>
                      </a:cubicBezTo>
                      <a:lnTo>
                        <a:pt x="820" y="13760"/>
                      </a:lnTo>
                      <a:cubicBezTo>
                        <a:pt x="1450" y="5986"/>
                        <a:pt x="2395" y="1664"/>
                        <a:pt x="28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3" name="Google Shape;1123;p27"/>
                <p:cNvSpPr/>
                <p:nvPr/>
              </p:nvSpPr>
              <p:spPr>
                <a:xfrm>
                  <a:off x="1553325" y="1221575"/>
                  <a:ext cx="422150" cy="2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6" h="8305" extrusionOk="0">
                      <a:moveTo>
                        <a:pt x="5255" y="1"/>
                      </a:moveTo>
                      <a:cubicBezTo>
                        <a:pt x="5255" y="1"/>
                        <a:pt x="2118" y="139"/>
                        <a:pt x="1" y="744"/>
                      </a:cubicBezTo>
                      <a:cubicBezTo>
                        <a:pt x="1" y="1362"/>
                        <a:pt x="4298" y="3290"/>
                        <a:pt x="4298" y="3932"/>
                      </a:cubicBezTo>
                      <a:cubicBezTo>
                        <a:pt x="4298" y="5772"/>
                        <a:pt x="3340" y="6629"/>
                        <a:pt x="2004" y="6629"/>
                      </a:cubicBezTo>
                      <a:lnTo>
                        <a:pt x="404" y="6629"/>
                      </a:lnTo>
                      <a:lnTo>
                        <a:pt x="202" y="8305"/>
                      </a:lnTo>
                      <a:lnTo>
                        <a:pt x="16886" y="8305"/>
                      </a:lnTo>
                      <a:lnTo>
                        <a:pt x="16886" y="2672"/>
                      </a:lnTo>
                      <a:cubicBezTo>
                        <a:pt x="11455" y="429"/>
                        <a:pt x="5255" y="1"/>
                        <a:pt x="52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4" name="Google Shape;1124;p27"/>
                <p:cNvSpPr/>
                <p:nvPr/>
              </p:nvSpPr>
              <p:spPr>
                <a:xfrm>
                  <a:off x="1450950" y="1240175"/>
                  <a:ext cx="416800" cy="1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2" h="7561" extrusionOk="0">
                      <a:moveTo>
                        <a:pt x="4096" y="0"/>
                      </a:moveTo>
                      <a:lnTo>
                        <a:pt x="4096" y="3188"/>
                      </a:lnTo>
                      <a:cubicBezTo>
                        <a:pt x="4096" y="5028"/>
                        <a:pt x="3138" y="5885"/>
                        <a:pt x="1802" y="5885"/>
                      </a:cubicBezTo>
                      <a:lnTo>
                        <a:pt x="189" y="5885"/>
                      </a:lnTo>
                      <a:lnTo>
                        <a:pt x="0" y="7561"/>
                      </a:lnTo>
                      <a:lnTo>
                        <a:pt x="16671" y="7561"/>
                      </a:lnTo>
                      <a:lnTo>
                        <a:pt x="16671" y="1928"/>
                      </a:lnTo>
                      <a:cubicBezTo>
                        <a:pt x="11543" y="252"/>
                        <a:pt x="4096" y="0"/>
                        <a:pt x="409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5" name="Google Shape;1125;p27"/>
                <p:cNvSpPr/>
                <p:nvPr/>
              </p:nvSpPr>
              <p:spPr>
                <a:xfrm>
                  <a:off x="1788025" y="1387275"/>
                  <a:ext cx="290150" cy="29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6" h="11607" extrusionOk="0">
                      <a:moveTo>
                        <a:pt x="5167" y="1"/>
                      </a:moveTo>
                      <a:cubicBezTo>
                        <a:pt x="5041" y="1"/>
                        <a:pt x="4940" y="102"/>
                        <a:pt x="4940" y="228"/>
                      </a:cubicBezTo>
                      <a:cubicBezTo>
                        <a:pt x="4940" y="373"/>
                        <a:pt x="4826" y="456"/>
                        <a:pt x="4711" y="456"/>
                      </a:cubicBezTo>
                      <a:cubicBezTo>
                        <a:pt x="4627" y="456"/>
                        <a:pt x="4541" y="412"/>
                        <a:pt x="4499" y="316"/>
                      </a:cubicBezTo>
                      <a:cubicBezTo>
                        <a:pt x="4461" y="222"/>
                        <a:pt x="4382" y="170"/>
                        <a:pt x="4298" y="170"/>
                      </a:cubicBezTo>
                      <a:cubicBezTo>
                        <a:pt x="4268" y="170"/>
                        <a:pt x="4238" y="177"/>
                        <a:pt x="4209" y="190"/>
                      </a:cubicBezTo>
                      <a:lnTo>
                        <a:pt x="3025" y="669"/>
                      </a:lnTo>
                      <a:cubicBezTo>
                        <a:pt x="2911" y="706"/>
                        <a:pt x="2861" y="845"/>
                        <a:pt x="2899" y="958"/>
                      </a:cubicBezTo>
                      <a:lnTo>
                        <a:pt x="2974" y="1135"/>
                      </a:lnTo>
                      <a:cubicBezTo>
                        <a:pt x="3048" y="1301"/>
                        <a:pt x="2912" y="1454"/>
                        <a:pt x="2764" y="1454"/>
                      </a:cubicBezTo>
                      <a:cubicBezTo>
                        <a:pt x="2711" y="1454"/>
                        <a:pt x="2656" y="1434"/>
                        <a:pt x="2609" y="1387"/>
                      </a:cubicBezTo>
                      <a:lnTo>
                        <a:pt x="2470" y="1248"/>
                      </a:lnTo>
                      <a:cubicBezTo>
                        <a:pt x="2426" y="1204"/>
                        <a:pt x="2366" y="1182"/>
                        <a:pt x="2306" y="1182"/>
                      </a:cubicBezTo>
                      <a:cubicBezTo>
                        <a:pt x="2246" y="1182"/>
                        <a:pt x="2187" y="1204"/>
                        <a:pt x="2142" y="1248"/>
                      </a:cubicBezTo>
                      <a:lnTo>
                        <a:pt x="1248" y="2143"/>
                      </a:lnTo>
                      <a:cubicBezTo>
                        <a:pt x="1160" y="2231"/>
                        <a:pt x="1160" y="2382"/>
                        <a:pt x="1248" y="2471"/>
                      </a:cubicBezTo>
                      <a:cubicBezTo>
                        <a:pt x="1399" y="2622"/>
                        <a:pt x="1272" y="2857"/>
                        <a:pt x="1090" y="2857"/>
                      </a:cubicBezTo>
                      <a:cubicBezTo>
                        <a:pt x="1060" y="2857"/>
                        <a:pt x="1028" y="2850"/>
                        <a:pt x="996" y="2836"/>
                      </a:cubicBezTo>
                      <a:cubicBezTo>
                        <a:pt x="969" y="2824"/>
                        <a:pt x="940" y="2818"/>
                        <a:pt x="912" y="2818"/>
                      </a:cubicBezTo>
                      <a:cubicBezTo>
                        <a:pt x="822" y="2818"/>
                        <a:pt x="735" y="2876"/>
                        <a:pt x="706" y="2962"/>
                      </a:cubicBezTo>
                      <a:lnTo>
                        <a:pt x="202" y="4134"/>
                      </a:lnTo>
                      <a:cubicBezTo>
                        <a:pt x="152" y="4247"/>
                        <a:pt x="215" y="4386"/>
                        <a:pt x="328" y="4424"/>
                      </a:cubicBezTo>
                      <a:lnTo>
                        <a:pt x="504" y="4499"/>
                      </a:lnTo>
                      <a:cubicBezTo>
                        <a:pt x="731" y="4600"/>
                        <a:pt x="668" y="4940"/>
                        <a:pt x="416" y="4940"/>
                      </a:cubicBezTo>
                      <a:lnTo>
                        <a:pt x="227" y="4940"/>
                      </a:lnTo>
                      <a:cubicBezTo>
                        <a:pt x="101" y="4940"/>
                        <a:pt x="0" y="5041"/>
                        <a:pt x="0" y="5167"/>
                      </a:cubicBezTo>
                      <a:lnTo>
                        <a:pt x="0" y="6440"/>
                      </a:lnTo>
                      <a:cubicBezTo>
                        <a:pt x="0" y="6566"/>
                        <a:pt x="101" y="6667"/>
                        <a:pt x="227" y="6667"/>
                      </a:cubicBezTo>
                      <a:cubicBezTo>
                        <a:pt x="479" y="6667"/>
                        <a:pt x="542" y="7007"/>
                        <a:pt x="315" y="7108"/>
                      </a:cubicBezTo>
                      <a:cubicBezTo>
                        <a:pt x="189" y="7158"/>
                        <a:pt x="139" y="7284"/>
                        <a:pt x="189" y="7397"/>
                      </a:cubicBezTo>
                      <a:lnTo>
                        <a:pt x="668" y="8582"/>
                      </a:lnTo>
                      <a:cubicBezTo>
                        <a:pt x="698" y="8670"/>
                        <a:pt x="788" y="8720"/>
                        <a:pt x="880" y="8720"/>
                      </a:cubicBezTo>
                      <a:cubicBezTo>
                        <a:pt x="907" y="8720"/>
                        <a:pt x="933" y="8716"/>
                        <a:pt x="958" y="8708"/>
                      </a:cubicBezTo>
                      <a:lnTo>
                        <a:pt x="1134" y="8632"/>
                      </a:lnTo>
                      <a:cubicBezTo>
                        <a:pt x="1163" y="8621"/>
                        <a:pt x="1192" y="8616"/>
                        <a:pt x="1219" y="8616"/>
                      </a:cubicBezTo>
                      <a:cubicBezTo>
                        <a:pt x="1406" y="8616"/>
                        <a:pt x="1540" y="8855"/>
                        <a:pt x="1386" y="8998"/>
                      </a:cubicBezTo>
                      <a:lnTo>
                        <a:pt x="1248" y="9136"/>
                      </a:lnTo>
                      <a:cubicBezTo>
                        <a:pt x="1160" y="9225"/>
                        <a:pt x="1160" y="9376"/>
                        <a:pt x="1248" y="9464"/>
                      </a:cubicBezTo>
                      <a:lnTo>
                        <a:pt x="2142" y="10359"/>
                      </a:lnTo>
                      <a:cubicBezTo>
                        <a:pt x="2187" y="10403"/>
                        <a:pt x="2246" y="10425"/>
                        <a:pt x="2306" y="10425"/>
                      </a:cubicBezTo>
                      <a:cubicBezTo>
                        <a:pt x="2366" y="10425"/>
                        <a:pt x="2426" y="10403"/>
                        <a:pt x="2470" y="10359"/>
                      </a:cubicBezTo>
                      <a:cubicBezTo>
                        <a:pt x="2517" y="10312"/>
                        <a:pt x="2572" y="10292"/>
                        <a:pt x="2626" y="10292"/>
                      </a:cubicBezTo>
                      <a:cubicBezTo>
                        <a:pt x="2773" y="10292"/>
                        <a:pt x="2909" y="10444"/>
                        <a:pt x="2835" y="10611"/>
                      </a:cubicBezTo>
                      <a:cubicBezTo>
                        <a:pt x="2785" y="10724"/>
                        <a:pt x="2848" y="10863"/>
                        <a:pt x="2962" y="10913"/>
                      </a:cubicBezTo>
                      <a:lnTo>
                        <a:pt x="4133" y="11405"/>
                      </a:lnTo>
                      <a:cubicBezTo>
                        <a:pt x="4160" y="11417"/>
                        <a:pt x="4189" y="11422"/>
                        <a:pt x="4217" y="11422"/>
                      </a:cubicBezTo>
                      <a:cubicBezTo>
                        <a:pt x="4307" y="11422"/>
                        <a:pt x="4394" y="11365"/>
                        <a:pt x="4423" y="11279"/>
                      </a:cubicBezTo>
                      <a:lnTo>
                        <a:pt x="4499" y="11102"/>
                      </a:lnTo>
                      <a:cubicBezTo>
                        <a:pt x="4541" y="11006"/>
                        <a:pt x="4627" y="10962"/>
                        <a:pt x="4711" y="10962"/>
                      </a:cubicBezTo>
                      <a:cubicBezTo>
                        <a:pt x="4826" y="10962"/>
                        <a:pt x="4940" y="11045"/>
                        <a:pt x="4940" y="11190"/>
                      </a:cubicBezTo>
                      <a:lnTo>
                        <a:pt x="4940" y="11379"/>
                      </a:lnTo>
                      <a:cubicBezTo>
                        <a:pt x="4940" y="11505"/>
                        <a:pt x="5041" y="11606"/>
                        <a:pt x="5167" y="11606"/>
                      </a:cubicBezTo>
                      <a:lnTo>
                        <a:pt x="6439" y="11606"/>
                      </a:lnTo>
                      <a:cubicBezTo>
                        <a:pt x="6565" y="11606"/>
                        <a:pt x="6666" y="11505"/>
                        <a:pt x="6666" y="11379"/>
                      </a:cubicBezTo>
                      <a:cubicBezTo>
                        <a:pt x="6666" y="11236"/>
                        <a:pt x="6776" y="11154"/>
                        <a:pt x="6890" y="11154"/>
                      </a:cubicBezTo>
                      <a:cubicBezTo>
                        <a:pt x="6976" y="11154"/>
                        <a:pt x="7064" y="11201"/>
                        <a:pt x="7107" y="11304"/>
                      </a:cubicBezTo>
                      <a:cubicBezTo>
                        <a:pt x="7144" y="11387"/>
                        <a:pt x="7223" y="11437"/>
                        <a:pt x="7307" y="11437"/>
                      </a:cubicBezTo>
                      <a:cubicBezTo>
                        <a:pt x="7336" y="11437"/>
                        <a:pt x="7367" y="11430"/>
                        <a:pt x="7397" y="11417"/>
                      </a:cubicBezTo>
                      <a:lnTo>
                        <a:pt x="8581" y="10951"/>
                      </a:lnTo>
                      <a:cubicBezTo>
                        <a:pt x="8695" y="10901"/>
                        <a:pt x="8745" y="10762"/>
                        <a:pt x="8708" y="10649"/>
                      </a:cubicBezTo>
                      <a:lnTo>
                        <a:pt x="8632" y="10472"/>
                      </a:lnTo>
                      <a:cubicBezTo>
                        <a:pt x="8567" y="10306"/>
                        <a:pt x="8706" y="10153"/>
                        <a:pt x="8849" y="10153"/>
                      </a:cubicBezTo>
                      <a:cubicBezTo>
                        <a:pt x="8901" y="10153"/>
                        <a:pt x="8954" y="10173"/>
                        <a:pt x="8997" y="10220"/>
                      </a:cubicBezTo>
                      <a:lnTo>
                        <a:pt x="9136" y="10359"/>
                      </a:lnTo>
                      <a:cubicBezTo>
                        <a:pt x="9180" y="10403"/>
                        <a:pt x="9240" y="10425"/>
                        <a:pt x="9300" y="10425"/>
                      </a:cubicBezTo>
                      <a:cubicBezTo>
                        <a:pt x="9360" y="10425"/>
                        <a:pt x="9419" y="10403"/>
                        <a:pt x="9464" y="10359"/>
                      </a:cubicBezTo>
                      <a:lnTo>
                        <a:pt x="10358" y="9464"/>
                      </a:lnTo>
                      <a:cubicBezTo>
                        <a:pt x="10446" y="9376"/>
                        <a:pt x="10446" y="9225"/>
                        <a:pt x="10358" y="9136"/>
                      </a:cubicBezTo>
                      <a:cubicBezTo>
                        <a:pt x="10207" y="8985"/>
                        <a:pt x="10334" y="8750"/>
                        <a:pt x="10516" y="8750"/>
                      </a:cubicBezTo>
                      <a:cubicBezTo>
                        <a:pt x="10546" y="8750"/>
                        <a:pt x="10578" y="8757"/>
                        <a:pt x="10610" y="8771"/>
                      </a:cubicBezTo>
                      <a:cubicBezTo>
                        <a:pt x="10637" y="8783"/>
                        <a:pt x="10666" y="8789"/>
                        <a:pt x="10694" y="8789"/>
                      </a:cubicBezTo>
                      <a:cubicBezTo>
                        <a:pt x="10785" y="8789"/>
                        <a:pt x="10874" y="8731"/>
                        <a:pt x="10913" y="8645"/>
                      </a:cubicBezTo>
                      <a:lnTo>
                        <a:pt x="11404" y="7473"/>
                      </a:lnTo>
                      <a:cubicBezTo>
                        <a:pt x="11454" y="7360"/>
                        <a:pt x="11391" y="7234"/>
                        <a:pt x="11278" y="7183"/>
                      </a:cubicBezTo>
                      <a:lnTo>
                        <a:pt x="11102" y="7108"/>
                      </a:lnTo>
                      <a:cubicBezTo>
                        <a:pt x="10875" y="7007"/>
                        <a:pt x="10938" y="6667"/>
                        <a:pt x="11190" y="6667"/>
                      </a:cubicBezTo>
                      <a:lnTo>
                        <a:pt x="11379" y="6667"/>
                      </a:lnTo>
                      <a:cubicBezTo>
                        <a:pt x="11505" y="6667"/>
                        <a:pt x="11606" y="6566"/>
                        <a:pt x="11606" y="6440"/>
                      </a:cubicBezTo>
                      <a:lnTo>
                        <a:pt x="11606" y="5167"/>
                      </a:lnTo>
                      <a:cubicBezTo>
                        <a:pt x="11606" y="5041"/>
                        <a:pt x="11505" y="4940"/>
                        <a:pt x="11379" y="4940"/>
                      </a:cubicBezTo>
                      <a:cubicBezTo>
                        <a:pt x="11127" y="4940"/>
                        <a:pt x="11064" y="4600"/>
                        <a:pt x="11291" y="4499"/>
                      </a:cubicBezTo>
                      <a:cubicBezTo>
                        <a:pt x="11417" y="4449"/>
                        <a:pt x="11467" y="4323"/>
                        <a:pt x="11417" y="4209"/>
                      </a:cubicBezTo>
                      <a:lnTo>
                        <a:pt x="10938" y="3025"/>
                      </a:lnTo>
                      <a:cubicBezTo>
                        <a:pt x="10908" y="2937"/>
                        <a:pt x="10818" y="2887"/>
                        <a:pt x="10726" y="2887"/>
                      </a:cubicBezTo>
                      <a:cubicBezTo>
                        <a:pt x="10699" y="2887"/>
                        <a:pt x="10673" y="2891"/>
                        <a:pt x="10648" y="2899"/>
                      </a:cubicBezTo>
                      <a:lnTo>
                        <a:pt x="10472" y="2975"/>
                      </a:lnTo>
                      <a:cubicBezTo>
                        <a:pt x="10439" y="2989"/>
                        <a:pt x="10408" y="2995"/>
                        <a:pt x="10378" y="2995"/>
                      </a:cubicBezTo>
                      <a:cubicBezTo>
                        <a:pt x="10195" y="2995"/>
                        <a:pt x="10068" y="2761"/>
                        <a:pt x="10220" y="2609"/>
                      </a:cubicBezTo>
                      <a:lnTo>
                        <a:pt x="10358" y="2471"/>
                      </a:lnTo>
                      <a:cubicBezTo>
                        <a:pt x="10446" y="2382"/>
                        <a:pt x="10446" y="2231"/>
                        <a:pt x="10358" y="2143"/>
                      </a:cubicBezTo>
                      <a:lnTo>
                        <a:pt x="9464" y="1248"/>
                      </a:lnTo>
                      <a:cubicBezTo>
                        <a:pt x="9419" y="1204"/>
                        <a:pt x="9360" y="1182"/>
                        <a:pt x="9300" y="1182"/>
                      </a:cubicBezTo>
                      <a:cubicBezTo>
                        <a:pt x="9240" y="1182"/>
                        <a:pt x="9180" y="1204"/>
                        <a:pt x="9136" y="1248"/>
                      </a:cubicBezTo>
                      <a:cubicBezTo>
                        <a:pt x="9088" y="1297"/>
                        <a:pt x="9031" y="1317"/>
                        <a:pt x="8976" y="1317"/>
                      </a:cubicBezTo>
                      <a:cubicBezTo>
                        <a:pt x="8830" y="1317"/>
                        <a:pt x="8697" y="1170"/>
                        <a:pt x="8771" y="996"/>
                      </a:cubicBezTo>
                      <a:cubicBezTo>
                        <a:pt x="8821" y="883"/>
                        <a:pt x="8758" y="744"/>
                        <a:pt x="8644" y="706"/>
                      </a:cubicBezTo>
                      <a:lnTo>
                        <a:pt x="7473" y="202"/>
                      </a:lnTo>
                      <a:cubicBezTo>
                        <a:pt x="7446" y="190"/>
                        <a:pt x="7417" y="185"/>
                        <a:pt x="7389" y="185"/>
                      </a:cubicBezTo>
                      <a:cubicBezTo>
                        <a:pt x="7299" y="185"/>
                        <a:pt x="7212" y="242"/>
                        <a:pt x="7183" y="328"/>
                      </a:cubicBezTo>
                      <a:lnTo>
                        <a:pt x="7107" y="505"/>
                      </a:lnTo>
                      <a:cubicBezTo>
                        <a:pt x="7065" y="601"/>
                        <a:pt x="6979" y="645"/>
                        <a:pt x="6895" y="645"/>
                      </a:cubicBezTo>
                      <a:cubicBezTo>
                        <a:pt x="6780" y="645"/>
                        <a:pt x="6666" y="562"/>
                        <a:pt x="6666" y="417"/>
                      </a:cubicBezTo>
                      <a:lnTo>
                        <a:pt x="6666" y="228"/>
                      </a:lnTo>
                      <a:cubicBezTo>
                        <a:pt x="6666" y="102"/>
                        <a:pt x="6565" y="1"/>
                        <a:pt x="64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6" name="Google Shape;1126;p27"/>
                <p:cNvSpPr/>
                <p:nvPr/>
              </p:nvSpPr>
              <p:spPr>
                <a:xfrm>
                  <a:off x="978100" y="1519275"/>
                  <a:ext cx="472875" cy="15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5" h="6327" extrusionOk="0">
                      <a:moveTo>
                        <a:pt x="0" y="1"/>
                      </a:moveTo>
                      <a:lnTo>
                        <a:pt x="404" y="996"/>
                      </a:lnTo>
                      <a:cubicBezTo>
                        <a:pt x="470" y="1148"/>
                        <a:pt x="622" y="1242"/>
                        <a:pt x="779" y="1242"/>
                      </a:cubicBezTo>
                      <a:cubicBezTo>
                        <a:pt x="831" y="1242"/>
                        <a:pt x="883" y="1232"/>
                        <a:pt x="933" y="1210"/>
                      </a:cubicBezTo>
                      <a:lnTo>
                        <a:pt x="1248" y="1084"/>
                      </a:lnTo>
                      <a:cubicBezTo>
                        <a:pt x="1301" y="1063"/>
                        <a:pt x="1353" y="1053"/>
                        <a:pt x="1403" y="1053"/>
                      </a:cubicBezTo>
                      <a:cubicBezTo>
                        <a:pt x="1729" y="1053"/>
                        <a:pt x="1950" y="1477"/>
                        <a:pt x="1676" y="1739"/>
                      </a:cubicBezTo>
                      <a:lnTo>
                        <a:pt x="1437" y="1979"/>
                      </a:lnTo>
                      <a:cubicBezTo>
                        <a:pt x="1286" y="2130"/>
                        <a:pt x="1286" y="2395"/>
                        <a:pt x="1437" y="2546"/>
                      </a:cubicBezTo>
                      <a:lnTo>
                        <a:pt x="3025" y="4121"/>
                      </a:lnTo>
                      <a:cubicBezTo>
                        <a:pt x="3100" y="4203"/>
                        <a:pt x="3201" y="4244"/>
                        <a:pt x="3303" y="4244"/>
                      </a:cubicBezTo>
                      <a:cubicBezTo>
                        <a:pt x="3406" y="4244"/>
                        <a:pt x="3510" y="4203"/>
                        <a:pt x="3592" y="4121"/>
                      </a:cubicBezTo>
                      <a:cubicBezTo>
                        <a:pt x="3673" y="4040"/>
                        <a:pt x="3769" y="4005"/>
                        <a:pt x="3863" y="4005"/>
                      </a:cubicBezTo>
                      <a:cubicBezTo>
                        <a:pt x="4121" y="4005"/>
                        <a:pt x="4364" y="4267"/>
                        <a:pt x="4234" y="4562"/>
                      </a:cubicBezTo>
                      <a:cubicBezTo>
                        <a:pt x="4159" y="4776"/>
                        <a:pt x="4247" y="5003"/>
                        <a:pt x="4449" y="5091"/>
                      </a:cubicBezTo>
                      <a:lnTo>
                        <a:pt x="6515" y="5961"/>
                      </a:lnTo>
                      <a:cubicBezTo>
                        <a:pt x="6565" y="5983"/>
                        <a:pt x="6617" y="5993"/>
                        <a:pt x="6669" y="5993"/>
                      </a:cubicBezTo>
                      <a:cubicBezTo>
                        <a:pt x="6825" y="5993"/>
                        <a:pt x="6975" y="5898"/>
                        <a:pt x="7032" y="5747"/>
                      </a:cubicBezTo>
                      <a:lnTo>
                        <a:pt x="7170" y="5432"/>
                      </a:lnTo>
                      <a:cubicBezTo>
                        <a:pt x="7238" y="5264"/>
                        <a:pt x="7383" y="5188"/>
                        <a:pt x="7528" y="5188"/>
                      </a:cubicBezTo>
                      <a:cubicBezTo>
                        <a:pt x="7733" y="5188"/>
                        <a:pt x="7939" y="5338"/>
                        <a:pt x="7939" y="5595"/>
                      </a:cubicBezTo>
                      <a:lnTo>
                        <a:pt x="7939" y="5936"/>
                      </a:lnTo>
                      <a:cubicBezTo>
                        <a:pt x="7939" y="6150"/>
                        <a:pt x="8115" y="6326"/>
                        <a:pt x="8342" y="6326"/>
                      </a:cubicBezTo>
                      <a:lnTo>
                        <a:pt x="10573" y="6326"/>
                      </a:lnTo>
                      <a:cubicBezTo>
                        <a:pt x="10799" y="6326"/>
                        <a:pt x="10976" y="6150"/>
                        <a:pt x="10976" y="5936"/>
                      </a:cubicBezTo>
                      <a:cubicBezTo>
                        <a:pt x="10976" y="5680"/>
                        <a:pt x="11179" y="5530"/>
                        <a:pt x="11381" y="5530"/>
                      </a:cubicBezTo>
                      <a:cubicBezTo>
                        <a:pt x="11529" y="5530"/>
                        <a:pt x="11676" y="5609"/>
                        <a:pt x="11744" y="5784"/>
                      </a:cubicBezTo>
                      <a:cubicBezTo>
                        <a:pt x="11811" y="5936"/>
                        <a:pt x="11963" y="6031"/>
                        <a:pt x="12120" y="6031"/>
                      </a:cubicBezTo>
                      <a:cubicBezTo>
                        <a:pt x="12172" y="6031"/>
                        <a:pt x="12224" y="6020"/>
                        <a:pt x="12274" y="5999"/>
                      </a:cubicBezTo>
                      <a:lnTo>
                        <a:pt x="14340" y="5154"/>
                      </a:lnTo>
                      <a:cubicBezTo>
                        <a:pt x="14542" y="5079"/>
                        <a:pt x="14643" y="4839"/>
                        <a:pt x="14567" y="4638"/>
                      </a:cubicBezTo>
                      <a:lnTo>
                        <a:pt x="14441" y="4323"/>
                      </a:lnTo>
                      <a:cubicBezTo>
                        <a:pt x="14322" y="4030"/>
                        <a:pt x="14555" y="3771"/>
                        <a:pt x="14812" y="3771"/>
                      </a:cubicBezTo>
                      <a:cubicBezTo>
                        <a:pt x="14909" y="3771"/>
                        <a:pt x="15010" y="3808"/>
                        <a:pt x="15096" y="3894"/>
                      </a:cubicBezTo>
                      <a:lnTo>
                        <a:pt x="15336" y="4121"/>
                      </a:lnTo>
                      <a:cubicBezTo>
                        <a:pt x="15411" y="4203"/>
                        <a:pt x="15512" y="4244"/>
                        <a:pt x="15615" y="4244"/>
                      </a:cubicBezTo>
                      <a:cubicBezTo>
                        <a:pt x="15717" y="4244"/>
                        <a:pt x="15821" y="4203"/>
                        <a:pt x="15903" y="4121"/>
                      </a:cubicBezTo>
                      <a:lnTo>
                        <a:pt x="17478" y="2546"/>
                      </a:lnTo>
                      <a:cubicBezTo>
                        <a:pt x="17629" y="2395"/>
                        <a:pt x="17629" y="2130"/>
                        <a:pt x="17478" y="1979"/>
                      </a:cubicBezTo>
                      <a:cubicBezTo>
                        <a:pt x="17205" y="1706"/>
                        <a:pt x="17433" y="1292"/>
                        <a:pt x="17761" y="1292"/>
                      </a:cubicBezTo>
                      <a:cubicBezTo>
                        <a:pt x="17812" y="1292"/>
                        <a:pt x="17865" y="1302"/>
                        <a:pt x="17919" y="1324"/>
                      </a:cubicBezTo>
                      <a:cubicBezTo>
                        <a:pt x="17969" y="1345"/>
                        <a:pt x="18021" y="1356"/>
                        <a:pt x="18073" y="1356"/>
                      </a:cubicBezTo>
                      <a:cubicBezTo>
                        <a:pt x="18230" y="1356"/>
                        <a:pt x="18382" y="1261"/>
                        <a:pt x="18448" y="1109"/>
                      </a:cubicBezTo>
                      <a:lnTo>
                        <a:pt x="18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7" name="Google Shape;1127;p27"/>
                <p:cNvSpPr/>
                <p:nvPr/>
              </p:nvSpPr>
              <p:spPr>
                <a:xfrm>
                  <a:off x="924550" y="1155425"/>
                  <a:ext cx="938150" cy="41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6" h="16609" extrusionOk="0">
                      <a:moveTo>
                        <a:pt x="4650" y="1"/>
                      </a:moveTo>
                      <a:cubicBezTo>
                        <a:pt x="2999" y="1"/>
                        <a:pt x="1424" y="341"/>
                        <a:pt x="0" y="958"/>
                      </a:cubicBezTo>
                      <a:lnTo>
                        <a:pt x="0" y="16608"/>
                      </a:lnTo>
                      <a:lnTo>
                        <a:pt x="37526" y="16608"/>
                      </a:lnTo>
                      <a:lnTo>
                        <a:pt x="37526" y="9275"/>
                      </a:lnTo>
                      <a:lnTo>
                        <a:pt x="17541" y="9275"/>
                      </a:lnTo>
                      <a:cubicBezTo>
                        <a:pt x="16696" y="9275"/>
                        <a:pt x="15953" y="8733"/>
                        <a:pt x="15676" y="7939"/>
                      </a:cubicBezTo>
                      <a:cubicBezTo>
                        <a:pt x="14138" y="3327"/>
                        <a:pt x="9779" y="1"/>
                        <a:pt x="465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8" name="Google Shape;1128;p27"/>
                <p:cNvSpPr/>
                <p:nvPr/>
              </p:nvSpPr>
              <p:spPr>
                <a:xfrm>
                  <a:off x="785000" y="1190700"/>
                  <a:ext cx="511300" cy="51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52" h="20453" extrusionOk="0">
                      <a:moveTo>
                        <a:pt x="9111" y="1"/>
                      </a:moveTo>
                      <a:cubicBezTo>
                        <a:pt x="8884" y="1"/>
                        <a:pt x="8707" y="177"/>
                        <a:pt x="8707" y="404"/>
                      </a:cubicBezTo>
                      <a:cubicBezTo>
                        <a:pt x="8707" y="659"/>
                        <a:pt x="8506" y="804"/>
                        <a:pt x="8304" y="804"/>
                      </a:cubicBezTo>
                      <a:cubicBezTo>
                        <a:pt x="8156" y="804"/>
                        <a:pt x="8008" y="726"/>
                        <a:pt x="7939" y="555"/>
                      </a:cubicBezTo>
                      <a:cubicBezTo>
                        <a:pt x="7871" y="392"/>
                        <a:pt x="7723" y="302"/>
                        <a:pt x="7562" y="302"/>
                      </a:cubicBezTo>
                      <a:cubicBezTo>
                        <a:pt x="7512" y="302"/>
                        <a:pt x="7460" y="311"/>
                        <a:pt x="7409" y="328"/>
                      </a:cubicBezTo>
                      <a:lnTo>
                        <a:pt x="5343" y="1173"/>
                      </a:lnTo>
                      <a:cubicBezTo>
                        <a:pt x="5141" y="1261"/>
                        <a:pt x="5040" y="1488"/>
                        <a:pt x="5116" y="1689"/>
                      </a:cubicBezTo>
                      <a:lnTo>
                        <a:pt x="5255" y="2004"/>
                      </a:lnTo>
                      <a:cubicBezTo>
                        <a:pt x="5375" y="2300"/>
                        <a:pt x="5130" y="2561"/>
                        <a:pt x="4871" y="2561"/>
                      </a:cubicBezTo>
                      <a:cubicBezTo>
                        <a:pt x="4777" y="2561"/>
                        <a:pt x="4680" y="2526"/>
                        <a:pt x="4599" y="2445"/>
                      </a:cubicBezTo>
                      <a:lnTo>
                        <a:pt x="4360" y="2206"/>
                      </a:lnTo>
                      <a:cubicBezTo>
                        <a:pt x="4278" y="2124"/>
                        <a:pt x="4174" y="2083"/>
                        <a:pt x="4072" y="2083"/>
                      </a:cubicBezTo>
                      <a:cubicBezTo>
                        <a:pt x="3969" y="2083"/>
                        <a:pt x="3869" y="2124"/>
                        <a:pt x="3793" y="2206"/>
                      </a:cubicBezTo>
                      <a:lnTo>
                        <a:pt x="2205" y="3781"/>
                      </a:lnTo>
                      <a:cubicBezTo>
                        <a:pt x="2054" y="3945"/>
                        <a:pt x="2054" y="4197"/>
                        <a:pt x="2205" y="4348"/>
                      </a:cubicBezTo>
                      <a:cubicBezTo>
                        <a:pt x="2476" y="4619"/>
                        <a:pt x="2262" y="5039"/>
                        <a:pt x="1933" y="5039"/>
                      </a:cubicBezTo>
                      <a:cubicBezTo>
                        <a:pt x="1879" y="5039"/>
                        <a:pt x="1822" y="5028"/>
                        <a:pt x="1764" y="5003"/>
                      </a:cubicBezTo>
                      <a:cubicBezTo>
                        <a:pt x="1714" y="4982"/>
                        <a:pt x="1662" y="4971"/>
                        <a:pt x="1611" y="4971"/>
                      </a:cubicBezTo>
                      <a:cubicBezTo>
                        <a:pt x="1454" y="4971"/>
                        <a:pt x="1304" y="5066"/>
                        <a:pt x="1248" y="5218"/>
                      </a:cubicBezTo>
                      <a:lnTo>
                        <a:pt x="378" y="7272"/>
                      </a:lnTo>
                      <a:cubicBezTo>
                        <a:pt x="290" y="7486"/>
                        <a:pt x="378" y="7713"/>
                        <a:pt x="592" y="7801"/>
                      </a:cubicBezTo>
                      <a:lnTo>
                        <a:pt x="895" y="7939"/>
                      </a:lnTo>
                      <a:cubicBezTo>
                        <a:pt x="1298" y="8103"/>
                        <a:pt x="1185" y="8708"/>
                        <a:pt x="744" y="8708"/>
                      </a:cubicBezTo>
                      <a:lnTo>
                        <a:pt x="403" y="8708"/>
                      </a:lnTo>
                      <a:cubicBezTo>
                        <a:pt x="189" y="8708"/>
                        <a:pt x="0" y="8884"/>
                        <a:pt x="0" y="9111"/>
                      </a:cubicBezTo>
                      <a:lnTo>
                        <a:pt x="0" y="11342"/>
                      </a:lnTo>
                      <a:cubicBezTo>
                        <a:pt x="0" y="11568"/>
                        <a:pt x="189" y="11745"/>
                        <a:pt x="403" y="11745"/>
                      </a:cubicBezTo>
                      <a:cubicBezTo>
                        <a:pt x="844" y="11745"/>
                        <a:pt x="958" y="12350"/>
                        <a:pt x="555" y="12514"/>
                      </a:cubicBezTo>
                      <a:cubicBezTo>
                        <a:pt x="353" y="12602"/>
                        <a:pt x="252" y="12829"/>
                        <a:pt x="340" y="13043"/>
                      </a:cubicBezTo>
                      <a:lnTo>
                        <a:pt x="1172" y="15109"/>
                      </a:lnTo>
                      <a:cubicBezTo>
                        <a:pt x="1238" y="15261"/>
                        <a:pt x="1390" y="15356"/>
                        <a:pt x="1547" y="15356"/>
                      </a:cubicBezTo>
                      <a:cubicBezTo>
                        <a:pt x="1599" y="15356"/>
                        <a:pt x="1651" y="15345"/>
                        <a:pt x="1701" y="15324"/>
                      </a:cubicBezTo>
                      <a:lnTo>
                        <a:pt x="2016" y="15197"/>
                      </a:lnTo>
                      <a:cubicBezTo>
                        <a:pt x="2069" y="15176"/>
                        <a:pt x="2121" y="15166"/>
                        <a:pt x="2171" y="15166"/>
                      </a:cubicBezTo>
                      <a:cubicBezTo>
                        <a:pt x="2498" y="15166"/>
                        <a:pt x="2718" y="15590"/>
                        <a:pt x="2445" y="15853"/>
                      </a:cubicBezTo>
                      <a:lnTo>
                        <a:pt x="2205" y="16092"/>
                      </a:lnTo>
                      <a:cubicBezTo>
                        <a:pt x="2054" y="16256"/>
                        <a:pt x="2054" y="16508"/>
                        <a:pt x="2205" y="16659"/>
                      </a:cubicBezTo>
                      <a:lnTo>
                        <a:pt x="3793" y="18247"/>
                      </a:lnTo>
                      <a:cubicBezTo>
                        <a:pt x="3869" y="18323"/>
                        <a:pt x="3969" y="18360"/>
                        <a:pt x="4072" y="18360"/>
                      </a:cubicBezTo>
                      <a:cubicBezTo>
                        <a:pt x="4174" y="18360"/>
                        <a:pt x="4278" y="18323"/>
                        <a:pt x="4360" y="18247"/>
                      </a:cubicBezTo>
                      <a:cubicBezTo>
                        <a:pt x="4443" y="18161"/>
                        <a:pt x="4541" y="18124"/>
                        <a:pt x="4638" y="18124"/>
                      </a:cubicBezTo>
                      <a:cubicBezTo>
                        <a:pt x="4893" y="18124"/>
                        <a:pt x="5131" y="18386"/>
                        <a:pt x="5003" y="18688"/>
                      </a:cubicBezTo>
                      <a:cubicBezTo>
                        <a:pt x="4927" y="18890"/>
                        <a:pt x="5015" y="19116"/>
                        <a:pt x="5217" y="19205"/>
                      </a:cubicBezTo>
                      <a:lnTo>
                        <a:pt x="7283" y="20074"/>
                      </a:lnTo>
                      <a:cubicBezTo>
                        <a:pt x="7333" y="20096"/>
                        <a:pt x="7386" y="20106"/>
                        <a:pt x="7437" y="20106"/>
                      </a:cubicBezTo>
                      <a:cubicBezTo>
                        <a:pt x="7594" y="20106"/>
                        <a:pt x="7746" y="20011"/>
                        <a:pt x="7813" y="19860"/>
                      </a:cubicBezTo>
                      <a:lnTo>
                        <a:pt x="7939" y="19557"/>
                      </a:lnTo>
                      <a:cubicBezTo>
                        <a:pt x="8008" y="19387"/>
                        <a:pt x="8156" y="19309"/>
                        <a:pt x="8304" y="19309"/>
                      </a:cubicBezTo>
                      <a:cubicBezTo>
                        <a:pt x="8506" y="19309"/>
                        <a:pt x="8707" y="19454"/>
                        <a:pt x="8707" y="19709"/>
                      </a:cubicBezTo>
                      <a:lnTo>
                        <a:pt x="8707" y="20049"/>
                      </a:lnTo>
                      <a:cubicBezTo>
                        <a:pt x="8707" y="20263"/>
                        <a:pt x="8884" y="20452"/>
                        <a:pt x="9111" y="20452"/>
                      </a:cubicBezTo>
                      <a:lnTo>
                        <a:pt x="11341" y="20452"/>
                      </a:lnTo>
                      <a:cubicBezTo>
                        <a:pt x="11568" y="20452"/>
                        <a:pt x="11744" y="20263"/>
                        <a:pt x="11744" y="20049"/>
                      </a:cubicBezTo>
                      <a:cubicBezTo>
                        <a:pt x="11744" y="19793"/>
                        <a:pt x="11947" y="19644"/>
                        <a:pt x="12150" y="19644"/>
                      </a:cubicBezTo>
                      <a:cubicBezTo>
                        <a:pt x="12297" y="19644"/>
                        <a:pt x="12444" y="19723"/>
                        <a:pt x="12513" y="19898"/>
                      </a:cubicBezTo>
                      <a:cubicBezTo>
                        <a:pt x="12579" y="20049"/>
                        <a:pt x="12731" y="20144"/>
                        <a:pt x="12888" y="20144"/>
                      </a:cubicBezTo>
                      <a:cubicBezTo>
                        <a:pt x="12940" y="20144"/>
                        <a:pt x="12992" y="20134"/>
                        <a:pt x="13042" y="20112"/>
                      </a:cubicBezTo>
                      <a:lnTo>
                        <a:pt x="15109" y="19268"/>
                      </a:lnTo>
                      <a:cubicBezTo>
                        <a:pt x="15323" y="19192"/>
                        <a:pt x="15411" y="18953"/>
                        <a:pt x="15335" y="18751"/>
                      </a:cubicBezTo>
                      <a:lnTo>
                        <a:pt x="15209" y="18436"/>
                      </a:lnTo>
                      <a:cubicBezTo>
                        <a:pt x="15091" y="18143"/>
                        <a:pt x="15323" y="17884"/>
                        <a:pt x="15580" y="17884"/>
                      </a:cubicBezTo>
                      <a:cubicBezTo>
                        <a:pt x="15677" y="17884"/>
                        <a:pt x="15778" y="17921"/>
                        <a:pt x="15865" y="18007"/>
                      </a:cubicBezTo>
                      <a:lnTo>
                        <a:pt x="16104" y="18247"/>
                      </a:lnTo>
                      <a:cubicBezTo>
                        <a:pt x="16180" y="18323"/>
                        <a:pt x="16280" y="18360"/>
                        <a:pt x="16383" y="18360"/>
                      </a:cubicBezTo>
                      <a:cubicBezTo>
                        <a:pt x="16485" y="18360"/>
                        <a:pt x="16589" y="18323"/>
                        <a:pt x="16671" y="18247"/>
                      </a:cubicBezTo>
                      <a:lnTo>
                        <a:pt x="18246" y="16659"/>
                      </a:lnTo>
                      <a:cubicBezTo>
                        <a:pt x="18397" y="16508"/>
                        <a:pt x="18397" y="16256"/>
                        <a:pt x="18246" y="16092"/>
                      </a:cubicBezTo>
                      <a:cubicBezTo>
                        <a:pt x="17973" y="15819"/>
                        <a:pt x="18201" y="15405"/>
                        <a:pt x="18529" y="15405"/>
                      </a:cubicBezTo>
                      <a:cubicBezTo>
                        <a:pt x="18580" y="15405"/>
                        <a:pt x="18633" y="15415"/>
                        <a:pt x="18687" y="15437"/>
                      </a:cubicBezTo>
                      <a:cubicBezTo>
                        <a:pt x="18740" y="15460"/>
                        <a:pt x="18794" y="15471"/>
                        <a:pt x="18849" y="15471"/>
                      </a:cubicBezTo>
                      <a:cubicBezTo>
                        <a:pt x="19003" y="15471"/>
                        <a:pt x="19151" y="15381"/>
                        <a:pt x="19216" y="15223"/>
                      </a:cubicBezTo>
                      <a:lnTo>
                        <a:pt x="20086" y="13169"/>
                      </a:lnTo>
                      <a:cubicBezTo>
                        <a:pt x="20162" y="12967"/>
                        <a:pt x="20073" y="12728"/>
                        <a:pt x="19872" y="12640"/>
                      </a:cubicBezTo>
                      <a:lnTo>
                        <a:pt x="19557" y="12514"/>
                      </a:lnTo>
                      <a:cubicBezTo>
                        <a:pt x="19153" y="12337"/>
                        <a:pt x="19279" y="11745"/>
                        <a:pt x="19708" y="11745"/>
                      </a:cubicBezTo>
                      <a:lnTo>
                        <a:pt x="20048" y="11745"/>
                      </a:lnTo>
                      <a:cubicBezTo>
                        <a:pt x="20275" y="11745"/>
                        <a:pt x="20451" y="11568"/>
                        <a:pt x="20451" y="11342"/>
                      </a:cubicBezTo>
                      <a:lnTo>
                        <a:pt x="20451" y="9111"/>
                      </a:lnTo>
                      <a:cubicBezTo>
                        <a:pt x="20451" y="8884"/>
                        <a:pt x="20275" y="8708"/>
                        <a:pt x="20048" y="8708"/>
                      </a:cubicBezTo>
                      <a:cubicBezTo>
                        <a:pt x="19607" y="8708"/>
                        <a:pt x="19494" y="8103"/>
                        <a:pt x="19897" y="7927"/>
                      </a:cubicBezTo>
                      <a:cubicBezTo>
                        <a:pt x="20099" y="7851"/>
                        <a:pt x="20199" y="7612"/>
                        <a:pt x="20124" y="7410"/>
                      </a:cubicBezTo>
                      <a:lnTo>
                        <a:pt x="19279" y="5344"/>
                      </a:lnTo>
                      <a:cubicBezTo>
                        <a:pt x="19213" y="5182"/>
                        <a:pt x="19067" y="5085"/>
                        <a:pt x="18908" y="5085"/>
                      </a:cubicBezTo>
                      <a:cubicBezTo>
                        <a:pt x="18856" y="5085"/>
                        <a:pt x="18803" y="5095"/>
                        <a:pt x="18750" y="5117"/>
                      </a:cubicBezTo>
                      <a:lnTo>
                        <a:pt x="18448" y="5243"/>
                      </a:lnTo>
                      <a:cubicBezTo>
                        <a:pt x="18392" y="5265"/>
                        <a:pt x="18338" y="5275"/>
                        <a:pt x="18286" y="5275"/>
                      </a:cubicBezTo>
                      <a:cubicBezTo>
                        <a:pt x="17955" y="5275"/>
                        <a:pt x="17745" y="4860"/>
                        <a:pt x="18007" y="4588"/>
                      </a:cubicBezTo>
                      <a:lnTo>
                        <a:pt x="18246" y="4348"/>
                      </a:lnTo>
                      <a:cubicBezTo>
                        <a:pt x="18397" y="4197"/>
                        <a:pt x="18397" y="3945"/>
                        <a:pt x="18246" y="3781"/>
                      </a:cubicBezTo>
                      <a:lnTo>
                        <a:pt x="16671" y="2206"/>
                      </a:lnTo>
                      <a:cubicBezTo>
                        <a:pt x="16589" y="2124"/>
                        <a:pt x="16485" y="2083"/>
                        <a:pt x="16383" y="2083"/>
                      </a:cubicBezTo>
                      <a:cubicBezTo>
                        <a:pt x="16280" y="2083"/>
                        <a:pt x="16180" y="2124"/>
                        <a:pt x="16104" y="2206"/>
                      </a:cubicBezTo>
                      <a:cubicBezTo>
                        <a:pt x="16019" y="2291"/>
                        <a:pt x="15920" y="2327"/>
                        <a:pt x="15823" y="2327"/>
                      </a:cubicBezTo>
                      <a:cubicBezTo>
                        <a:pt x="15561" y="2327"/>
                        <a:pt x="15320" y="2060"/>
                        <a:pt x="15449" y="1765"/>
                      </a:cubicBezTo>
                      <a:cubicBezTo>
                        <a:pt x="15537" y="1563"/>
                        <a:pt x="15436" y="1324"/>
                        <a:pt x="15235" y="1236"/>
                      </a:cubicBezTo>
                      <a:lnTo>
                        <a:pt x="13168" y="366"/>
                      </a:lnTo>
                      <a:cubicBezTo>
                        <a:pt x="13118" y="344"/>
                        <a:pt x="13067" y="334"/>
                        <a:pt x="13016" y="334"/>
                      </a:cubicBezTo>
                      <a:cubicBezTo>
                        <a:pt x="12863" y="334"/>
                        <a:pt x="12718" y="429"/>
                        <a:pt x="12651" y="580"/>
                      </a:cubicBezTo>
                      <a:lnTo>
                        <a:pt x="12513" y="896"/>
                      </a:lnTo>
                      <a:cubicBezTo>
                        <a:pt x="12444" y="1064"/>
                        <a:pt x="12298" y="1140"/>
                        <a:pt x="12152" y="1140"/>
                      </a:cubicBezTo>
                      <a:cubicBezTo>
                        <a:pt x="11949" y="1140"/>
                        <a:pt x="11744" y="993"/>
                        <a:pt x="11744" y="744"/>
                      </a:cubicBezTo>
                      <a:lnTo>
                        <a:pt x="11744" y="404"/>
                      </a:lnTo>
                      <a:cubicBezTo>
                        <a:pt x="11744" y="177"/>
                        <a:pt x="11568" y="1"/>
                        <a:pt x="113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9" name="Google Shape;1129;p27"/>
                <p:cNvSpPr/>
                <p:nvPr/>
              </p:nvSpPr>
              <p:spPr>
                <a:xfrm>
                  <a:off x="924550" y="1330275"/>
                  <a:ext cx="232200" cy="2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8" h="9287" extrusionOk="0">
                      <a:moveTo>
                        <a:pt x="4650" y="0"/>
                      </a:moveTo>
                      <a:cubicBezTo>
                        <a:pt x="2079" y="0"/>
                        <a:pt x="0" y="2079"/>
                        <a:pt x="0" y="4637"/>
                      </a:cubicBezTo>
                      <a:cubicBezTo>
                        <a:pt x="0" y="7208"/>
                        <a:pt x="2079" y="9287"/>
                        <a:pt x="4650" y="9287"/>
                      </a:cubicBezTo>
                      <a:cubicBezTo>
                        <a:pt x="7208" y="9287"/>
                        <a:pt x="9287" y="7208"/>
                        <a:pt x="9287" y="4637"/>
                      </a:cubicBezTo>
                      <a:cubicBezTo>
                        <a:pt x="9287" y="2079"/>
                        <a:pt x="7208" y="0"/>
                        <a:pt x="465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0" name="Google Shape;1130;p27"/>
                <p:cNvSpPr/>
                <p:nvPr/>
              </p:nvSpPr>
              <p:spPr>
                <a:xfrm>
                  <a:off x="981575" y="1387275"/>
                  <a:ext cx="118150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27" extrusionOk="0">
                      <a:moveTo>
                        <a:pt x="2369" y="1"/>
                      </a:moveTo>
                      <a:cubicBezTo>
                        <a:pt x="1059" y="1"/>
                        <a:pt x="0" y="1059"/>
                        <a:pt x="0" y="2357"/>
                      </a:cubicBezTo>
                      <a:cubicBezTo>
                        <a:pt x="0" y="3668"/>
                        <a:pt x="1059" y="4726"/>
                        <a:pt x="2369" y="4726"/>
                      </a:cubicBezTo>
                      <a:cubicBezTo>
                        <a:pt x="3667" y="4726"/>
                        <a:pt x="4725" y="3668"/>
                        <a:pt x="4725" y="2357"/>
                      </a:cubicBezTo>
                      <a:cubicBezTo>
                        <a:pt x="4725" y="1059"/>
                        <a:pt x="3667" y="1"/>
                        <a:pt x="23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1" name="Google Shape;1131;p27"/>
                <p:cNvSpPr/>
                <p:nvPr/>
              </p:nvSpPr>
              <p:spPr>
                <a:xfrm>
                  <a:off x="1839675" y="1287425"/>
                  <a:ext cx="160700" cy="28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11342" extrusionOk="0">
                      <a:moveTo>
                        <a:pt x="1463" y="0"/>
                      </a:moveTo>
                      <a:cubicBezTo>
                        <a:pt x="656" y="0"/>
                        <a:pt x="1" y="656"/>
                        <a:pt x="1" y="1462"/>
                      </a:cubicBezTo>
                      <a:lnTo>
                        <a:pt x="1" y="11341"/>
                      </a:lnTo>
                      <a:lnTo>
                        <a:pt x="6427" y="11341"/>
                      </a:lnTo>
                      <a:lnTo>
                        <a:pt x="6427" y="1462"/>
                      </a:lnTo>
                      <a:cubicBezTo>
                        <a:pt x="6427" y="656"/>
                        <a:pt x="5759" y="0"/>
                        <a:pt x="495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2" name="Google Shape;1132;p27"/>
                <p:cNvSpPr/>
                <p:nvPr/>
              </p:nvSpPr>
              <p:spPr>
                <a:xfrm>
                  <a:off x="1878425" y="133342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0"/>
                      </a:moveTo>
                      <a:lnTo>
                        <a:pt x="3315" y="0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3" name="Google Shape;1133;p27"/>
                <p:cNvSpPr/>
                <p:nvPr/>
              </p:nvSpPr>
              <p:spPr>
                <a:xfrm>
                  <a:off x="1878425" y="137057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4" name="Google Shape;1134;p27"/>
                <p:cNvSpPr/>
                <p:nvPr/>
              </p:nvSpPr>
              <p:spPr>
                <a:xfrm>
                  <a:off x="1878425" y="1407750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5" name="Google Shape;1135;p27"/>
                <p:cNvSpPr/>
                <p:nvPr/>
              </p:nvSpPr>
              <p:spPr>
                <a:xfrm>
                  <a:off x="1878425" y="144492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6" name="Google Shape;1136;p27"/>
                <p:cNvSpPr/>
                <p:nvPr/>
              </p:nvSpPr>
              <p:spPr>
                <a:xfrm>
                  <a:off x="1878425" y="1482100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7" name="Google Shape;1137;p27"/>
                <p:cNvSpPr/>
                <p:nvPr/>
              </p:nvSpPr>
              <p:spPr>
                <a:xfrm>
                  <a:off x="1878425" y="151927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8" name="Google Shape;1138;p27"/>
                <p:cNvSpPr/>
                <p:nvPr/>
              </p:nvSpPr>
              <p:spPr>
                <a:xfrm>
                  <a:off x="1619475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9" name="Google Shape;1139;p27"/>
                <p:cNvSpPr/>
                <p:nvPr/>
              </p:nvSpPr>
              <p:spPr>
                <a:xfrm>
                  <a:off x="1634600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0" name="Google Shape;1140;p27"/>
                <p:cNvSpPr/>
                <p:nvPr/>
              </p:nvSpPr>
              <p:spPr>
                <a:xfrm>
                  <a:off x="1649400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1" name="Google Shape;1141;p27"/>
                <p:cNvSpPr/>
                <p:nvPr/>
              </p:nvSpPr>
              <p:spPr>
                <a:xfrm>
                  <a:off x="1664525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2" name="Google Shape;1142;p27"/>
                <p:cNvSpPr/>
                <p:nvPr/>
              </p:nvSpPr>
              <p:spPr>
                <a:xfrm>
                  <a:off x="1302250" y="874750"/>
                  <a:ext cx="68700" cy="10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4310" extrusionOk="0">
                      <a:moveTo>
                        <a:pt x="1294" y="1"/>
                      </a:moveTo>
                      <a:cubicBezTo>
                        <a:pt x="711" y="1"/>
                        <a:pt x="366" y="164"/>
                        <a:pt x="366" y="164"/>
                      </a:cubicBezTo>
                      <a:lnTo>
                        <a:pt x="328" y="1298"/>
                      </a:lnTo>
                      <a:lnTo>
                        <a:pt x="1" y="2457"/>
                      </a:lnTo>
                      <a:lnTo>
                        <a:pt x="895" y="3012"/>
                      </a:lnTo>
                      <a:lnTo>
                        <a:pt x="895" y="3541"/>
                      </a:lnTo>
                      <a:lnTo>
                        <a:pt x="1425" y="4310"/>
                      </a:lnTo>
                      <a:cubicBezTo>
                        <a:pt x="1551" y="3869"/>
                        <a:pt x="1576" y="3113"/>
                        <a:pt x="1576" y="3113"/>
                      </a:cubicBezTo>
                      <a:lnTo>
                        <a:pt x="1727" y="2042"/>
                      </a:lnTo>
                      <a:cubicBezTo>
                        <a:pt x="1727" y="2042"/>
                        <a:pt x="1878" y="2092"/>
                        <a:pt x="2072" y="2092"/>
                      </a:cubicBezTo>
                      <a:cubicBezTo>
                        <a:pt x="2170" y="2092"/>
                        <a:pt x="2277" y="2079"/>
                        <a:pt x="2382" y="2042"/>
                      </a:cubicBezTo>
                      <a:cubicBezTo>
                        <a:pt x="2634" y="1953"/>
                        <a:pt x="2748" y="315"/>
                        <a:pt x="2748" y="315"/>
                      </a:cubicBezTo>
                      <a:cubicBezTo>
                        <a:pt x="2178" y="73"/>
                        <a:pt x="1683" y="1"/>
                        <a:pt x="1294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3" name="Google Shape;1143;p27"/>
                <p:cNvSpPr/>
                <p:nvPr/>
              </p:nvSpPr>
              <p:spPr>
                <a:xfrm>
                  <a:off x="1390100" y="998475"/>
                  <a:ext cx="52675" cy="13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5258" extrusionOk="0">
                      <a:moveTo>
                        <a:pt x="16" y="0"/>
                      </a:moveTo>
                      <a:cubicBezTo>
                        <a:pt x="6" y="0"/>
                        <a:pt x="1" y="9"/>
                        <a:pt x="2" y="29"/>
                      </a:cubicBezTo>
                      <a:cubicBezTo>
                        <a:pt x="28" y="394"/>
                        <a:pt x="65" y="835"/>
                        <a:pt x="78" y="1364"/>
                      </a:cubicBezTo>
                      <a:cubicBezTo>
                        <a:pt x="78" y="1893"/>
                        <a:pt x="128" y="2889"/>
                        <a:pt x="141" y="3380"/>
                      </a:cubicBezTo>
                      <a:cubicBezTo>
                        <a:pt x="154" y="3872"/>
                        <a:pt x="2" y="5044"/>
                        <a:pt x="2" y="5044"/>
                      </a:cubicBezTo>
                      <a:cubicBezTo>
                        <a:pt x="2" y="5044"/>
                        <a:pt x="469" y="5157"/>
                        <a:pt x="1036" y="5258"/>
                      </a:cubicBezTo>
                      <a:cubicBezTo>
                        <a:pt x="1036" y="4981"/>
                        <a:pt x="1099" y="4615"/>
                        <a:pt x="1477" y="4540"/>
                      </a:cubicBezTo>
                      <a:cubicBezTo>
                        <a:pt x="1842" y="4477"/>
                        <a:pt x="2019" y="3973"/>
                        <a:pt x="2107" y="3544"/>
                      </a:cubicBezTo>
                      <a:cubicBezTo>
                        <a:pt x="1779" y="3469"/>
                        <a:pt x="1565" y="3418"/>
                        <a:pt x="1565" y="3418"/>
                      </a:cubicBezTo>
                      <a:cubicBezTo>
                        <a:pt x="1565" y="3418"/>
                        <a:pt x="1250" y="2246"/>
                        <a:pt x="922" y="1112"/>
                      </a:cubicBezTo>
                      <a:cubicBezTo>
                        <a:pt x="489" y="512"/>
                        <a:pt x="95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4" name="Google Shape;1144;p27"/>
                <p:cNvSpPr/>
                <p:nvPr/>
              </p:nvSpPr>
              <p:spPr>
                <a:xfrm>
                  <a:off x="1292800" y="943100"/>
                  <a:ext cx="26175" cy="3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1274" fill="none" extrusionOk="0">
                      <a:moveTo>
                        <a:pt x="1047" y="328"/>
                      </a:moveTo>
                      <a:lnTo>
                        <a:pt x="769" y="1273"/>
                      </a:lnTo>
                      <a:cubicBezTo>
                        <a:pt x="769" y="1273"/>
                        <a:pt x="316" y="845"/>
                        <a:pt x="1" y="1"/>
                      </a:cubicBezTo>
                    </a:path>
                  </a:pathLst>
                </a:custGeom>
                <a:noFill/>
                <a:ln w="2525" cap="rnd" cmpd="sng">
                  <a:solidFill>
                    <a:srgbClr val="53652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5" name="Google Shape;1145;p27"/>
                <p:cNvSpPr/>
                <p:nvPr/>
              </p:nvSpPr>
              <p:spPr>
                <a:xfrm>
                  <a:off x="1403700" y="1154925"/>
                  <a:ext cx="64600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" h="1101" extrusionOk="0">
                      <a:moveTo>
                        <a:pt x="2166" y="1"/>
                      </a:moveTo>
                      <a:cubicBezTo>
                        <a:pt x="1865" y="1"/>
                        <a:pt x="1418" y="171"/>
                        <a:pt x="1185" y="235"/>
                      </a:cubicBezTo>
                      <a:cubicBezTo>
                        <a:pt x="1143" y="246"/>
                        <a:pt x="1091" y="251"/>
                        <a:pt x="1033" y="251"/>
                      </a:cubicBezTo>
                      <a:cubicBezTo>
                        <a:pt x="701" y="251"/>
                        <a:pt x="164" y="96"/>
                        <a:pt x="164" y="96"/>
                      </a:cubicBezTo>
                      <a:lnTo>
                        <a:pt x="0" y="877"/>
                      </a:lnTo>
                      <a:lnTo>
                        <a:pt x="1248" y="890"/>
                      </a:lnTo>
                      <a:cubicBezTo>
                        <a:pt x="1361" y="1003"/>
                        <a:pt x="1727" y="1016"/>
                        <a:pt x="1727" y="1016"/>
                      </a:cubicBezTo>
                      <a:cubicBezTo>
                        <a:pt x="1727" y="1016"/>
                        <a:pt x="1850" y="1100"/>
                        <a:pt x="1995" y="1100"/>
                      </a:cubicBezTo>
                      <a:cubicBezTo>
                        <a:pt x="2068" y="1100"/>
                        <a:pt x="2147" y="1079"/>
                        <a:pt x="2218" y="1016"/>
                      </a:cubicBezTo>
                      <a:cubicBezTo>
                        <a:pt x="2432" y="827"/>
                        <a:pt x="2583" y="109"/>
                        <a:pt x="2319" y="21"/>
                      </a:cubicBezTo>
                      <a:cubicBezTo>
                        <a:pt x="2275" y="7"/>
                        <a:pt x="2223" y="1"/>
                        <a:pt x="2166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6" name="Google Shape;1146;p27"/>
                <p:cNvSpPr/>
                <p:nvPr/>
              </p:nvSpPr>
              <p:spPr>
                <a:xfrm>
                  <a:off x="1588300" y="1411550"/>
                  <a:ext cx="290150" cy="29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6" h="11619" extrusionOk="0">
                      <a:moveTo>
                        <a:pt x="5167" y="0"/>
                      </a:moveTo>
                      <a:cubicBezTo>
                        <a:pt x="5041" y="0"/>
                        <a:pt x="4940" y="101"/>
                        <a:pt x="4940" y="227"/>
                      </a:cubicBezTo>
                      <a:cubicBezTo>
                        <a:pt x="4940" y="372"/>
                        <a:pt x="4826" y="455"/>
                        <a:pt x="4711" y="455"/>
                      </a:cubicBezTo>
                      <a:cubicBezTo>
                        <a:pt x="4627" y="455"/>
                        <a:pt x="4541" y="411"/>
                        <a:pt x="4499" y="315"/>
                      </a:cubicBezTo>
                      <a:cubicBezTo>
                        <a:pt x="4461" y="222"/>
                        <a:pt x="4383" y="170"/>
                        <a:pt x="4298" y="170"/>
                      </a:cubicBezTo>
                      <a:cubicBezTo>
                        <a:pt x="4268" y="170"/>
                        <a:pt x="4238" y="176"/>
                        <a:pt x="4209" y="189"/>
                      </a:cubicBezTo>
                      <a:lnTo>
                        <a:pt x="3025" y="668"/>
                      </a:lnTo>
                      <a:cubicBezTo>
                        <a:pt x="2911" y="706"/>
                        <a:pt x="2861" y="844"/>
                        <a:pt x="2899" y="958"/>
                      </a:cubicBezTo>
                      <a:lnTo>
                        <a:pt x="2974" y="1134"/>
                      </a:lnTo>
                      <a:cubicBezTo>
                        <a:pt x="3038" y="1308"/>
                        <a:pt x="2903" y="1455"/>
                        <a:pt x="2756" y="1455"/>
                      </a:cubicBezTo>
                      <a:cubicBezTo>
                        <a:pt x="2701" y="1455"/>
                        <a:pt x="2644" y="1434"/>
                        <a:pt x="2596" y="1386"/>
                      </a:cubicBezTo>
                      <a:lnTo>
                        <a:pt x="2470" y="1248"/>
                      </a:lnTo>
                      <a:cubicBezTo>
                        <a:pt x="2426" y="1203"/>
                        <a:pt x="2366" y="1181"/>
                        <a:pt x="2306" y="1181"/>
                      </a:cubicBezTo>
                      <a:cubicBezTo>
                        <a:pt x="2246" y="1181"/>
                        <a:pt x="2187" y="1203"/>
                        <a:pt x="2142" y="1248"/>
                      </a:cubicBezTo>
                      <a:lnTo>
                        <a:pt x="1248" y="2142"/>
                      </a:lnTo>
                      <a:cubicBezTo>
                        <a:pt x="1160" y="2230"/>
                        <a:pt x="1160" y="2382"/>
                        <a:pt x="1248" y="2470"/>
                      </a:cubicBezTo>
                      <a:cubicBezTo>
                        <a:pt x="1399" y="2621"/>
                        <a:pt x="1272" y="2856"/>
                        <a:pt x="1090" y="2856"/>
                      </a:cubicBezTo>
                      <a:cubicBezTo>
                        <a:pt x="1060" y="2856"/>
                        <a:pt x="1028" y="2850"/>
                        <a:pt x="996" y="2835"/>
                      </a:cubicBezTo>
                      <a:cubicBezTo>
                        <a:pt x="971" y="2827"/>
                        <a:pt x="944" y="2823"/>
                        <a:pt x="918" y="2823"/>
                      </a:cubicBezTo>
                      <a:cubicBezTo>
                        <a:pt x="825" y="2823"/>
                        <a:pt x="733" y="2873"/>
                        <a:pt x="693" y="2961"/>
                      </a:cubicBezTo>
                      <a:lnTo>
                        <a:pt x="202" y="4133"/>
                      </a:lnTo>
                      <a:cubicBezTo>
                        <a:pt x="152" y="4247"/>
                        <a:pt x="215" y="4385"/>
                        <a:pt x="328" y="4436"/>
                      </a:cubicBezTo>
                      <a:lnTo>
                        <a:pt x="504" y="4499"/>
                      </a:lnTo>
                      <a:cubicBezTo>
                        <a:pt x="731" y="4599"/>
                        <a:pt x="668" y="4940"/>
                        <a:pt x="416" y="4940"/>
                      </a:cubicBezTo>
                      <a:lnTo>
                        <a:pt x="227" y="4940"/>
                      </a:lnTo>
                      <a:cubicBezTo>
                        <a:pt x="101" y="4940"/>
                        <a:pt x="0" y="5040"/>
                        <a:pt x="0" y="5166"/>
                      </a:cubicBezTo>
                      <a:lnTo>
                        <a:pt x="0" y="6439"/>
                      </a:lnTo>
                      <a:cubicBezTo>
                        <a:pt x="0" y="6565"/>
                        <a:pt x="101" y="6666"/>
                        <a:pt x="227" y="6666"/>
                      </a:cubicBezTo>
                      <a:cubicBezTo>
                        <a:pt x="479" y="6666"/>
                        <a:pt x="542" y="7006"/>
                        <a:pt x="303" y="7107"/>
                      </a:cubicBezTo>
                      <a:cubicBezTo>
                        <a:pt x="189" y="7157"/>
                        <a:pt x="139" y="7283"/>
                        <a:pt x="189" y="7409"/>
                      </a:cubicBezTo>
                      <a:lnTo>
                        <a:pt x="656" y="8581"/>
                      </a:lnTo>
                      <a:cubicBezTo>
                        <a:pt x="694" y="8668"/>
                        <a:pt x="784" y="8725"/>
                        <a:pt x="874" y="8725"/>
                      </a:cubicBezTo>
                      <a:cubicBezTo>
                        <a:pt x="903" y="8725"/>
                        <a:pt x="931" y="8719"/>
                        <a:pt x="958" y="8707"/>
                      </a:cubicBezTo>
                      <a:lnTo>
                        <a:pt x="1134" y="8632"/>
                      </a:lnTo>
                      <a:cubicBezTo>
                        <a:pt x="1163" y="8620"/>
                        <a:pt x="1192" y="8615"/>
                        <a:pt x="1219" y="8615"/>
                      </a:cubicBezTo>
                      <a:cubicBezTo>
                        <a:pt x="1406" y="8615"/>
                        <a:pt x="1540" y="8856"/>
                        <a:pt x="1386" y="9010"/>
                      </a:cubicBezTo>
                      <a:lnTo>
                        <a:pt x="1248" y="9136"/>
                      </a:lnTo>
                      <a:cubicBezTo>
                        <a:pt x="1160" y="9224"/>
                        <a:pt x="1160" y="9375"/>
                        <a:pt x="1248" y="9463"/>
                      </a:cubicBezTo>
                      <a:lnTo>
                        <a:pt x="2142" y="10358"/>
                      </a:lnTo>
                      <a:cubicBezTo>
                        <a:pt x="2187" y="10402"/>
                        <a:pt x="2246" y="10424"/>
                        <a:pt x="2306" y="10424"/>
                      </a:cubicBezTo>
                      <a:cubicBezTo>
                        <a:pt x="2366" y="10424"/>
                        <a:pt x="2426" y="10402"/>
                        <a:pt x="2470" y="10358"/>
                      </a:cubicBezTo>
                      <a:cubicBezTo>
                        <a:pt x="2517" y="10311"/>
                        <a:pt x="2572" y="10291"/>
                        <a:pt x="2626" y="10291"/>
                      </a:cubicBezTo>
                      <a:cubicBezTo>
                        <a:pt x="2773" y="10291"/>
                        <a:pt x="2909" y="10444"/>
                        <a:pt x="2836" y="10610"/>
                      </a:cubicBezTo>
                      <a:cubicBezTo>
                        <a:pt x="2785" y="10723"/>
                        <a:pt x="2848" y="10862"/>
                        <a:pt x="2962" y="10912"/>
                      </a:cubicBezTo>
                      <a:lnTo>
                        <a:pt x="4133" y="11404"/>
                      </a:lnTo>
                      <a:cubicBezTo>
                        <a:pt x="4160" y="11416"/>
                        <a:pt x="4188" y="11421"/>
                        <a:pt x="4215" y="11421"/>
                      </a:cubicBezTo>
                      <a:cubicBezTo>
                        <a:pt x="4303" y="11421"/>
                        <a:pt x="4385" y="11364"/>
                        <a:pt x="4423" y="11278"/>
                      </a:cubicBezTo>
                      <a:lnTo>
                        <a:pt x="4499" y="11101"/>
                      </a:lnTo>
                      <a:cubicBezTo>
                        <a:pt x="4541" y="11007"/>
                        <a:pt x="4623" y="10965"/>
                        <a:pt x="4706" y="10965"/>
                      </a:cubicBezTo>
                      <a:cubicBezTo>
                        <a:pt x="4823" y="10965"/>
                        <a:pt x="4940" y="11049"/>
                        <a:pt x="4940" y="11190"/>
                      </a:cubicBezTo>
                      <a:lnTo>
                        <a:pt x="4940" y="11379"/>
                      </a:lnTo>
                      <a:cubicBezTo>
                        <a:pt x="4940" y="11505"/>
                        <a:pt x="5041" y="11618"/>
                        <a:pt x="5167" y="11618"/>
                      </a:cubicBezTo>
                      <a:lnTo>
                        <a:pt x="6439" y="11618"/>
                      </a:lnTo>
                      <a:cubicBezTo>
                        <a:pt x="6565" y="11618"/>
                        <a:pt x="6666" y="11505"/>
                        <a:pt x="6666" y="11379"/>
                      </a:cubicBezTo>
                      <a:cubicBezTo>
                        <a:pt x="6666" y="11240"/>
                        <a:pt x="6780" y="11157"/>
                        <a:pt x="6895" y="11157"/>
                      </a:cubicBezTo>
                      <a:cubicBezTo>
                        <a:pt x="6979" y="11157"/>
                        <a:pt x="7065" y="11202"/>
                        <a:pt x="7107" y="11303"/>
                      </a:cubicBezTo>
                      <a:cubicBezTo>
                        <a:pt x="7137" y="11391"/>
                        <a:pt x="7227" y="11441"/>
                        <a:pt x="7319" y="11441"/>
                      </a:cubicBezTo>
                      <a:cubicBezTo>
                        <a:pt x="7346" y="11441"/>
                        <a:pt x="7372" y="11437"/>
                        <a:pt x="7397" y="11429"/>
                      </a:cubicBezTo>
                      <a:lnTo>
                        <a:pt x="8582" y="10950"/>
                      </a:lnTo>
                      <a:cubicBezTo>
                        <a:pt x="8695" y="10900"/>
                        <a:pt x="8745" y="10761"/>
                        <a:pt x="8708" y="10648"/>
                      </a:cubicBezTo>
                      <a:lnTo>
                        <a:pt x="8632" y="10471"/>
                      </a:lnTo>
                      <a:cubicBezTo>
                        <a:pt x="8558" y="10304"/>
                        <a:pt x="8696" y="10158"/>
                        <a:pt x="8844" y="10158"/>
                      </a:cubicBezTo>
                      <a:cubicBezTo>
                        <a:pt x="8897" y="10158"/>
                        <a:pt x="8951" y="10176"/>
                        <a:pt x="8997" y="10219"/>
                      </a:cubicBezTo>
                      <a:lnTo>
                        <a:pt x="9136" y="10358"/>
                      </a:lnTo>
                      <a:cubicBezTo>
                        <a:pt x="9180" y="10402"/>
                        <a:pt x="9240" y="10424"/>
                        <a:pt x="9300" y="10424"/>
                      </a:cubicBezTo>
                      <a:cubicBezTo>
                        <a:pt x="9360" y="10424"/>
                        <a:pt x="9419" y="10402"/>
                        <a:pt x="9464" y="10358"/>
                      </a:cubicBezTo>
                      <a:lnTo>
                        <a:pt x="10358" y="9463"/>
                      </a:lnTo>
                      <a:cubicBezTo>
                        <a:pt x="10446" y="9375"/>
                        <a:pt x="10446" y="9224"/>
                        <a:pt x="10358" y="9136"/>
                      </a:cubicBezTo>
                      <a:cubicBezTo>
                        <a:pt x="10207" y="8984"/>
                        <a:pt x="10325" y="8749"/>
                        <a:pt x="10512" y="8749"/>
                      </a:cubicBezTo>
                      <a:cubicBezTo>
                        <a:pt x="10543" y="8749"/>
                        <a:pt x="10576" y="8756"/>
                        <a:pt x="10610" y="8770"/>
                      </a:cubicBezTo>
                      <a:cubicBezTo>
                        <a:pt x="10640" y="8783"/>
                        <a:pt x="10671" y="8790"/>
                        <a:pt x="10701" y="8790"/>
                      </a:cubicBezTo>
                      <a:cubicBezTo>
                        <a:pt x="10789" y="8790"/>
                        <a:pt x="10872" y="8738"/>
                        <a:pt x="10900" y="8644"/>
                      </a:cubicBezTo>
                      <a:lnTo>
                        <a:pt x="11404" y="7472"/>
                      </a:lnTo>
                      <a:cubicBezTo>
                        <a:pt x="11455" y="7359"/>
                        <a:pt x="11392" y="7233"/>
                        <a:pt x="11278" y="7183"/>
                      </a:cubicBezTo>
                      <a:lnTo>
                        <a:pt x="11102" y="7107"/>
                      </a:lnTo>
                      <a:cubicBezTo>
                        <a:pt x="10875" y="7006"/>
                        <a:pt x="10938" y="6666"/>
                        <a:pt x="11190" y="6666"/>
                      </a:cubicBezTo>
                      <a:lnTo>
                        <a:pt x="11379" y="6666"/>
                      </a:lnTo>
                      <a:cubicBezTo>
                        <a:pt x="11505" y="6666"/>
                        <a:pt x="11606" y="6565"/>
                        <a:pt x="11606" y="6439"/>
                      </a:cubicBezTo>
                      <a:lnTo>
                        <a:pt x="11606" y="5166"/>
                      </a:lnTo>
                      <a:cubicBezTo>
                        <a:pt x="11606" y="5040"/>
                        <a:pt x="11505" y="4940"/>
                        <a:pt x="11379" y="4940"/>
                      </a:cubicBezTo>
                      <a:cubicBezTo>
                        <a:pt x="11127" y="4940"/>
                        <a:pt x="11064" y="4599"/>
                        <a:pt x="11291" y="4499"/>
                      </a:cubicBezTo>
                      <a:cubicBezTo>
                        <a:pt x="11417" y="4461"/>
                        <a:pt x="11467" y="4322"/>
                        <a:pt x="11417" y="4209"/>
                      </a:cubicBezTo>
                      <a:lnTo>
                        <a:pt x="10938" y="3024"/>
                      </a:lnTo>
                      <a:cubicBezTo>
                        <a:pt x="10910" y="2941"/>
                        <a:pt x="10827" y="2891"/>
                        <a:pt x="10740" y="2891"/>
                      </a:cubicBezTo>
                      <a:cubicBezTo>
                        <a:pt x="10709" y="2891"/>
                        <a:pt x="10678" y="2898"/>
                        <a:pt x="10648" y="2911"/>
                      </a:cubicBezTo>
                      <a:lnTo>
                        <a:pt x="10472" y="2974"/>
                      </a:lnTo>
                      <a:cubicBezTo>
                        <a:pt x="10439" y="2988"/>
                        <a:pt x="10408" y="2995"/>
                        <a:pt x="10378" y="2995"/>
                      </a:cubicBezTo>
                      <a:cubicBezTo>
                        <a:pt x="10195" y="2995"/>
                        <a:pt x="10068" y="2760"/>
                        <a:pt x="10220" y="2608"/>
                      </a:cubicBezTo>
                      <a:lnTo>
                        <a:pt x="10358" y="2470"/>
                      </a:lnTo>
                      <a:cubicBezTo>
                        <a:pt x="10446" y="2382"/>
                        <a:pt x="10446" y="2230"/>
                        <a:pt x="10358" y="2142"/>
                      </a:cubicBezTo>
                      <a:lnTo>
                        <a:pt x="9464" y="1248"/>
                      </a:lnTo>
                      <a:cubicBezTo>
                        <a:pt x="9419" y="1203"/>
                        <a:pt x="9360" y="1181"/>
                        <a:pt x="9300" y="1181"/>
                      </a:cubicBezTo>
                      <a:cubicBezTo>
                        <a:pt x="9240" y="1181"/>
                        <a:pt x="9180" y="1203"/>
                        <a:pt x="9136" y="1248"/>
                      </a:cubicBezTo>
                      <a:cubicBezTo>
                        <a:pt x="9088" y="1296"/>
                        <a:pt x="9031" y="1317"/>
                        <a:pt x="8976" y="1317"/>
                      </a:cubicBezTo>
                      <a:cubicBezTo>
                        <a:pt x="8830" y="1317"/>
                        <a:pt x="8697" y="1169"/>
                        <a:pt x="8771" y="996"/>
                      </a:cubicBezTo>
                      <a:cubicBezTo>
                        <a:pt x="8821" y="882"/>
                        <a:pt x="8758" y="756"/>
                        <a:pt x="8645" y="706"/>
                      </a:cubicBezTo>
                      <a:lnTo>
                        <a:pt x="7473" y="214"/>
                      </a:lnTo>
                      <a:cubicBezTo>
                        <a:pt x="7443" y="201"/>
                        <a:pt x="7411" y="195"/>
                        <a:pt x="7380" y="195"/>
                      </a:cubicBezTo>
                      <a:cubicBezTo>
                        <a:pt x="7293" y="195"/>
                        <a:pt x="7211" y="244"/>
                        <a:pt x="7183" y="328"/>
                      </a:cubicBezTo>
                      <a:lnTo>
                        <a:pt x="7107" y="504"/>
                      </a:lnTo>
                      <a:cubicBezTo>
                        <a:pt x="7065" y="600"/>
                        <a:pt x="6979" y="644"/>
                        <a:pt x="6895" y="644"/>
                      </a:cubicBezTo>
                      <a:cubicBezTo>
                        <a:pt x="6780" y="644"/>
                        <a:pt x="6666" y="561"/>
                        <a:pt x="6666" y="416"/>
                      </a:cubicBezTo>
                      <a:lnTo>
                        <a:pt x="6666" y="227"/>
                      </a:lnTo>
                      <a:cubicBezTo>
                        <a:pt x="6666" y="101"/>
                        <a:pt x="6565" y="0"/>
                        <a:pt x="64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7" name="Google Shape;1147;p27"/>
                <p:cNvSpPr/>
                <p:nvPr/>
              </p:nvSpPr>
              <p:spPr>
                <a:xfrm>
                  <a:off x="1667375" y="1490600"/>
                  <a:ext cx="132000" cy="13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" h="5281" extrusionOk="0">
                      <a:moveTo>
                        <a:pt x="2634" y="1"/>
                      </a:moveTo>
                      <a:cubicBezTo>
                        <a:pt x="1185" y="1"/>
                        <a:pt x="0" y="1185"/>
                        <a:pt x="0" y="2647"/>
                      </a:cubicBezTo>
                      <a:cubicBezTo>
                        <a:pt x="0" y="4096"/>
                        <a:pt x="1185" y="5281"/>
                        <a:pt x="2634" y="5281"/>
                      </a:cubicBezTo>
                      <a:cubicBezTo>
                        <a:pt x="4095" y="5281"/>
                        <a:pt x="5280" y="4096"/>
                        <a:pt x="5280" y="2647"/>
                      </a:cubicBezTo>
                      <a:cubicBezTo>
                        <a:pt x="5280" y="1185"/>
                        <a:pt x="4095" y="1"/>
                        <a:pt x="263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8" name="Google Shape;1148;p27"/>
                <p:cNvSpPr/>
                <p:nvPr/>
              </p:nvSpPr>
              <p:spPr>
                <a:xfrm>
                  <a:off x="1699825" y="1523050"/>
                  <a:ext cx="67125" cy="6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5" h="2685" extrusionOk="0">
                      <a:moveTo>
                        <a:pt x="1336" y="1"/>
                      </a:moveTo>
                      <a:cubicBezTo>
                        <a:pt x="605" y="1"/>
                        <a:pt x="0" y="606"/>
                        <a:pt x="0" y="1349"/>
                      </a:cubicBezTo>
                      <a:cubicBezTo>
                        <a:pt x="0" y="2093"/>
                        <a:pt x="605" y="2685"/>
                        <a:pt x="1336" y="2685"/>
                      </a:cubicBezTo>
                      <a:cubicBezTo>
                        <a:pt x="2079" y="2685"/>
                        <a:pt x="2684" y="2093"/>
                        <a:pt x="2684" y="1349"/>
                      </a:cubicBezTo>
                      <a:cubicBezTo>
                        <a:pt x="2684" y="606"/>
                        <a:pt x="2079" y="1"/>
                        <a:pt x="13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9" name="Google Shape;1149;p27"/>
                <p:cNvSpPr/>
                <p:nvPr/>
              </p:nvSpPr>
              <p:spPr>
                <a:xfrm>
                  <a:off x="1174675" y="948450"/>
                  <a:ext cx="236600" cy="24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" h="9691" extrusionOk="0">
                      <a:moveTo>
                        <a:pt x="2621" y="1"/>
                      </a:moveTo>
                      <a:cubicBezTo>
                        <a:pt x="908" y="1"/>
                        <a:pt x="0" y="1173"/>
                        <a:pt x="315" y="3113"/>
                      </a:cubicBezTo>
                      <a:cubicBezTo>
                        <a:pt x="618" y="5066"/>
                        <a:pt x="1903" y="8481"/>
                        <a:pt x="3025" y="9099"/>
                      </a:cubicBezTo>
                      <a:cubicBezTo>
                        <a:pt x="4113" y="9679"/>
                        <a:pt x="8883" y="9691"/>
                        <a:pt x="9263" y="9691"/>
                      </a:cubicBezTo>
                      <a:cubicBezTo>
                        <a:pt x="9279" y="9691"/>
                        <a:pt x="9287" y="9691"/>
                        <a:pt x="9287" y="9691"/>
                      </a:cubicBezTo>
                      <a:lnTo>
                        <a:pt x="9464" y="8280"/>
                      </a:lnTo>
                      <a:cubicBezTo>
                        <a:pt x="9464" y="8280"/>
                        <a:pt x="7233" y="7360"/>
                        <a:pt x="5696" y="6944"/>
                      </a:cubicBezTo>
                      <a:cubicBezTo>
                        <a:pt x="5419" y="6856"/>
                        <a:pt x="6124" y="6528"/>
                        <a:pt x="5104" y="5835"/>
                      </a:cubicBezTo>
                      <a:cubicBezTo>
                        <a:pt x="4083" y="5142"/>
                        <a:pt x="4373" y="4033"/>
                        <a:pt x="3768" y="3655"/>
                      </a:cubicBezTo>
                      <a:cubicBezTo>
                        <a:pt x="3163" y="3277"/>
                        <a:pt x="2621" y="1"/>
                        <a:pt x="262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1150" name="Google Shape;1150;p27"/>
            <p:cNvGrpSpPr/>
            <p:nvPr/>
          </p:nvGrpSpPr>
          <p:grpSpPr>
            <a:xfrm>
              <a:off x="2" y="4254661"/>
              <a:ext cx="3328100" cy="1042022"/>
              <a:chOff x="-12" y="4100900"/>
              <a:chExt cx="3213693" cy="1006201"/>
            </a:xfrm>
          </p:grpSpPr>
          <p:sp>
            <p:nvSpPr>
              <p:cNvPr id="1151" name="Google Shape;1151;p27"/>
              <p:cNvSpPr/>
              <p:nvPr/>
            </p:nvSpPr>
            <p:spPr>
              <a:xfrm>
                <a:off x="-12" y="4100900"/>
                <a:ext cx="3213693" cy="1006201"/>
              </a:xfrm>
              <a:custGeom>
                <a:avLst/>
                <a:gdLst/>
                <a:ahLst/>
                <a:cxnLst/>
                <a:rect l="l" t="t" r="r" b="b"/>
                <a:pathLst>
                  <a:path w="64261" h="20120" extrusionOk="0">
                    <a:moveTo>
                      <a:pt x="0" y="1"/>
                    </a:moveTo>
                    <a:cubicBezTo>
                      <a:pt x="800" y="374"/>
                      <a:pt x="1333" y="1196"/>
                      <a:pt x="1312" y="2134"/>
                    </a:cubicBezTo>
                    <a:cubicBezTo>
                      <a:pt x="1312" y="2294"/>
                      <a:pt x="1291" y="2454"/>
                      <a:pt x="1259" y="2614"/>
                    </a:cubicBezTo>
                    <a:cubicBezTo>
                      <a:pt x="1579" y="2753"/>
                      <a:pt x="1792" y="3084"/>
                      <a:pt x="1792" y="3457"/>
                    </a:cubicBezTo>
                    <a:cubicBezTo>
                      <a:pt x="1781" y="3489"/>
                      <a:pt x="1781" y="3521"/>
                      <a:pt x="1781" y="3553"/>
                    </a:cubicBezTo>
                    <a:cubicBezTo>
                      <a:pt x="2240" y="3468"/>
                      <a:pt x="2720" y="3425"/>
                      <a:pt x="3211" y="3436"/>
                    </a:cubicBezTo>
                    <a:cubicBezTo>
                      <a:pt x="3382" y="3436"/>
                      <a:pt x="3552" y="3446"/>
                      <a:pt x="3723" y="3468"/>
                    </a:cubicBezTo>
                    <a:cubicBezTo>
                      <a:pt x="3840" y="3094"/>
                      <a:pt x="4203" y="2828"/>
                      <a:pt x="4608" y="2838"/>
                    </a:cubicBezTo>
                    <a:cubicBezTo>
                      <a:pt x="5099" y="2849"/>
                      <a:pt x="5494" y="3254"/>
                      <a:pt x="5504" y="3734"/>
                    </a:cubicBezTo>
                    <a:cubicBezTo>
                      <a:pt x="5590" y="3724"/>
                      <a:pt x="5675" y="3724"/>
                      <a:pt x="5771" y="3724"/>
                    </a:cubicBezTo>
                    <a:cubicBezTo>
                      <a:pt x="6102" y="3734"/>
                      <a:pt x="6411" y="3809"/>
                      <a:pt x="6699" y="3948"/>
                    </a:cubicBezTo>
                    <a:cubicBezTo>
                      <a:pt x="6838" y="3628"/>
                      <a:pt x="7169" y="3404"/>
                      <a:pt x="7553" y="3404"/>
                    </a:cubicBezTo>
                    <a:cubicBezTo>
                      <a:pt x="7809" y="3414"/>
                      <a:pt x="8033" y="3521"/>
                      <a:pt x="8193" y="3702"/>
                    </a:cubicBezTo>
                    <a:cubicBezTo>
                      <a:pt x="8651" y="2977"/>
                      <a:pt x="9462" y="2508"/>
                      <a:pt x="10369" y="2529"/>
                    </a:cubicBezTo>
                    <a:cubicBezTo>
                      <a:pt x="11606" y="2561"/>
                      <a:pt x="12609" y="3468"/>
                      <a:pt x="12790" y="4652"/>
                    </a:cubicBezTo>
                    <a:cubicBezTo>
                      <a:pt x="12940" y="4545"/>
                      <a:pt x="13132" y="4481"/>
                      <a:pt x="13334" y="4481"/>
                    </a:cubicBezTo>
                    <a:cubicBezTo>
                      <a:pt x="13836" y="4492"/>
                      <a:pt x="14230" y="4908"/>
                      <a:pt x="14220" y="5409"/>
                    </a:cubicBezTo>
                    <a:cubicBezTo>
                      <a:pt x="14220" y="5655"/>
                      <a:pt x="14113" y="5879"/>
                      <a:pt x="13964" y="6039"/>
                    </a:cubicBezTo>
                    <a:cubicBezTo>
                      <a:pt x="14465" y="6081"/>
                      <a:pt x="14924" y="6273"/>
                      <a:pt x="15287" y="6583"/>
                    </a:cubicBezTo>
                    <a:cubicBezTo>
                      <a:pt x="15436" y="6497"/>
                      <a:pt x="15596" y="6455"/>
                      <a:pt x="15767" y="6455"/>
                    </a:cubicBezTo>
                    <a:cubicBezTo>
                      <a:pt x="16268" y="6465"/>
                      <a:pt x="16673" y="6881"/>
                      <a:pt x="16663" y="7383"/>
                    </a:cubicBezTo>
                    <a:cubicBezTo>
                      <a:pt x="16652" y="7553"/>
                      <a:pt x="16609" y="7713"/>
                      <a:pt x="16524" y="7852"/>
                    </a:cubicBezTo>
                    <a:cubicBezTo>
                      <a:pt x="17217" y="8129"/>
                      <a:pt x="17761" y="8705"/>
                      <a:pt x="17985" y="9420"/>
                    </a:cubicBezTo>
                    <a:cubicBezTo>
                      <a:pt x="18113" y="9345"/>
                      <a:pt x="18273" y="9303"/>
                      <a:pt x="18433" y="9313"/>
                    </a:cubicBezTo>
                    <a:cubicBezTo>
                      <a:pt x="18935" y="9324"/>
                      <a:pt x="19340" y="9740"/>
                      <a:pt x="19330" y="10242"/>
                    </a:cubicBezTo>
                    <a:cubicBezTo>
                      <a:pt x="19319" y="10370"/>
                      <a:pt x="19298" y="10487"/>
                      <a:pt x="19244" y="10594"/>
                    </a:cubicBezTo>
                    <a:cubicBezTo>
                      <a:pt x="19319" y="10594"/>
                      <a:pt x="19404" y="10583"/>
                      <a:pt x="19479" y="10594"/>
                    </a:cubicBezTo>
                    <a:cubicBezTo>
                      <a:pt x="20674" y="10615"/>
                      <a:pt x="21644" y="11468"/>
                      <a:pt x="21879" y="12588"/>
                    </a:cubicBezTo>
                    <a:cubicBezTo>
                      <a:pt x="21922" y="12578"/>
                      <a:pt x="21975" y="12578"/>
                      <a:pt x="22018" y="12578"/>
                    </a:cubicBezTo>
                    <a:cubicBezTo>
                      <a:pt x="22178" y="12578"/>
                      <a:pt x="22316" y="12610"/>
                      <a:pt x="22455" y="12663"/>
                    </a:cubicBezTo>
                    <a:cubicBezTo>
                      <a:pt x="22626" y="12460"/>
                      <a:pt x="22882" y="12332"/>
                      <a:pt x="23170" y="12332"/>
                    </a:cubicBezTo>
                    <a:cubicBezTo>
                      <a:pt x="23287" y="12343"/>
                      <a:pt x="23394" y="12364"/>
                      <a:pt x="23490" y="12396"/>
                    </a:cubicBezTo>
                    <a:cubicBezTo>
                      <a:pt x="24119" y="11212"/>
                      <a:pt x="25389" y="10412"/>
                      <a:pt x="26829" y="10444"/>
                    </a:cubicBezTo>
                    <a:cubicBezTo>
                      <a:pt x="28088" y="10476"/>
                      <a:pt x="29186" y="11116"/>
                      <a:pt x="29826" y="12087"/>
                    </a:cubicBezTo>
                    <a:cubicBezTo>
                      <a:pt x="30264" y="11756"/>
                      <a:pt x="30808" y="11564"/>
                      <a:pt x="31405" y="11586"/>
                    </a:cubicBezTo>
                    <a:cubicBezTo>
                      <a:pt x="32024" y="11596"/>
                      <a:pt x="32579" y="11831"/>
                      <a:pt x="33005" y="12215"/>
                    </a:cubicBezTo>
                    <a:cubicBezTo>
                      <a:pt x="33325" y="12087"/>
                      <a:pt x="33667" y="12012"/>
                      <a:pt x="34029" y="12023"/>
                    </a:cubicBezTo>
                    <a:cubicBezTo>
                      <a:pt x="34253" y="12034"/>
                      <a:pt x="34456" y="12066"/>
                      <a:pt x="34659" y="12119"/>
                    </a:cubicBezTo>
                    <a:cubicBezTo>
                      <a:pt x="34659" y="12076"/>
                      <a:pt x="34659" y="12034"/>
                      <a:pt x="34659" y="11991"/>
                    </a:cubicBezTo>
                    <a:cubicBezTo>
                      <a:pt x="34691" y="10615"/>
                      <a:pt x="35832" y="9516"/>
                      <a:pt x="37219" y="9548"/>
                    </a:cubicBezTo>
                    <a:cubicBezTo>
                      <a:pt x="37486" y="9559"/>
                      <a:pt x="37752" y="9602"/>
                      <a:pt x="37987" y="9687"/>
                    </a:cubicBezTo>
                    <a:cubicBezTo>
                      <a:pt x="39107" y="7457"/>
                      <a:pt x="41443" y="5943"/>
                      <a:pt x="44099" y="5996"/>
                    </a:cubicBezTo>
                    <a:cubicBezTo>
                      <a:pt x="47108" y="6071"/>
                      <a:pt x="49604" y="8119"/>
                      <a:pt x="50361" y="10882"/>
                    </a:cubicBezTo>
                    <a:cubicBezTo>
                      <a:pt x="51236" y="11052"/>
                      <a:pt x="51929" y="11714"/>
                      <a:pt x="52153" y="12567"/>
                    </a:cubicBezTo>
                    <a:cubicBezTo>
                      <a:pt x="52377" y="12546"/>
                      <a:pt x="52601" y="12546"/>
                      <a:pt x="52836" y="12546"/>
                    </a:cubicBezTo>
                    <a:cubicBezTo>
                      <a:pt x="54810" y="12588"/>
                      <a:pt x="56570" y="13495"/>
                      <a:pt x="57754" y="14893"/>
                    </a:cubicBezTo>
                    <a:cubicBezTo>
                      <a:pt x="58116" y="14679"/>
                      <a:pt x="58533" y="14562"/>
                      <a:pt x="58981" y="14573"/>
                    </a:cubicBezTo>
                    <a:cubicBezTo>
                      <a:pt x="60250" y="14605"/>
                      <a:pt x="61263" y="15661"/>
                      <a:pt x="61231" y="16941"/>
                    </a:cubicBezTo>
                    <a:cubicBezTo>
                      <a:pt x="61231" y="17133"/>
                      <a:pt x="61199" y="17335"/>
                      <a:pt x="61146" y="17517"/>
                    </a:cubicBezTo>
                    <a:cubicBezTo>
                      <a:pt x="62704" y="17527"/>
                      <a:pt x="63994" y="18647"/>
                      <a:pt x="64261" y="20120"/>
                    </a:cubicBezTo>
                    <a:lnTo>
                      <a:pt x="59269" y="20120"/>
                    </a:lnTo>
                    <a:lnTo>
                      <a:pt x="57978" y="20120"/>
                    </a:lnTo>
                    <a:lnTo>
                      <a:pt x="57978" y="20120"/>
                    </a:lnTo>
                    <a:lnTo>
                      <a:pt x="0" y="200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2" name="Google Shape;1152;p27"/>
              <p:cNvSpPr/>
              <p:nvPr/>
            </p:nvSpPr>
            <p:spPr>
              <a:xfrm>
                <a:off x="-12" y="4217723"/>
                <a:ext cx="3121424" cy="889378"/>
              </a:xfrm>
              <a:custGeom>
                <a:avLst/>
                <a:gdLst/>
                <a:ahLst/>
                <a:cxnLst/>
                <a:rect l="l" t="t" r="r" b="b"/>
                <a:pathLst>
                  <a:path w="62416" h="17784" extrusionOk="0">
                    <a:moveTo>
                      <a:pt x="62415" y="17784"/>
                    </a:moveTo>
                    <a:lnTo>
                      <a:pt x="57978" y="17784"/>
                    </a:lnTo>
                    <a:lnTo>
                      <a:pt x="57978" y="17784"/>
                    </a:lnTo>
                    <a:lnTo>
                      <a:pt x="0" y="17730"/>
                    </a:lnTo>
                    <a:lnTo>
                      <a:pt x="0" y="1"/>
                    </a:lnTo>
                    <a:cubicBezTo>
                      <a:pt x="715" y="406"/>
                      <a:pt x="1184" y="1185"/>
                      <a:pt x="1163" y="2060"/>
                    </a:cubicBezTo>
                    <a:cubicBezTo>
                      <a:pt x="1152" y="2220"/>
                      <a:pt x="1141" y="2380"/>
                      <a:pt x="1099" y="2529"/>
                    </a:cubicBezTo>
                    <a:cubicBezTo>
                      <a:pt x="1419" y="2679"/>
                      <a:pt x="1643" y="3009"/>
                      <a:pt x="1632" y="3383"/>
                    </a:cubicBezTo>
                    <a:cubicBezTo>
                      <a:pt x="1632" y="3415"/>
                      <a:pt x="1632" y="3447"/>
                      <a:pt x="1621" y="3479"/>
                    </a:cubicBezTo>
                    <a:cubicBezTo>
                      <a:pt x="2091" y="3393"/>
                      <a:pt x="2571" y="3351"/>
                      <a:pt x="3062" y="3361"/>
                    </a:cubicBezTo>
                    <a:cubicBezTo>
                      <a:pt x="3232" y="3361"/>
                      <a:pt x="3403" y="3372"/>
                      <a:pt x="3574" y="3393"/>
                    </a:cubicBezTo>
                    <a:cubicBezTo>
                      <a:pt x="3691" y="3020"/>
                      <a:pt x="4043" y="2753"/>
                      <a:pt x="4459" y="2764"/>
                    </a:cubicBezTo>
                    <a:cubicBezTo>
                      <a:pt x="4950" y="2775"/>
                      <a:pt x="5344" y="3169"/>
                      <a:pt x="5344" y="3660"/>
                    </a:cubicBezTo>
                    <a:cubicBezTo>
                      <a:pt x="5430" y="3649"/>
                      <a:pt x="5526" y="3649"/>
                      <a:pt x="5611" y="3649"/>
                    </a:cubicBezTo>
                    <a:cubicBezTo>
                      <a:pt x="5942" y="3660"/>
                      <a:pt x="6262" y="3735"/>
                      <a:pt x="6539" y="3873"/>
                    </a:cubicBezTo>
                    <a:cubicBezTo>
                      <a:pt x="6689" y="3543"/>
                      <a:pt x="7019" y="3319"/>
                      <a:pt x="7393" y="3329"/>
                    </a:cubicBezTo>
                    <a:cubicBezTo>
                      <a:pt x="7649" y="3340"/>
                      <a:pt x="7883" y="3447"/>
                      <a:pt x="8043" y="3617"/>
                    </a:cubicBezTo>
                    <a:cubicBezTo>
                      <a:pt x="8491" y="2903"/>
                      <a:pt x="9302" y="2433"/>
                      <a:pt x="10219" y="2454"/>
                    </a:cubicBezTo>
                    <a:cubicBezTo>
                      <a:pt x="11446" y="2487"/>
                      <a:pt x="12449" y="3393"/>
                      <a:pt x="12630" y="4567"/>
                    </a:cubicBezTo>
                    <a:cubicBezTo>
                      <a:pt x="12790" y="4460"/>
                      <a:pt x="12982" y="4396"/>
                      <a:pt x="13185" y="4407"/>
                    </a:cubicBezTo>
                    <a:cubicBezTo>
                      <a:pt x="13686" y="4417"/>
                      <a:pt x="14081" y="4833"/>
                      <a:pt x="14070" y="5335"/>
                    </a:cubicBezTo>
                    <a:cubicBezTo>
                      <a:pt x="14060" y="5580"/>
                      <a:pt x="13964" y="5793"/>
                      <a:pt x="13804" y="5953"/>
                    </a:cubicBezTo>
                    <a:cubicBezTo>
                      <a:pt x="14305" y="6007"/>
                      <a:pt x="14764" y="6199"/>
                      <a:pt x="15137" y="6497"/>
                    </a:cubicBezTo>
                    <a:cubicBezTo>
                      <a:pt x="15276" y="6412"/>
                      <a:pt x="15447" y="6369"/>
                      <a:pt x="15617" y="6380"/>
                    </a:cubicBezTo>
                    <a:cubicBezTo>
                      <a:pt x="16119" y="6391"/>
                      <a:pt x="16513" y="6807"/>
                      <a:pt x="16503" y="7308"/>
                    </a:cubicBezTo>
                    <a:cubicBezTo>
                      <a:pt x="16503" y="7479"/>
                      <a:pt x="16449" y="7639"/>
                      <a:pt x="16364" y="7767"/>
                    </a:cubicBezTo>
                    <a:cubicBezTo>
                      <a:pt x="17057" y="8044"/>
                      <a:pt x="17601" y="8620"/>
                      <a:pt x="17825" y="9335"/>
                    </a:cubicBezTo>
                    <a:cubicBezTo>
                      <a:pt x="17964" y="9271"/>
                      <a:pt x="18124" y="9228"/>
                      <a:pt x="18284" y="9228"/>
                    </a:cubicBezTo>
                    <a:cubicBezTo>
                      <a:pt x="18785" y="9239"/>
                      <a:pt x="19180" y="9655"/>
                      <a:pt x="19169" y="10167"/>
                    </a:cubicBezTo>
                    <a:cubicBezTo>
                      <a:pt x="19169" y="10284"/>
                      <a:pt x="19137" y="10412"/>
                      <a:pt x="19095" y="10519"/>
                    </a:cubicBezTo>
                    <a:cubicBezTo>
                      <a:pt x="19169" y="10508"/>
                      <a:pt x="19244" y="10508"/>
                      <a:pt x="19330" y="10508"/>
                    </a:cubicBezTo>
                    <a:cubicBezTo>
                      <a:pt x="20514" y="10540"/>
                      <a:pt x="21495" y="11394"/>
                      <a:pt x="21730" y="12514"/>
                    </a:cubicBezTo>
                    <a:cubicBezTo>
                      <a:pt x="21772" y="12503"/>
                      <a:pt x="21815" y="12503"/>
                      <a:pt x="21868" y="12503"/>
                    </a:cubicBezTo>
                    <a:cubicBezTo>
                      <a:pt x="22018" y="12503"/>
                      <a:pt x="22167" y="12535"/>
                      <a:pt x="22295" y="12589"/>
                    </a:cubicBezTo>
                    <a:cubicBezTo>
                      <a:pt x="22466" y="12386"/>
                      <a:pt x="22732" y="12258"/>
                      <a:pt x="23020" y="12258"/>
                    </a:cubicBezTo>
                    <a:cubicBezTo>
                      <a:pt x="23127" y="12258"/>
                      <a:pt x="23234" y="12279"/>
                      <a:pt x="23330" y="12322"/>
                    </a:cubicBezTo>
                    <a:cubicBezTo>
                      <a:pt x="23970" y="11127"/>
                      <a:pt x="25239" y="10327"/>
                      <a:pt x="26679" y="10370"/>
                    </a:cubicBezTo>
                    <a:cubicBezTo>
                      <a:pt x="27938" y="10391"/>
                      <a:pt x="29026" y="11042"/>
                      <a:pt x="29677" y="12013"/>
                    </a:cubicBezTo>
                    <a:cubicBezTo>
                      <a:pt x="30114" y="11682"/>
                      <a:pt x="30658" y="11490"/>
                      <a:pt x="31245" y="11500"/>
                    </a:cubicBezTo>
                    <a:cubicBezTo>
                      <a:pt x="31864" y="11522"/>
                      <a:pt x="32429" y="11757"/>
                      <a:pt x="32856" y="12141"/>
                    </a:cubicBezTo>
                    <a:cubicBezTo>
                      <a:pt x="33165" y="12013"/>
                      <a:pt x="33517" y="11938"/>
                      <a:pt x="33880" y="11949"/>
                    </a:cubicBezTo>
                    <a:cubicBezTo>
                      <a:pt x="34093" y="11949"/>
                      <a:pt x="34307" y="11981"/>
                      <a:pt x="34499" y="12045"/>
                    </a:cubicBezTo>
                    <a:cubicBezTo>
                      <a:pt x="34499" y="12002"/>
                      <a:pt x="34499" y="11959"/>
                      <a:pt x="34499" y="11917"/>
                    </a:cubicBezTo>
                    <a:cubicBezTo>
                      <a:pt x="34531" y="10530"/>
                      <a:pt x="35683" y="9442"/>
                      <a:pt x="37059" y="9474"/>
                    </a:cubicBezTo>
                    <a:cubicBezTo>
                      <a:pt x="37336" y="9474"/>
                      <a:pt x="37592" y="9527"/>
                      <a:pt x="37838" y="9612"/>
                    </a:cubicBezTo>
                    <a:cubicBezTo>
                      <a:pt x="38947" y="7372"/>
                      <a:pt x="41283" y="5857"/>
                      <a:pt x="43950" y="5921"/>
                    </a:cubicBezTo>
                    <a:cubicBezTo>
                      <a:pt x="46958" y="5996"/>
                      <a:pt x="49454" y="8044"/>
                      <a:pt x="50212" y="10807"/>
                    </a:cubicBezTo>
                    <a:cubicBezTo>
                      <a:pt x="51087" y="10978"/>
                      <a:pt x="51780" y="11639"/>
                      <a:pt x="51993" y="12493"/>
                    </a:cubicBezTo>
                    <a:cubicBezTo>
                      <a:pt x="52217" y="12471"/>
                      <a:pt x="52452" y="12461"/>
                      <a:pt x="52676" y="12471"/>
                    </a:cubicBezTo>
                    <a:cubicBezTo>
                      <a:pt x="54660" y="12514"/>
                      <a:pt x="56410" y="13421"/>
                      <a:pt x="57604" y="14818"/>
                    </a:cubicBezTo>
                    <a:cubicBezTo>
                      <a:pt x="57956" y="14605"/>
                      <a:pt x="58373" y="14487"/>
                      <a:pt x="58821" y="14498"/>
                    </a:cubicBezTo>
                    <a:cubicBezTo>
                      <a:pt x="60101" y="14530"/>
                      <a:pt x="61103" y="15586"/>
                      <a:pt x="61082" y="16856"/>
                    </a:cubicBezTo>
                    <a:cubicBezTo>
                      <a:pt x="61071" y="17058"/>
                      <a:pt x="61039" y="17250"/>
                      <a:pt x="60986" y="17442"/>
                    </a:cubicBezTo>
                    <a:cubicBezTo>
                      <a:pt x="61509" y="17442"/>
                      <a:pt x="61989" y="17570"/>
                      <a:pt x="62415" y="1778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3" name="Google Shape;1153;p27"/>
              <p:cNvSpPr/>
              <p:nvPr/>
            </p:nvSpPr>
            <p:spPr>
              <a:xfrm>
                <a:off x="-12" y="4525584"/>
                <a:ext cx="2798110" cy="581516"/>
              </a:xfrm>
              <a:custGeom>
                <a:avLst/>
                <a:gdLst/>
                <a:ahLst/>
                <a:cxnLst/>
                <a:rect l="l" t="t" r="r" b="b"/>
                <a:pathLst>
                  <a:path w="55951" h="11628" extrusionOk="0">
                    <a:moveTo>
                      <a:pt x="2891" y="640"/>
                    </a:moveTo>
                    <a:cubicBezTo>
                      <a:pt x="3648" y="640"/>
                      <a:pt x="4363" y="811"/>
                      <a:pt x="5003" y="1110"/>
                    </a:cubicBezTo>
                    <a:cubicBezTo>
                      <a:pt x="5259" y="459"/>
                      <a:pt x="5888" y="0"/>
                      <a:pt x="6625" y="0"/>
                    </a:cubicBezTo>
                    <a:cubicBezTo>
                      <a:pt x="7382" y="0"/>
                      <a:pt x="8022" y="480"/>
                      <a:pt x="8267" y="1142"/>
                    </a:cubicBezTo>
                    <a:cubicBezTo>
                      <a:pt x="8523" y="982"/>
                      <a:pt x="8833" y="885"/>
                      <a:pt x="9174" y="885"/>
                    </a:cubicBezTo>
                    <a:cubicBezTo>
                      <a:pt x="10134" y="885"/>
                      <a:pt x="10913" y="1664"/>
                      <a:pt x="10913" y="2624"/>
                    </a:cubicBezTo>
                    <a:cubicBezTo>
                      <a:pt x="10913" y="2752"/>
                      <a:pt x="10902" y="2870"/>
                      <a:pt x="10881" y="2987"/>
                    </a:cubicBezTo>
                    <a:cubicBezTo>
                      <a:pt x="11126" y="3094"/>
                      <a:pt x="11297" y="3339"/>
                      <a:pt x="11297" y="3616"/>
                    </a:cubicBezTo>
                    <a:cubicBezTo>
                      <a:pt x="11297" y="3648"/>
                      <a:pt x="11286" y="3670"/>
                      <a:pt x="11286" y="3691"/>
                    </a:cubicBezTo>
                    <a:cubicBezTo>
                      <a:pt x="11638" y="3616"/>
                      <a:pt x="12001" y="3574"/>
                      <a:pt x="12364" y="3574"/>
                    </a:cubicBezTo>
                    <a:cubicBezTo>
                      <a:pt x="12492" y="3574"/>
                      <a:pt x="12630" y="3584"/>
                      <a:pt x="12758" y="3595"/>
                    </a:cubicBezTo>
                    <a:cubicBezTo>
                      <a:pt x="12844" y="3307"/>
                      <a:pt x="13100" y="3104"/>
                      <a:pt x="13409" y="3104"/>
                    </a:cubicBezTo>
                    <a:cubicBezTo>
                      <a:pt x="13782" y="3104"/>
                      <a:pt x="14081" y="3392"/>
                      <a:pt x="14102" y="3766"/>
                    </a:cubicBezTo>
                    <a:cubicBezTo>
                      <a:pt x="14166" y="3755"/>
                      <a:pt x="14230" y="3755"/>
                      <a:pt x="14294" y="3755"/>
                    </a:cubicBezTo>
                    <a:cubicBezTo>
                      <a:pt x="14550" y="3755"/>
                      <a:pt x="14785" y="3808"/>
                      <a:pt x="15009" y="3904"/>
                    </a:cubicBezTo>
                    <a:cubicBezTo>
                      <a:pt x="15105" y="3659"/>
                      <a:pt x="15351" y="3478"/>
                      <a:pt x="15639" y="3478"/>
                    </a:cubicBezTo>
                    <a:cubicBezTo>
                      <a:pt x="15831" y="3478"/>
                      <a:pt x="16001" y="3563"/>
                      <a:pt x="16129" y="3691"/>
                    </a:cubicBezTo>
                    <a:cubicBezTo>
                      <a:pt x="16460" y="3136"/>
                      <a:pt x="17068" y="2774"/>
                      <a:pt x="17751" y="2774"/>
                    </a:cubicBezTo>
                    <a:cubicBezTo>
                      <a:pt x="18679" y="2774"/>
                      <a:pt x="19458" y="3446"/>
                      <a:pt x="19607" y="4331"/>
                    </a:cubicBezTo>
                    <a:cubicBezTo>
                      <a:pt x="19724" y="4246"/>
                      <a:pt x="19863" y="4192"/>
                      <a:pt x="20023" y="4192"/>
                    </a:cubicBezTo>
                    <a:cubicBezTo>
                      <a:pt x="20396" y="4192"/>
                      <a:pt x="20706" y="4502"/>
                      <a:pt x="20706" y="4875"/>
                    </a:cubicBezTo>
                    <a:cubicBezTo>
                      <a:pt x="20706" y="5067"/>
                      <a:pt x="20631" y="5227"/>
                      <a:pt x="20514" y="5355"/>
                    </a:cubicBezTo>
                    <a:cubicBezTo>
                      <a:pt x="20898" y="5376"/>
                      <a:pt x="21250" y="5515"/>
                      <a:pt x="21527" y="5739"/>
                    </a:cubicBezTo>
                    <a:cubicBezTo>
                      <a:pt x="21634" y="5675"/>
                      <a:pt x="21762" y="5633"/>
                      <a:pt x="21890" y="5633"/>
                    </a:cubicBezTo>
                    <a:cubicBezTo>
                      <a:pt x="22274" y="5633"/>
                      <a:pt x="22583" y="5942"/>
                      <a:pt x="22583" y="6326"/>
                    </a:cubicBezTo>
                    <a:cubicBezTo>
                      <a:pt x="22583" y="6454"/>
                      <a:pt x="22540" y="6571"/>
                      <a:pt x="22476" y="6678"/>
                    </a:cubicBezTo>
                    <a:cubicBezTo>
                      <a:pt x="23010" y="6870"/>
                      <a:pt x="23426" y="7297"/>
                      <a:pt x="23618" y="7830"/>
                    </a:cubicBezTo>
                    <a:cubicBezTo>
                      <a:pt x="23714" y="7777"/>
                      <a:pt x="23831" y="7745"/>
                      <a:pt x="23949" y="7745"/>
                    </a:cubicBezTo>
                    <a:cubicBezTo>
                      <a:pt x="24333" y="7745"/>
                      <a:pt x="24642" y="8054"/>
                      <a:pt x="24642" y="8427"/>
                    </a:cubicBezTo>
                    <a:cubicBezTo>
                      <a:pt x="24642" y="8523"/>
                      <a:pt x="24621" y="8619"/>
                      <a:pt x="24589" y="8705"/>
                    </a:cubicBezTo>
                    <a:cubicBezTo>
                      <a:pt x="24642" y="8694"/>
                      <a:pt x="24706" y="8694"/>
                      <a:pt x="24759" y="8694"/>
                    </a:cubicBezTo>
                    <a:cubicBezTo>
                      <a:pt x="25805" y="8694"/>
                      <a:pt x="26658" y="9537"/>
                      <a:pt x="26658" y="10582"/>
                    </a:cubicBezTo>
                    <a:cubicBezTo>
                      <a:pt x="26658" y="10721"/>
                      <a:pt x="26637" y="10860"/>
                      <a:pt x="26605" y="10998"/>
                    </a:cubicBezTo>
                    <a:cubicBezTo>
                      <a:pt x="26701" y="10924"/>
                      <a:pt x="26807" y="10860"/>
                      <a:pt x="26914" y="10806"/>
                    </a:cubicBezTo>
                    <a:cubicBezTo>
                      <a:pt x="26893" y="10753"/>
                      <a:pt x="26893" y="10700"/>
                      <a:pt x="26893" y="10636"/>
                    </a:cubicBezTo>
                    <a:cubicBezTo>
                      <a:pt x="26893" y="10252"/>
                      <a:pt x="27202" y="9953"/>
                      <a:pt x="27575" y="9953"/>
                    </a:cubicBezTo>
                    <a:cubicBezTo>
                      <a:pt x="27661" y="9953"/>
                      <a:pt x="27735" y="9963"/>
                      <a:pt x="27810" y="9995"/>
                    </a:cubicBezTo>
                    <a:cubicBezTo>
                      <a:pt x="28269" y="9078"/>
                      <a:pt x="29218" y="8459"/>
                      <a:pt x="30306" y="8459"/>
                    </a:cubicBezTo>
                    <a:cubicBezTo>
                      <a:pt x="31256" y="8459"/>
                      <a:pt x="32088" y="8929"/>
                      <a:pt x="32589" y="9643"/>
                    </a:cubicBezTo>
                    <a:cubicBezTo>
                      <a:pt x="32920" y="9387"/>
                      <a:pt x="33325" y="9238"/>
                      <a:pt x="33773" y="9238"/>
                    </a:cubicBezTo>
                    <a:cubicBezTo>
                      <a:pt x="34243" y="9238"/>
                      <a:pt x="34669" y="9409"/>
                      <a:pt x="35000" y="9686"/>
                    </a:cubicBezTo>
                    <a:cubicBezTo>
                      <a:pt x="35235" y="9579"/>
                      <a:pt x="35491" y="9526"/>
                      <a:pt x="35768" y="9526"/>
                    </a:cubicBezTo>
                    <a:cubicBezTo>
                      <a:pt x="35928" y="9526"/>
                      <a:pt x="36088" y="9547"/>
                      <a:pt x="36237" y="9590"/>
                    </a:cubicBezTo>
                    <a:cubicBezTo>
                      <a:pt x="36237" y="9558"/>
                      <a:pt x="36237" y="9526"/>
                      <a:pt x="36237" y="9494"/>
                    </a:cubicBezTo>
                    <a:cubicBezTo>
                      <a:pt x="36237" y="8449"/>
                      <a:pt x="37080" y="7606"/>
                      <a:pt x="38126" y="7606"/>
                    </a:cubicBezTo>
                    <a:cubicBezTo>
                      <a:pt x="38328" y="7606"/>
                      <a:pt x="38520" y="7638"/>
                      <a:pt x="38712" y="7691"/>
                    </a:cubicBezTo>
                    <a:cubicBezTo>
                      <a:pt x="39512" y="5985"/>
                      <a:pt x="41241" y="4811"/>
                      <a:pt x="43257" y="4811"/>
                    </a:cubicBezTo>
                    <a:cubicBezTo>
                      <a:pt x="45529" y="4811"/>
                      <a:pt x="47449" y="6315"/>
                      <a:pt x="48068" y="8385"/>
                    </a:cubicBezTo>
                    <a:cubicBezTo>
                      <a:pt x="48729" y="8502"/>
                      <a:pt x="49262" y="8982"/>
                      <a:pt x="49444" y="9622"/>
                    </a:cubicBezTo>
                    <a:cubicBezTo>
                      <a:pt x="49615" y="9601"/>
                      <a:pt x="49785" y="9601"/>
                      <a:pt x="49956" y="9601"/>
                    </a:cubicBezTo>
                    <a:cubicBezTo>
                      <a:pt x="51449" y="9601"/>
                      <a:pt x="52783" y="10252"/>
                      <a:pt x="53711" y="11286"/>
                    </a:cubicBezTo>
                    <a:cubicBezTo>
                      <a:pt x="53978" y="11116"/>
                      <a:pt x="54287" y="11020"/>
                      <a:pt x="54628" y="11020"/>
                    </a:cubicBezTo>
                    <a:cubicBezTo>
                      <a:pt x="55151" y="11020"/>
                      <a:pt x="55631" y="11254"/>
                      <a:pt x="55951" y="11628"/>
                    </a:cubicBezTo>
                    <a:lnTo>
                      <a:pt x="0" y="11628"/>
                    </a:lnTo>
                    <a:lnTo>
                      <a:pt x="0" y="1558"/>
                    </a:lnTo>
                    <a:cubicBezTo>
                      <a:pt x="821" y="982"/>
                      <a:pt x="1813" y="640"/>
                      <a:pt x="2891" y="640"/>
                    </a:cubicBezTo>
                  </a:path>
                </a:pathLst>
              </a:custGeom>
              <a:solidFill>
                <a:srgbClr val="FFFFFF">
                  <a:alpha val="2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4" name="Google Shape;1154;p27"/>
              <p:cNvSpPr/>
              <p:nvPr/>
            </p:nvSpPr>
            <p:spPr>
              <a:xfrm>
                <a:off x="-12" y="4639207"/>
                <a:ext cx="2517503" cy="467894"/>
              </a:xfrm>
              <a:custGeom>
                <a:avLst/>
                <a:gdLst/>
                <a:ahLst/>
                <a:cxnLst/>
                <a:rect l="l" t="t" r="r" b="b"/>
                <a:pathLst>
                  <a:path w="50340" h="9356" extrusionOk="0">
                    <a:moveTo>
                      <a:pt x="50340" y="9356"/>
                    </a:moveTo>
                    <a:lnTo>
                      <a:pt x="27885" y="9356"/>
                    </a:lnTo>
                    <a:cubicBezTo>
                      <a:pt x="28344" y="8566"/>
                      <a:pt x="29197" y="8033"/>
                      <a:pt x="30178" y="8033"/>
                    </a:cubicBezTo>
                    <a:cubicBezTo>
                      <a:pt x="31074" y="8033"/>
                      <a:pt x="31874" y="8481"/>
                      <a:pt x="32355" y="9174"/>
                    </a:cubicBezTo>
                    <a:cubicBezTo>
                      <a:pt x="32653" y="8929"/>
                      <a:pt x="33048" y="8780"/>
                      <a:pt x="33464" y="8780"/>
                    </a:cubicBezTo>
                    <a:cubicBezTo>
                      <a:pt x="33912" y="8780"/>
                      <a:pt x="34317" y="8940"/>
                      <a:pt x="34627" y="9206"/>
                    </a:cubicBezTo>
                    <a:cubicBezTo>
                      <a:pt x="34851" y="9110"/>
                      <a:pt x="35096" y="9057"/>
                      <a:pt x="35363" y="9057"/>
                    </a:cubicBezTo>
                    <a:cubicBezTo>
                      <a:pt x="35512" y="9057"/>
                      <a:pt x="35661" y="9068"/>
                      <a:pt x="35811" y="9110"/>
                    </a:cubicBezTo>
                    <a:cubicBezTo>
                      <a:pt x="35811" y="9078"/>
                      <a:pt x="35811" y="9046"/>
                      <a:pt x="35811" y="9025"/>
                    </a:cubicBezTo>
                    <a:cubicBezTo>
                      <a:pt x="35811" y="8033"/>
                      <a:pt x="36611" y="7222"/>
                      <a:pt x="37603" y="7222"/>
                    </a:cubicBezTo>
                    <a:cubicBezTo>
                      <a:pt x="37795" y="7222"/>
                      <a:pt x="37987" y="7254"/>
                      <a:pt x="38158" y="7318"/>
                    </a:cubicBezTo>
                    <a:cubicBezTo>
                      <a:pt x="38926" y="5697"/>
                      <a:pt x="40568" y="4566"/>
                      <a:pt x="42478" y="4566"/>
                    </a:cubicBezTo>
                    <a:cubicBezTo>
                      <a:pt x="44633" y="4566"/>
                      <a:pt x="46457" y="6006"/>
                      <a:pt x="47044" y="7969"/>
                    </a:cubicBezTo>
                    <a:cubicBezTo>
                      <a:pt x="47673" y="8076"/>
                      <a:pt x="48185" y="8534"/>
                      <a:pt x="48356" y="9142"/>
                    </a:cubicBezTo>
                    <a:cubicBezTo>
                      <a:pt x="48516" y="9132"/>
                      <a:pt x="48676" y="9121"/>
                      <a:pt x="48846" y="9121"/>
                    </a:cubicBezTo>
                    <a:cubicBezTo>
                      <a:pt x="49369" y="9121"/>
                      <a:pt x="49871" y="9206"/>
                      <a:pt x="50340" y="9356"/>
                    </a:cubicBezTo>
                    <a:close/>
                    <a:moveTo>
                      <a:pt x="11297" y="1355"/>
                    </a:moveTo>
                    <a:cubicBezTo>
                      <a:pt x="11297" y="1376"/>
                      <a:pt x="11286" y="1398"/>
                      <a:pt x="11286" y="1419"/>
                    </a:cubicBezTo>
                    <a:cubicBezTo>
                      <a:pt x="11308" y="1419"/>
                      <a:pt x="11329" y="1408"/>
                      <a:pt x="11340" y="1408"/>
                    </a:cubicBezTo>
                    <a:cubicBezTo>
                      <a:pt x="11596" y="1696"/>
                      <a:pt x="11756" y="2080"/>
                      <a:pt x="11756" y="2496"/>
                    </a:cubicBezTo>
                    <a:cubicBezTo>
                      <a:pt x="11756" y="2614"/>
                      <a:pt x="11745" y="2731"/>
                      <a:pt x="11724" y="2838"/>
                    </a:cubicBezTo>
                    <a:cubicBezTo>
                      <a:pt x="11948" y="2944"/>
                      <a:pt x="12118" y="3168"/>
                      <a:pt x="12118" y="3435"/>
                    </a:cubicBezTo>
                    <a:cubicBezTo>
                      <a:pt x="12118" y="3467"/>
                      <a:pt x="12108" y="3489"/>
                      <a:pt x="12108" y="3510"/>
                    </a:cubicBezTo>
                    <a:cubicBezTo>
                      <a:pt x="12438" y="3435"/>
                      <a:pt x="12780" y="3403"/>
                      <a:pt x="13132" y="3403"/>
                    </a:cubicBezTo>
                    <a:cubicBezTo>
                      <a:pt x="13260" y="3403"/>
                      <a:pt x="13377" y="3403"/>
                      <a:pt x="13505" y="3414"/>
                    </a:cubicBezTo>
                    <a:cubicBezTo>
                      <a:pt x="13580" y="3147"/>
                      <a:pt x="13836" y="2955"/>
                      <a:pt x="14124" y="2955"/>
                    </a:cubicBezTo>
                    <a:cubicBezTo>
                      <a:pt x="14476" y="2955"/>
                      <a:pt x="14764" y="3232"/>
                      <a:pt x="14774" y="3585"/>
                    </a:cubicBezTo>
                    <a:cubicBezTo>
                      <a:pt x="14838" y="3574"/>
                      <a:pt x="14902" y="3563"/>
                      <a:pt x="14966" y="3563"/>
                    </a:cubicBezTo>
                    <a:cubicBezTo>
                      <a:pt x="15212" y="3563"/>
                      <a:pt x="15436" y="3617"/>
                      <a:pt x="15639" y="3713"/>
                    </a:cubicBezTo>
                    <a:cubicBezTo>
                      <a:pt x="15735" y="3478"/>
                      <a:pt x="15969" y="3307"/>
                      <a:pt x="16247" y="3307"/>
                    </a:cubicBezTo>
                    <a:cubicBezTo>
                      <a:pt x="16428" y="3307"/>
                      <a:pt x="16588" y="3382"/>
                      <a:pt x="16705" y="3510"/>
                    </a:cubicBezTo>
                    <a:cubicBezTo>
                      <a:pt x="17025" y="2987"/>
                      <a:pt x="17591" y="2635"/>
                      <a:pt x="18252" y="2635"/>
                    </a:cubicBezTo>
                    <a:cubicBezTo>
                      <a:pt x="19137" y="2635"/>
                      <a:pt x="19863" y="3275"/>
                      <a:pt x="20012" y="4118"/>
                    </a:cubicBezTo>
                    <a:cubicBezTo>
                      <a:pt x="20130" y="4033"/>
                      <a:pt x="20258" y="3990"/>
                      <a:pt x="20407" y="3990"/>
                    </a:cubicBezTo>
                    <a:cubicBezTo>
                      <a:pt x="20770" y="3990"/>
                      <a:pt x="21058" y="4278"/>
                      <a:pt x="21058" y="4641"/>
                    </a:cubicBezTo>
                    <a:cubicBezTo>
                      <a:pt x="21058" y="4811"/>
                      <a:pt x="20994" y="4971"/>
                      <a:pt x="20876" y="5089"/>
                    </a:cubicBezTo>
                    <a:cubicBezTo>
                      <a:pt x="21239" y="5110"/>
                      <a:pt x="21570" y="5249"/>
                      <a:pt x="21836" y="5451"/>
                    </a:cubicBezTo>
                    <a:cubicBezTo>
                      <a:pt x="21943" y="5398"/>
                      <a:pt x="22060" y="5355"/>
                      <a:pt x="22178" y="5355"/>
                    </a:cubicBezTo>
                    <a:cubicBezTo>
                      <a:pt x="22540" y="5355"/>
                      <a:pt x="22839" y="5654"/>
                      <a:pt x="22839" y="6006"/>
                    </a:cubicBezTo>
                    <a:cubicBezTo>
                      <a:pt x="22839" y="6134"/>
                      <a:pt x="22796" y="6251"/>
                      <a:pt x="22743" y="6347"/>
                    </a:cubicBezTo>
                    <a:cubicBezTo>
                      <a:pt x="23244" y="6529"/>
                      <a:pt x="23639" y="6934"/>
                      <a:pt x="23821" y="7446"/>
                    </a:cubicBezTo>
                    <a:cubicBezTo>
                      <a:pt x="23917" y="7393"/>
                      <a:pt x="24023" y="7361"/>
                      <a:pt x="24141" y="7361"/>
                    </a:cubicBezTo>
                    <a:cubicBezTo>
                      <a:pt x="24503" y="7361"/>
                      <a:pt x="24791" y="7649"/>
                      <a:pt x="24791" y="8012"/>
                    </a:cubicBezTo>
                    <a:cubicBezTo>
                      <a:pt x="24791" y="8108"/>
                      <a:pt x="24770" y="8193"/>
                      <a:pt x="24738" y="8268"/>
                    </a:cubicBezTo>
                    <a:cubicBezTo>
                      <a:pt x="24802" y="8268"/>
                      <a:pt x="24855" y="8257"/>
                      <a:pt x="24909" y="8257"/>
                    </a:cubicBezTo>
                    <a:cubicBezTo>
                      <a:pt x="25655" y="8257"/>
                      <a:pt x="26295" y="8716"/>
                      <a:pt x="26562" y="9356"/>
                    </a:cubicBezTo>
                    <a:lnTo>
                      <a:pt x="0" y="9356"/>
                    </a:lnTo>
                    <a:lnTo>
                      <a:pt x="0" y="1910"/>
                    </a:lnTo>
                    <a:cubicBezTo>
                      <a:pt x="1717" y="939"/>
                      <a:pt x="4374" y="235"/>
                      <a:pt x="6144" y="1056"/>
                    </a:cubicBezTo>
                    <a:cubicBezTo>
                      <a:pt x="6379" y="438"/>
                      <a:pt x="6977" y="0"/>
                      <a:pt x="7681" y="0"/>
                    </a:cubicBezTo>
                    <a:cubicBezTo>
                      <a:pt x="8395" y="0"/>
                      <a:pt x="9003" y="459"/>
                      <a:pt x="9238" y="1088"/>
                    </a:cubicBezTo>
                    <a:cubicBezTo>
                      <a:pt x="9483" y="939"/>
                      <a:pt x="9782" y="843"/>
                      <a:pt x="10102" y="843"/>
                    </a:cubicBezTo>
                    <a:cubicBezTo>
                      <a:pt x="10571" y="843"/>
                      <a:pt x="10988" y="1046"/>
                      <a:pt x="11297" y="1355"/>
                    </a:cubicBezTo>
                    <a:lnTo>
                      <a:pt x="11297" y="135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155" name="Google Shape;1155;p27"/>
            <p:cNvGrpSpPr/>
            <p:nvPr/>
          </p:nvGrpSpPr>
          <p:grpSpPr>
            <a:xfrm flipH="1">
              <a:off x="5815902" y="4254661"/>
              <a:ext cx="3328100" cy="1042022"/>
              <a:chOff x="-12" y="4100900"/>
              <a:chExt cx="3213693" cy="1006201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-12" y="4100900"/>
                <a:ext cx="3213693" cy="1006201"/>
              </a:xfrm>
              <a:custGeom>
                <a:avLst/>
                <a:gdLst/>
                <a:ahLst/>
                <a:cxnLst/>
                <a:rect l="l" t="t" r="r" b="b"/>
                <a:pathLst>
                  <a:path w="64261" h="20120" extrusionOk="0">
                    <a:moveTo>
                      <a:pt x="0" y="1"/>
                    </a:moveTo>
                    <a:cubicBezTo>
                      <a:pt x="800" y="374"/>
                      <a:pt x="1333" y="1196"/>
                      <a:pt x="1312" y="2134"/>
                    </a:cubicBezTo>
                    <a:cubicBezTo>
                      <a:pt x="1312" y="2294"/>
                      <a:pt x="1291" y="2454"/>
                      <a:pt x="1259" y="2614"/>
                    </a:cubicBezTo>
                    <a:cubicBezTo>
                      <a:pt x="1579" y="2753"/>
                      <a:pt x="1792" y="3084"/>
                      <a:pt x="1792" y="3457"/>
                    </a:cubicBezTo>
                    <a:cubicBezTo>
                      <a:pt x="1781" y="3489"/>
                      <a:pt x="1781" y="3521"/>
                      <a:pt x="1781" y="3553"/>
                    </a:cubicBezTo>
                    <a:cubicBezTo>
                      <a:pt x="2240" y="3468"/>
                      <a:pt x="2720" y="3425"/>
                      <a:pt x="3211" y="3436"/>
                    </a:cubicBezTo>
                    <a:cubicBezTo>
                      <a:pt x="3382" y="3436"/>
                      <a:pt x="3552" y="3446"/>
                      <a:pt x="3723" y="3468"/>
                    </a:cubicBezTo>
                    <a:cubicBezTo>
                      <a:pt x="3840" y="3094"/>
                      <a:pt x="4203" y="2828"/>
                      <a:pt x="4608" y="2838"/>
                    </a:cubicBezTo>
                    <a:cubicBezTo>
                      <a:pt x="5099" y="2849"/>
                      <a:pt x="5494" y="3254"/>
                      <a:pt x="5504" y="3734"/>
                    </a:cubicBezTo>
                    <a:cubicBezTo>
                      <a:pt x="5590" y="3724"/>
                      <a:pt x="5675" y="3724"/>
                      <a:pt x="5771" y="3724"/>
                    </a:cubicBezTo>
                    <a:cubicBezTo>
                      <a:pt x="6102" y="3734"/>
                      <a:pt x="6411" y="3809"/>
                      <a:pt x="6699" y="3948"/>
                    </a:cubicBezTo>
                    <a:cubicBezTo>
                      <a:pt x="6838" y="3628"/>
                      <a:pt x="7169" y="3404"/>
                      <a:pt x="7553" y="3404"/>
                    </a:cubicBezTo>
                    <a:cubicBezTo>
                      <a:pt x="7809" y="3414"/>
                      <a:pt x="8033" y="3521"/>
                      <a:pt x="8193" y="3702"/>
                    </a:cubicBezTo>
                    <a:cubicBezTo>
                      <a:pt x="8651" y="2977"/>
                      <a:pt x="9462" y="2508"/>
                      <a:pt x="10369" y="2529"/>
                    </a:cubicBezTo>
                    <a:cubicBezTo>
                      <a:pt x="11606" y="2561"/>
                      <a:pt x="12609" y="3468"/>
                      <a:pt x="12790" y="4652"/>
                    </a:cubicBezTo>
                    <a:cubicBezTo>
                      <a:pt x="12940" y="4545"/>
                      <a:pt x="13132" y="4481"/>
                      <a:pt x="13334" y="4481"/>
                    </a:cubicBezTo>
                    <a:cubicBezTo>
                      <a:pt x="13836" y="4492"/>
                      <a:pt x="14230" y="4908"/>
                      <a:pt x="14220" y="5409"/>
                    </a:cubicBezTo>
                    <a:cubicBezTo>
                      <a:pt x="14220" y="5655"/>
                      <a:pt x="14113" y="5879"/>
                      <a:pt x="13964" y="6039"/>
                    </a:cubicBezTo>
                    <a:cubicBezTo>
                      <a:pt x="14465" y="6081"/>
                      <a:pt x="14924" y="6273"/>
                      <a:pt x="15287" y="6583"/>
                    </a:cubicBezTo>
                    <a:cubicBezTo>
                      <a:pt x="15436" y="6497"/>
                      <a:pt x="15596" y="6455"/>
                      <a:pt x="15767" y="6455"/>
                    </a:cubicBezTo>
                    <a:cubicBezTo>
                      <a:pt x="16268" y="6465"/>
                      <a:pt x="16673" y="6881"/>
                      <a:pt x="16663" y="7383"/>
                    </a:cubicBezTo>
                    <a:cubicBezTo>
                      <a:pt x="16652" y="7553"/>
                      <a:pt x="16609" y="7713"/>
                      <a:pt x="16524" y="7852"/>
                    </a:cubicBezTo>
                    <a:cubicBezTo>
                      <a:pt x="17217" y="8129"/>
                      <a:pt x="17761" y="8705"/>
                      <a:pt x="17985" y="9420"/>
                    </a:cubicBezTo>
                    <a:cubicBezTo>
                      <a:pt x="18113" y="9345"/>
                      <a:pt x="18273" y="9303"/>
                      <a:pt x="18433" y="9313"/>
                    </a:cubicBezTo>
                    <a:cubicBezTo>
                      <a:pt x="18935" y="9324"/>
                      <a:pt x="19340" y="9740"/>
                      <a:pt x="19330" y="10242"/>
                    </a:cubicBezTo>
                    <a:cubicBezTo>
                      <a:pt x="19319" y="10370"/>
                      <a:pt x="19298" y="10487"/>
                      <a:pt x="19244" y="10594"/>
                    </a:cubicBezTo>
                    <a:cubicBezTo>
                      <a:pt x="19319" y="10594"/>
                      <a:pt x="19404" y="10583"/>
                      <a:pt x="19479" y="10594"/>
                    </a:cubicBezTo>
                    <a:cubicBezTo>
                      <a:pt x="20674" y="10615"/>
                      <a:pt x="21644" y="11468"/>
                      <a:pt x="21879" y="12588"/>
                    </a:cubicBezTo>
                    <a:cubicBezTo>
                      <a:pt x="21922" y="12578"/>
                      <a:pt x="21975" y="12578"/>
                      <a:pt x="22018" y="12578"/>
                    </a:cubicBezTo>
                    <a:cubicBezTo>
                      <a:pt x="22178" y="12578"/>
                      <a:pt x="22316" y="12610"/>
                      <a:pt x="22455" y="12663"/>
                    </a:cubicBezTo>
                    <a:cubicBezTo>
                      <a:pt x="22626" y="12460"/>
                      <a:pt x="22882" y="12332"/>
                      <a:pt x="23170" y="12332"/>
                    </a:cubicBezTo>
                    <a:cubicBezTo>
                      <a:pt x="23287" y="12343"/>
                      <a:pt x="23394" y="12364"/>
                      <a:pt x="23490" y="12396"/>
                    </a:cubicBezTo>
                    <a:cubicBezTo>
                      <a:pt x="24119" y="11212"/>
                      <a:pt x="25389" y="10412"/>
                      <a:pt x="26829" y="10444"/>
                    </a:cubicBezTo>
                    <a:cubicBezTo>
                      <a:pt x="28088" y="10476"/>
                      <a:pt x="29186" y="11116"/>
                      <a:pt x="29826" y="12087"/>
                    </a:cubicBezTo>
                    <a:cubicBezTo>
                      <a:pt x="30264" y="11756"/>
                      <a:pt x="30808" y="11564"/>
                      <a:pt x="31405" y="11586"/>
                    </a:cubicBezTo>
                    <a:cubicBezTo>
                      <a:pt x="32024" y="11596"/>
                      <a:pt x="32579" y="11831"/>
                      <a:pt x="33005" y="12215"/>
                    </a:cubicBezTo>
                    <a:cubicBezTo>
                      <a:pt x="33325" y="12087"/>
                      <a:pt x="33667" y="12012"/>
                      <a:pt x="34029" y="12023"/>
                    </a:cubicBezTo>
                    <a:cubicBezTo>
                      <a:pt x="34253" y="12034"/>
                      <a:pt x="34456" y="12066"/>
                      <a:pt x="34659" y="12119"/>
                    </a:cubicBezTo>
                    <a:cubicBezTo>
                      <a:pt x="34659" y="12076"/>
                      <a:pt x="34659" y="12034"/>
                      <a:pt x="34659" y="11991"/>
                    </a:cubicBezTo>
                    <a:cubicBezTo>
                      <a:pt x="34691" y="10615"/>
                      <a:pt x="35832" y="9516"/>
                      <a:pt x="37219" y="9548"/>
                    </a:cubicBezTo>
                    <a:cubicBezTo>
                      <a:pt x="37486" y="9559"/>
                      <a:pt x="37752" y="9602"/>
                      <a:pt x="37987" y="9687"/>
                    </a:cubicBezTo>
                    <a:cubicBezTo>
                      <a:pt x="39107" y="7457"/>
                      <a:pt x="41443" y="5943"/>
                      <a:pt x="44099" y="5996"/>
                    </a:cubicBezTo>
                    <a:cubicBezTo>
                      <a:pt x="47108" y="6071"/>
                      <a:pt x="49604" y="8119"/>
                      <a:pt x="50361" y="10882"/>
                    </a:cubicBezTo>
                    <a:cubicBezTo>
                      <a:pt x="51236" y="11052"/>
                      <a:pt x="51929" y="11714"/>
                      <a:pt x="52153" y="12567"/>
                    </a:cubicBezTo>
                    <a:cubicBezTo>
                      <a:pt x="52377" y="12546"/>
                      <a:pt x="52601" y="12546"/>
                      <a:pt x="52836" y="12546"/>
                    </a:cubicBezTo>
                    <a:cubicBezTo>
                      <a:pt x="54810" y="12588"/>
                      <a:pt x="56570" y="13495"/>
                      <a:pt x="57754" y="14893"/>
                    </a:cubicBezTo>
                    <a:cubicBezTo>
                      <a:pt x="58116" y="14679"/>
                      <a:pt x="58533" y="14562"/>
                      <a:pt x="58981" y="14573"/>
                    </a:cubicBezTo>
                    <a:cubicBezTo>
                      <a:pt x="60250" y="14605"/>
                      <a:pt x="61263" y="15661"/>
                      <a:pt x="61231" y="16941"/>
                    </a:cubicBezTo>
                    <a:cubicBezTo>
                      <a:pt x="61231" y="17133"/>
                      <a:pt x="61199" y="17335"/>
                      <a:pt x="61146" y="17517"/>
                    </a:cubicBezTo>
                    <a:cubicBezTo>
                      <a:pt x="62704" y="17527"/>
                      <a:pt x="63994" y="18647"/>
                      <a:pt x="64261" y="20120"/>
                    </a:cubicBezTo>
                    <a:lnTo>
                      <a:pt x="59269" y="20120"/>
                    </a:lnTo>
                    <a:lnTo>
                      <a:pt x="57978" y="20120"/>
                    </a:lnTo>
                    <a:lnTo>
                      <a:pt x="57978" y="20120"/>
                    </a:lnTo>
                    <a:lnTo>
                      <a:pt x="0" y="200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-12" y="4217723"/>
                <a:ext cx="3121424" cy="889378"/>
              </a:xfrm>
              <a:custGeom>
                <a:avLst/>
                <a:gdLst/>
                <a:ahLst/>
                <a:cxnLst/>
                <a:rect l="l" t="t" r="r" b="b"/>
                <a:pathLst>
                  <a:path w="62416" h="17784" extrusionOk="0">
                    <a:moveTo>
                      <a:pt x="62415" y="17784"/>
                    </a:moveTo>
                    <a:lnTo>
                      <a:pt x="57978" y="17784"/>
                    </a:lnTo>
                    <a:lnTo>
                      <a:pt x="57978" y="17784"/>
                    </a:lnTo>
                    <a:lnTo>
                      <a:pt x="0" y="17730"/>
                    </a:lnTo>
                    <a:lnTo>
                      <a:pt x="0" y="1"/>
                    </a:lnTo>
                    <a:cubicBezTo>
                      <a:pt x="715" y="406"/>
                      <a:pt x="1184" y="1185"/>
                      <a:pt x="1163" y="2060"/>
                    </a:cubicBezTo>
                    <a:cubicBezTo>
                      <a:pt x="1152" y="2220"/>
                      <a:pt x="1141" y="2380"/>
                      <a:pt x="1099" y="2529"/>
                    </a:cubicBezTo>
                    <a:cubicBezTo>
                      <a:pt x="1419" y="2679"/>
                      <a:pt x="1643" y="3009"/>
                      <a:pt x="1632" y="3383"/>
                    </a:cubicBezTo>
                    <a:cubicBezTo>
                      <a:pt x="1632" y="3415"/>
                      <a:pt x="1632" y="3447"/>
                      <a:pt x="1621" y="3479"/>
                    </a:cubicBezTo>
                    <a:cubicBezTo>
                      <a:pt x="2091" y="3393"/>
                      <a:pt x="2571" y="3351"/>
                      <a:pt x="3062" y="3361"/>
                    </a:cubicBezTo>
                    <a:cubicBezTo>
                      <a:pt x="3232" y="3361"/>
                      <a:pt x="3403" y="3372"/>
                      <a:pt x="3574" y="3393"/>
                    </a:cubicBezTo>
                    <a:cubicBezTo>
                      <a:pt x="3691" y="3020"/>
                      <a:pt x="4043" y="2753"/>
                      <a:pt x="4459" y="2764"/>
                    </a:cubicBezTo>
                    <a:cubicBezTo>
                      <a:pt x="4950" y="2775"/>
                      <a:pt x="5344" y="3169"/>
                      <a:pt x="5344" y="3660"/>
                    </a:cubicBezTo>
                    <a:cubicBezTo>
                      <a:pt x="5430" y="3649"/>
                      <a:pt x="5526" y="3649"/>
                      <a:pt x="5611" y="3649"/>
                    </a:cubicBezTo>
                    <a:cubicBezTo>
                      <a:pt x="5942" y="3660"/>
                      <a:pt x="6262" y="3735"/>
                      <a:pt x="6539" y="3873"/>
                    </a:cubicBezTo>
                    <a:cubicBezTo>
                      <a:pt x="6689" y="3543"/>
                      <a:pt x="7019" y="3319"/>
                      <a:pt x="7393" y="3329"/>
                    </a:cubicBezTo>
                    <a:cubicBezTo>
                      <a:pt x="7649" y="3340"/>
                      <a:pt x="7883" y="3447"/>
                      <a:pt x="8043" y="3617"/>
                    </a:cubicBezTo>
                    <a:cubicBezTo>
                      <a:pt x="8491" y="2903"/>
                      <a:pt x="9302" y="2433"/>
                      <a:pt x="10219" y="2454"/>
                    </a:cubicBezTo>
                    <a:cubicBezTo>
                      <a:pt x="11446" y="2487"/>
                      <a:pt x="12449" y="3393"/>
                      <a:pt x="12630" y="4567"/>
                    </a:cubicBezTo>
                    <a:cubicBezTo>
                      <a:pt x="12790" y="4460"/>
                      <a:pt x="12982" y="4396"/>
                      <a:pt x="13185" y="4407"/>
                    </a:cubicBezTo>
                    <a:cubicBezTo>
                      <a:pt x="13686" y="4417"/>
                      <a:pt x="14081" y="4833"/>
                      <a:pt x="14070" y="5335"/>
                    </a:cubicBezTo>
                    <a:cubicBezTo>
                      <a:pt x="14060" y="5580"/>
                      <a:pt x="13964" y="5793"/>
                      <a:pt x="13804" y="5953"/>
                    </a:cubicBezTo>
                    <a:cubicBezTo>
                      <a:pt x="14305" y="6007"/>
                      <a:pt x="14764" y="6199"/>
                      <a:pt x="15137" y="6497"/>
                    </a:cubicBezTo>
                    <a:cubicBezTo>
                      <a:pt x="15276" y="6412"/>
                      <a:pt x="15447" y="6369"/>
                      <a:pt x="15617" y="6380"/>
                    </a:cubicBezTo>
                    <a:cubicBezTo>
                      <a:pt x="16119" y="6391"/>
                      <a:pt x="16513" y="6807"/>
                      <a:pt x="16503" y="7308"/>
                    </a:cubicBezTo>
                    <a:cubicBezTo>
                      <a:pt x="16503" y="7479"/>
                      <a:pt x="16449" y="7639"/>
                      <a:pt x="16364" y="7767"/>
                    </a:cubicBezTo>
                    <a:cubicBezTo>
                      <a:pt x="17057" y="8044"/>
                      <a:pt x="17601" y="8620"/>
                      <a:pt x="17825" y="9335"/>
                    </a:cubicBezTo>
                    <a:cubicBezTo>
                      <a:pt x="17964" y="9271"/>
                      <a:pt x="18124" y="9228"/>
                      <a:pt x="18284" y="9228"/>
                    </a:cubicBezTo>
                    <a:cubicBezTo>
                      <a:pt x="18785" y="9239"/>
                      <a:pt x="19180" y="9655"/>
                      <a:pt x="19169" y="10167"/>
                    </a:cubicBezTo>
                    <a:cubicBezTo>
                      <a:pt x="19169" y="10284"/>
                      <a:pt x="19137" y="10412"/>
                      <a:pt x="19095" y="10519"/>
                    </a:cubicBezTo>
                    <a:cubicBezTo>
                      <a:pt x="19169" y="10508"/>
                      <a:pt x="19244" y="10508"/>
                      <a:pt x="19330" y="10508"/>
                    </a:cubicBezTo>
                    <a:cubicBezTo>
                      <a:pt x="20514" y="10540"/>
                      <a:pt x="21495" y="11394"/>
                      <a:pt x="21730" y="12514"/>
                    </a:cubicBezTo>
                    <a:cubicBezTo>
                      <a:pt x="21772" y="12503"/>
                      <a:pt x="21815" y="12503"/>
                      <a:pt x="21868" y="12503"/>
                    </a:cubicBezTo>
                    <a:cubicBezTo>
                      <a:pt x="22018" y="12503"/>
                      <a:pt x="22167" y="12535"/>
                      <a:pt x="22295" y="12589"/>
                    </a:cubicBezTo>
                    <a:cubicBezTo>
                      <a:pt x="22466" y="12386"/>
                      <a:pt x="22732" y="12258"/>
                      <a:pt x="23020" y="12258"/>
                    </a:cubicBezTo>
                    <a:cubicBezTo>
                      <a:pt x="23127" y="12258"/>
                      <a:pt x="23234" y="12279"/>
                      <a:pt x="23330" y="12322"/>
                    </a:cubicBezTo>
                    <a:cubicBezTo>
                      <a:pt x="23970" y="11127"/>
                      <a:pt x="25239" y="10327"/>
                      <a:pt x="26679" y="10370"/>
                    </a:cubicBezTo>
                    <a:cubicBezTo>
                      <a:pt x="27938" y="10391"/>
                      <a:pt x="29026" y="11042"/>
                      <a:pt x="29677" y="12013"/>
                    </a:cubicBezTo>
                    <a:cubicBezTo>
                      <a:pt x="30114" y="11682"/>
                      <a:pt x="30658" y="11490"/>
                      <a:pt x="31245" y="11500"/>
                    </a:cubicBezTo>
                    <a:cubicBezTo>
                      <a:pt x="31864" y="11522"/>
                      <a:pt x="32429" y="11757"/>
                      <a:pt x="32856" y="12141"/>
                    </a:cubicBezTo>
                    <a:cubicBezTo>
                      <a:pt x="33165" y="12013"/>
                      <a:pt x="33517" y="11938"/>
                      <a:pt x="33880" y="11949"/>
                    </a:cubicBezTo>
                    <a:cubicBezTo>
                      <a:pt x="34093" y="11949"/>
                      <a:pt x="34307" y="11981"/>
                      <a:pt x="34499" y="12045"/>
                    </a:cubicBezTo>
                    <a:cubicBezTo>
                      <a:pt x="34499" y="12002"/>
                      <a:pt x="34499" y="11959"/>
                      <a:pt x="34499" y="11917"/>
                    </a:cubicBezTo>
                    <a:cubicBezTo>
                      <a:pt x="34531" y="10530"/>
                      <a:pt x="35683" y="9442"/>
                      <a:pt x="37059" y="9474"/>
                    </a:cubicBezTo>
                    <a:cubicBezTo>
                      <a:pt x="37336" y="9474"/>
                      <a:pt x="37592" y="9527"/>
                      <a:pt x="37838" y="9612"/>
                    </a:cubicBezTo>
                    <a:cubicBezTo>
                      <a:pt x="38947" y="7372"/>
                      <a:pt x="41283" y="5857"/>
                      <a:pt x="43950" y="5921"/>
                    </a:cubicBezTo>
                    <a:cubicBezTo>
                      <a:pt x="46958" y="5996"/>
                      <a:pt x="49454" y="8044"/>
                      <a:pt x="50212" y="10807"/>
                    </a:cubicBezTo>
                    <a:cubicBezTo>
                      <a:pt x="51087" y="10978"/>
                      <a:pt x="51780" y="11639"/>
                      <a:pt x="51993" y="12493"/>
                    </a:cubicBezTo>
                    <a:cubicBezTo>
                      <a:pt x="52217" y="12471"/>
                      <a:pt x="52452" y="12461"/>
                      <a:pt x="52676" y="12471"/>
                    </a:cubicBezTo>
                    <a:cubicBezTo>
                      <a:pt x="54660" y="12514"/>
                      <a:pt x="56410" y="13421"/>
                      <a:pt x="57604" y="14818"/>
                    </a:cubicBezTo>
                    <a:cubicBezTo>
                      <a:pt x="57956" y="14605"/>
                      <a:pt x="58373" y="14487"/>
                      <a:pt x="58821" y="14498"/>
                    </a:cubicBezTo>
                    <a:cubicBezTo>
                      <a:pt x="60101" y="14530"/>
                      <a:pt x="61103" y="15586"/>
                      <a:pt x="61082" y="16856"/>
                    </a:cubicBezTo>
                    <a:cubicBezTo>
                      <a:pt x="61071" y="17058"/>
                      <a:pt x="61039" y="17250"/>
                      <a:pt x="60986" y="17442"/>
                    </a:cubicBezTo>
                    <a:cubicBezTo>
                      <a:pt x="61509" y="17442"/>
                      <a:pt x="61989" y="17570"/>
                      <a:pt x="62415" y="1778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-12" y="4525584"/>
                <a:ext cx="2798110" cy="581516"/>
              </a:xfrm>
              <a:custGeom>
                <a:avLst/>
                <a:gdLst/>
                <a:ahLst/>
                <a:cxnLst/>
                <a:rect l="l" t="t" r="r" b="b"/>
                <a:pathLst>
                  <a:path w="55951" h="11628" extrusionOk="0">
                    <a:moveTo>
                      <a:pt x="2891" y="640"/>
                    </a:moveTo>
                    <a:cubicBezTo>
                      <a:pt x="3648" y="640"/>
                      <a:pt x="4363" y="811"/>
                      <a:pt x="5003" y="1110"/>
                    </a:cubicBezTo>
                    <a:cubicBezTo>
                      <a:pt x="5259" y="459"/>
                      <a:pt x="5888" y="0"/>
                      <a:pt x="6625" y="0"/>
                    </a:cubicBezTo>
                    <a:cubicBezTo>
                      <a:pt x="7382" y="0"/>
                      <a:pt x="8022" y="480"/>
                      <a:pt x="8267" y="1142"/>
                    </a:cubicBezTo>
                    <a:cubicBezTo>
                      <a:pt x="8523" y="982"/>
                      <a:pt x="8833" y="885"/>
                      <a:pt x="9174" y="885"/>
                    </a:cubicBezTo>
                    <a:cubicBezTo>
                      <a:pt x="10134" y="885"/>
                      <a:pt x="10913" y="1664"/>
                      <a:pt x="10913" y="2624"/>
                    </a:cubicBezTo>
                    <a:cubicBezTo>
                      <a:pt x="10913" y="2752"/>
                      <a:pt x="10902" y="2870"/>
                      <a:pt x="10881" y="2987"/>
                    </a:cubicBezTo>
                    <a:cubicBezTo>
                      <a:pt x="11126" y="3094"/>
                      <a:pt x="11297" y="3339"/>
                      <a:pt x="11297" y="3616"/>
                    </a:cubicBezTo>
                    <a:cubicBezTo>
                      <a:pt x="11297" y="3648"/>
                      <a:pt x="11286" y="3670"/>
                      <a:pt x="11286" y="3691"/>
                    </a:cubicBezTo>
                    <a:cubicBezTo>
                      <a:pt x="11638" y="3616"/>
                      <a:pt x="12001" y="3574"/>
                      <a:pt x="12364" y="3574"/>
                    </a:cubicBezTo>
                    <a:cubicBezTo>
                      <a:pt x="12492" y="3574"/>
                      <a:pt x="12630" y="3584"/>
                      <a:pt x="12758" y="3595"/>
                    </a:cubicBezTo>
                    <a:cubicBezTo>
                      <a:pt x="12844" y="3307"/>
                      <a:pt x="13100" y="3104"/>
                      <a:pt x="13409" y="3104"/>
                    </a:cubicBezTo>
                    <a:cubicBezTo>
                      <a:pt x="13782" y="3104"/>
                      <a:pt x="14081" y="3392"/>
                      <a:pt x="14102" y="3766"/>
                    </a:cubicBezTo>
                    <a:cubicBezTo>
                      <a:pt x="14166" y="3755"/>
                      <a:pt x="14230" y="3755"/>
                      <a:pt x="14294" y="3755"/>
                    </a:cubicBezTo>
                    <a:cubicBezTo>
                      <a:pt x="14550" y="3755"/>
                      <a:pt x="14785" y="3808"/>
                      <a:pt x="15009" y="3904"/>
                    </a:cubicBezTo>
                    <a:cubicBezTo>
                      <a:pt x="15105" y="3659"/>
                      <a:pt x="15351" y="3478"/>
                      <a:pt x="15639" y="3478"/>
                    </a:cubicBezTo>
                    <a:cubicBezTo>
                      <a:pt x="15831" y="3478"/>
                      <a:pt x="16001" y="3563"/>
                      <a:pt x="16129" y="3691"/>
                    </a:cubicBezTo>
                    <a:cubicBezTo>
                      <a:pt x="16460" y="3136"/>
                      <a:pt x="17068" y="2774"/>
                      <a:pt x="17751" y="2774"/>
                    </a:cubicBezTo>
                    <a:cubicBezTo>
                      <a:pt x="18679" y="2774"/>
                      <a:pt x="19458" y="3446"/>
                      <a:pt x="19607" y="4331"/>
                    </a:cubicBezTo>
                    <a:cubicBezTo>
                      <a:pt x="19724" y="4246"/>
                      <a:pt x="19863" y="4192"/>
                      <a:pt x="20023" y="4192"/>
                    </a:cubicBezTo>
                    <a:cubicBezTo>
                      <a:pt x="20396" y="4192"/>
                      <a:pt x="20706" y="4502"/>
                      <a:pt x="20706" y="4875"/>
                    </a:cubicBezTo>
                    <a:cubicBezTo>
                      <a:pt x="20706" y="5067"/>
                      <a:pt x="20631" y="5227"/>
                      <a:pt x="20514" y="5355"/>
                    </a:cubicBezTo>
                    <a:cubicBezTo>
                      <a:pt x="20898" y="5376"/>
                      <a:pt x="21250" y="5515"/>
                      <a:pt x="21527" y="5739"/>
                    </a:cubicBezTo>
                    <a:cubicBezTo>
                      <a:pt x="21634" y="5675"/>
                      <a:pt x="21762" y="5633"/>
                      <a:pt x="21890" y="5633"/>
                    </a:cubicBezTo>
                    <a:cubicBezTo>
                      <a:pt x="22274" y="5633"/>
                      <a:pt x="22583" y="5942"/>
                      <a:pt x="22583" y="6326"/>
                    </a:cubicBezTo>
                    <a:cubicBezTo>
                      <a:pt x="22583" y="6454"/>
                      <a:pt x="22540" y="6571"/>
                      <a:pt x="22476" y="6678"/>
                    </a:cubicBezTo>
                    <a:cubicBezTo>
                      <a:pt x="23010" y="6870"/>
                      <a:pt x="23426" y="7297"/>
                      <a:pt x="23618" y="7830"/>
                    </a:cubicBezTo>
                    <a:cubicBezTo>
                      <a:pt x="23714" y="7777"/>
                      <a:pt x="23831" y="7745"/>
                      <a:pt x="23949" y="7745"/>
                    </a:cubicBezTo>
                    <a:cubicBezTo>
                      <a:pt x="24333" y="7745"/>
                      <a:pt x="24642" y="8054"/>
                      <a:pt x="24642" y="8427"/>
                    </a:cubicBezTo>
                    <a:cubicBezTo>
                      <a:pt x="24642" y="8523"/>
                      <a:pt x="24621" y="8619"/>
                      <a:pt x="24589" y="8705"/>
                    </a:cubicBezTo>
                    <a:cubicBezTo>
                      <a:pt x="24642" y="8694"/>
                      <a:pt x="24706" y="8694"/>
                      <a:pt x="24759" y="8694"/>
                    </a:cubicBezTo>
                    <a:cubicBezTo>
                      <a:pt x="25805" y="8694"/>
                      <a:pt x="26658" y="9537"/>
                      <a:pt x="26658" y="10582"/>
                    </a:cubicBezTo>
                    <a:cubicBezTo>
                      <a:pt x="26658" y="10721"/>
                      <a:pt x="26637" y="10860"/>
                      <a:pt x="26605" y="10998"/>
                    </a:cubicBezTo>
                    <a:cubicBezTo>
                      <a:pt x="26701" y="10924"/>
                      <a:pt x="26807" y="10860"/>
                      <a:pt x="26914" y="10806"/>
                    </a:cubicBezTo>
                    <a:cubicBezTo>
                      <a:pt x="26893" y="10753"/>
                      <a:pt x="26893" y="10700"/>
                      <a:pt x="26893" y="10636"/>
                    </a:cubicBezTo>
                    <a:cubicBezTo>
                      <a:pt x="26893" y="10252"/>
                      <a:pt x="27202" y="9953"/>
                      <a:pt x="27575" y="9953"/>
                    </a:cubicBezTo>
                    <a:cubicBezTo>
                      <a:pt x="27661" y="9953"/>
                      <a:pt x="27735" y="9963"/>
                      <a:pt x="27810" y="9995"/>
                    </a:cubicBezTo>
                    <a:cubicBezTo>
                      <a:pt x="28269" y="9078"/>
                      <a:pt x="29218" y="8459"/>
                      <a:pt x="30306" y="8459"/>
                    </a:cubicBezTo>
                    <a:cubicBezTo>
                      <a:pt x="31256" y="8459"/>
                      <a:pt x="32088" y="8929"/>
                      <a:pt x="32589" y="9643"/>
                    </a:cubicBezTo>
                    <a:cubicBezTo>
                      <a:pt x="32920" y="9387"/>
                      <a:pt x="33325" y="9238"/>
                      <a:pt x="33773" y="9238"/>
                    </a:cubicBezTo>
                    <a:cubicBezTo>
                      <a:pt x="34243" y="9238"/>
                      <a:pt x="34669" y="9409"/>
                      <a:pt x="35000" y="9686"/>
                    </a:cubicBezTo>
                    <a:cubicBezTo>
                      <a:pt x="35235" y="9579"/>
                      <a:pt x="35491" y="9526"/>
                      <a:pt x="35768" y="9526"/>
                    </a:cubicBezTo>
                    <a:cubicBezTo>
                      <a:pt x="35928" y="9526"/>
                      <a:pt x="36088" y="9547"/>
                      <a:pt x="36237" y="9590"/>
                    </a:cubicBezTo>
                    <a:cubicBezTo>
                      <a:pt x="36237" y="9558"/>
                      <a:pt x="36237" y="9526"/>
                      <a:pt x="36237" y="9494"/>
                    </a:cubicBezTo>
                    <a:cubicBezTo>
                      <a:pt x="36237" y="8449"/>
                      <a:pt x="37080" y="7606"/>
                      <a:pt x="38126" y="7606"/>
                    </a:cubicBezTo>
                    <a:cubicBezTo>
                      <a:pt x="38328" y="7606"/>
                      <a:pt x="38520" y="7638"/>
                      <a:pt x="38712" y="7691"/>
                    </a:cubicBezTo>
                    <a:cubicBezTo>
                      <a:pt x="39512" y="5985"/>
                      <a:pt x="41241" y="4811"/>
                      <a:pt x="43257" y="4811"/>
                    </a:cubicBezTo>
                    <a:cubicBezTo>
                      <a:pt x="45529" y="4811"/>
                      <a:pt x="47449" y="6315"/>
                      <a:pt x="48068" y="8385"/>
                    </a:cubicBezTo>
                    <a:cubicBezTo>
                      <a:pt x="48729" y="8502"/>
                      <a:pt x="49262" y="8982"/>
                      <a:pt x="49444" y="9622"/>
                    </a:cubicBezTo>
                    <a:cubicBezTo>
                      <a:pt x="49615" y="9601"/>
                      <a:pt x="49785" y="9601"/>
                      <a:pt x="49956" y="9601"/>
                    </a:cubicBezTo>
                    <a:cubicBezTo>
                      <a:pt x="51449" y="9601"/>
                      <a:pt x="52783" y="10252"/>
                      <a:pt x="53711" y="11286"/>
                    </a:cubicBezTo>
                    <a:cubicBezTo>
                      <a:pt x="53978" y="11116"/>
                      <a:pt x="54287" y="11020"/>
                      <a:pt x="54628" y="11020"/>
                    </a:cubicBezTo>
                    <a:cubicBezTo>
                      <a:pt x="55151" y="11020"/>
                      <a:pt x="55631" y="11254"/>
                      <a:pt x="55951" y="11628"/>
                    </a:cubicBezTo>
                    <a:lnTo>
                      <a:pt x="0" y="11628"/>
                    </a:lnTo>
                    <a:lnTo>
                      <a:pt x="0" y="1558"/>
                    </a:lnTo>
                    <a:cubicBezTo>
                      <a:pt x="821" y="982"/>
                      <a:pt x="1813" y="640"/>
                      <a:pt x="2891" y="640"/>
                    </a:cubicBezTo>
                  </a:path>
                </a:pathLst>
              </a:custGeom>
              <a:solidFill>
                <a:srgbClr val="FFFFFF">
                  <a:alpha val="2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-12" y="4639207"/>
                <a:ext cx="2517503" cy="467894"/>
              </a:xfrm>
              <a:custGeom>
                <a:avLst/>
                <a:gdLst/>
                <a:ahLst/>
                <a:cxnLst/>
                <a:rect l="l" t="t" r="r" b="b"/>
                <a:pathLst>
                  <a:path w="50340" h="9356" extrusionOk="0">
                    <a:moveTo>
                      <a:pt x="50340" y="9356"/>
                    </a:moveTo>
                    <a:lnTo>
                      <a:pt x="27885" y="9356"/>
                    </a:lnTo>
                    <a:cubicBezTo>
                      <a:pt x="28344" y="8566"/>
                      <a:pt x="29197" y="8033"/>
                      <a:pt x="30178" y="8033"/>
                    </a:cubicBezTo>
                    <a:cubicBezTo>
                      <a:pt x="31074" y="8033"/>
                      <a:pt x="31874" y="8481"/>
                      <a:pt x="32355" y="9174"/>
                    </a:cubicBezTo>
                    <a:cubicBezTo>
                      <a:pt x="32653" y="8929"/>
                      <a:pt x="33048" y="8780"/>
                      <a:pt x="33464" y="8780"/>
                    </a:cubicBezTo>
                    <a:cubicBezTo>
                      <a:pt x="33912" y="8780"/>
                      <a:pt x="34317" y="8940"/>
                      <a:pt x="34627" y="9206"/>
                    </a:cubicBezTo>
                    <a:cubicBezTo>
                      <a:pt x="34851" y="9110"/>
                      <a:pt x="35096" y="9057"/>
                      <a:pt x="35363" y="9057"/>
                    </a:cubicBezTo>
                    <a:cubicBezTo>
                      <a:pt x="35512" y="9057"/>
                      <a:pt x="35661" y="9068"/>
                      <a:pt x="35811" y="9110"/>
                    </a:cubicBezTo>
                    <a:cubicBezTo>
                      <a:pt x="35811" y="9078"/>
                      <a:pt x="35811" y="9046"/>
                      <a:pt x="35811" y="9025"/>
                    </a:cubicBezTo>
                    <a:cubicBezTo>
                      <a:pt x="35811" y="8033"/>
                      <a:pt x="36611" y="7222"/>
                      <a:pt x="37603" y="7222"/>
                    </a:cubicBezTo>
                    <a:cubicBezTo>
                      <a:pt x="37795" y="7222"/>
                      <a:pt x="37987" y="7254"/>
                      <a:pt x="38158" y="7318"/>
                    </a:cubicBezTo>
                    <a:cubicBezTo>
                      <a:pt x="38926" y="5697"/>
                      <a:pt x="40568" y="4566"/>
                      <a:pt x="42478" y="4566"/>
                    </a:cubicBezTo>
                    <a:cubicBezTo>
                      <a:pt x="44633" y="4566"/>
                      <a:pt x="46457" y="6006"/>
                      <a:pt x="47044" y="7969"/>
                    </a:cubicBezTo>
                    <a:cubicBezTo>
                      <a:pt x="47673" y="8076"/>
                      <a:pt x="48185" y="8534"/>
                      <a:pt x="48356" y="9142"/>
                    </a:cubicBezTo>
                    <a:cubicBezTo>
                      <a:pt x="48516" y="9132"/>
                      <a:pt x="48676" y="9121"/>
                      <a:pt x="48846" y="9121"/>
                    </a:cubicBezTo>
                    <a:cubicBezTo>
                      <a:pt x="49369" y="9121"/>
                      <a:pt x="49871" y="9206"/>
                      <a:pt x="50340" y="9356"/>
                    </a:cubicBezTo>
                    <a:close/>
                    <a:moveTo>
                      <a:pt x="11297" y="1355"/>
                    </a:moveTo>
                    <a:cubicBezTo>
                      <a:pt x="11297" y="1376"/>
                      <a:pt x="11286" y="1398"/>
                      <a:pt x="11286" y="1419"/>
                    </a:cubicBezTo>
                    <a:cubicBezTo>
                      <a:pt x="11308" y="1419"/>
                      <a:pt x="11329" y="1408"/>
                      <a:pt x="11340" y="1408"/>
                    </a:cubicBezTo>
                    <a:cubicBezTo>
                      <a:pt x="11596" y="1696"/>
                      <a:pt x="11756" y="2080"/>
                      <a:pt x="11756" y="2496"/>
                    </a:cubicBezTo>
                    <a:cubicBezTo>
                      <a:pt x="11756" y="2614"/>
                      <a:pt x="11745" y="2731"/>
                      <a:pt x="11724" y="2838"/>
                    </a:cubicBezTo>
                    <a:cubicBezTo>
                      <a:pt x="11948" y="2944"/>
                      <a:pt x="12118" y="3168"/>
                      <a:pt x="12118" y="3435"/>
                    </a:cubicBezTo>
                    <a:cubicBezTo>
                      <a:pt x="12118" y="3467"/>
                      <a:pt x="12108" y="3489"/>
                      <a:pt x="12108" y="3510"/>
                    </a:cubicBezTo>
                    <a:cubicBezTo>
                      <a:pt x="12438" y="3435"/>
                      <a:pt x="12780" y="3403"/>
                      <a:pt x="13132" y="3403"/>
                    </a:cubicBezTo>
                    <a:cubicBezTo>
                      <a:pt x="13260" y="3403"/>
                      <a:pt x="13377" y="3403"/>
                      <a:pt x="13505" y="3414"/>
                    </a:cubicBezTo>
                    <a:cubicBezTo>
                      <a:pt x="13580" y="3147"/>
                      <a:pt x="13836" y="2955"/>
                      <a:pt x="14124" y="2955"/>
                    </a:cubicBezTo>
                    <a:cubicBezTo>
                      <a:pt x="14476" y="2955"/>
                      <a:pt x="14764" y="3232"/>
                      <a:pt x="14774" y="3585"/>
                    </a:cubicBezTo>
                    <a:cubicBezTo>
                      <a:pt x="14838" y="3574"/>
                      <a:pt x="14902" y="3563"/>
                      <a:pt x="14966" y="3563"/>
                    </a:cubicBezTo>
                    <a:cubicBezTo>
                      <a:pt x="15212" y="3563"/>
                      <a:pt x="15436" y="3617"/>
                      <a:pt x="15639" y="3713"/>
                    </a:cubicBezTo>
                    <a:cubicBezTo>
                      <a:pt x="15735" y="3478"/>
                      <a:pt x="15969" y="3307"/>
                      <a:pt x="16247" y="3307"/>
                    </a:cubicBezTo>
                    <a:cubicBezTo>
                      <a:pt x="16428" y="3307"/>
                      <a:pt x="16588" y="3382"/>
                      <a:pt x="16705" y="3510"/>
                    </a:cubicBezTo>
                    <a:cubicBezTo>
                      <a:pt x="17025" y="2987"/>
                      <a:pt x="17591" y="2635"/>
                      <a:pt x="18252" y="2635"/>
                    </a:cubicBezTo>
                    <a:cubicBezTo>
                      <a:pt x="19137" y="2635"/>
                      <a:pt x="19863" y="3275"/>
                      <a:pt x="20012" y="4118"/>
                    </a:cubicBezTo>
                    <a:cubicBezTo>
                      <a:pt x="20130" y="4033"/>
                      <a:pt x="20258" y="3990"/>
                      <a:pt x="20407" y="3990"/>
                    </a:cubicBezTo>
                    <a:cubicBezTo>
                      <a:pt x="20770" y="3990"/>
                      <a:pt x="21058" y="4278"/>
                      <a:pt x="21058" y="4641"/>
                    </a:cubicBezTo>
                    <a:cubicBezTo>
                      <a:pt x="21058" y="4811"/>
                      <a:pt x="20994" y="4971"/>
                      <a:pt x="20876" y="5089"/>
                    </a:cubicBezTo>
                    <a:cubicBezTo>
                      <a:pt x="21239" y="5110"/>
                      <a:pt x="21570" y="5249"/>
                      <a:pt x="21836" y="5451"/>
                    </a:cubicBezTo>
                    <a:cubicBezTo>
                      <a:pt x="21943" y="5398"/>
                      <a:pt x="22060" y="5355"/>
                      <a:pt x="22178" y="5355"/>
                    </a:cubicBezTo>
                    <a:cubicBezTo>
                      <a:pt x="22540" y="5355"/>
                      <a:pt x="22839" y="5654"/>
                      <a:pt x="22839" y="6006"/>
                    </a:cubicBezTo>
                    <a:cubicBezTo>
                      <a:pt x="22839" y="6134"/>
                      <a:pt x="22796" y="6251"/>
                      <a:pt x="22743" y="6347"/>
                    </a:cubicBezTo>
                    <a:cubicBezTo>
                      <a:pt x="23244" y="6529"/>
                      <a:pt x="23639" y="6934"/>
                      <a:pt x="23821" y="7446"/>
                    </a:cubicBezTo>
                    <a:cubicBezTo>
                      <a:pt x="23917" y="7393"/>
                      <a:pt x="24023" y="7361"/>
                      <a:pt x="24141" y="7361"/>
                    </a:cubicBezTo>
                    <a:cubicBezTo>
                      <a:pt x="24503" y="7361"/>
                      <a:pt x="24791" y="7649"/>
                      <a:pt x="24791" y="8012"/>
                    </a:cubicBezTo>
                    <a:cubicBezTo>
                      <a:pt x="24791" y="8108"/>
                      <a:pt x="24770" y="8193"/>
                      <a:pt x="24738" y="8268"/>
                    </a:cubicBezTo>
                    <a:cubicBezTo>
                      <a:pt x="24802" y="8268"/>
                      <a:pt x="24855" y="8257"/>
                      <a:pt x="24909" y="8257"/>
                    </a:cubicBezTo>
                    <a:cubicBezTo>
                      <a:pt x="25655" y="8257"/>
                      <a:pt x="26295" y="8716"/>
                      <a:pt x="26562" y="9356"/>
                    </a:cubicBezTo>
                    <a:lnTo>
                      <a:pt x="0" y="9356"/>
                    </a:lnTo>
                    <a:lnTo>
                      <a:pt x="0" y="1910"/>
                    </a:lnTo>
                    <a:cubicBezTo>
                      <a:pt x="1717" y="939"/>
                      <a:pt x="4374" y="235"/>
                      <a:pt x="6144" y="1056"/>
                    </a:cubicBezTo>
                    <a:cubicBezTo>
                      <a:pt x="6379" y="438"/>
                      <a:pt x="6977" y="0"/>
                      <a:pt x="7681" y="0"/>
                    </a:cubicBezTo>
                    <a:cubicBezTo>
                      <a:pt x="8395" y="0"/>
                      <a:pt x="9003" y="459"/>
                      <a:pt x="9238" y="1088"/>
                    </a:cubicBezTo>
                    <a:cubicBezTo>
                      <a:pt x="9483" y="939"/>
                      <a:pt x="9782" y="843"/>
                      <a:pt x="10102" y="843"/>
                    </a:cubicBezTo>
                    <a:cubicBezTo>
                      <a:pt x="10571" y="843"/>
                      <a:pt x="10988" y="1046"/>
                      <a:pt x="11297" y="1355"/>
                    </a:cubicBezTo>
                    <a:lnTo>
                      <a:pt x="11297" y="135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160" name="Google Shape;1160;p27"/>
            <p:cNvGrpSpPr/>
            <p:nvPr/>
          </p:nvGrpSpPr>
          <p:grpSpPr>
            <a:xfrm>
              <a:off x="121030" y="3739530"/>
              <a:ext cx="410579" cy="729341"/>
              <a:chOff x="-120637" y="2243125"/>
              <a:chExt cx="277025" cy="492100"/>
            </a:xfrm>
          </p:grpSpPr>
          <p:sp>
            <p:nvSpPr>
              <p:cNvPr id="1161" name="Google Shape;1161;p27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4" name="Google Shape;1164;p27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5" name="Google Shape;1165;p27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sp>
        <p:nvSpPr>
          <p:cNvPr id="2" name="Google Shape;1000;p27">
            <a:extLst>
              <a:ext uri="{FF2B5EF4-FFF2-40B4-BE49-F238E27FC236}">
                <a16:creationId xmlns:a16="http://schemas.microsoft.com/office/drawing/2014/main" id="{C7190C6B-6944-9F32-3851-4D7A41AACF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8888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2025-1</a:t>
            </a:r>
            <a:r>
              <a:rPr lang="ko-KR" alt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데이터사이언스캡스톤프로젝트</a:t>
            </a:r>
            <a:endParaRPr lang="ko-KR" altLang="en-US"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Google Shape;1000;p27">
            <a:extLst>
              <a:ext uri="{FF2B5EF4-FFF2-40B4-BE49-F238E27FC236}">
                <a16:creationId xmlns:a16="http://schemas.microsoft.com/office/drawing/2014/main" id="{13EE99AF-5F0F-167E-0C50-D31A7A77FDB3}"/>
              </a:ext>
            </a:extLst>
          </p:cNvPr>
          <p:cNvSpPr txBox="1">
            <a:spLocks/>
          </p:cNvSpPr>
          <p:nvPr/>
        </p:nvSpPr>
        <p:spPr>
          <a:xfrm>
            <a:off x="3127575" y="1952843"/>
            <a:ext cx="28888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altLang="ko-KR" sz="1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 Mid-Progress Report</a:t>
            </a:r>
            <a:endParaRPr lang="ko-KR" altLang="en-US" sz="1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4" name="Google Shape;1000;p27">
            <a:extLst>
              <a:ext uri="{FF2B5EF4-FFF2-40B4-BE49-F238E27FC236}">
                <a16:creationId xmlns:a16="http://schemas.microsoft.com/office/drawing/2014/main" id="{7FF94029-B9DC-860B-BEEF-516DB4DC6566}"/>
              </a:ext>
            </a:extLst>
          </p:cNvPr>
          <p:cNvSpPr txBox="1">
            <a:spLocks/>
          </p:cNvSpPr>
          <p:nvPr/>
        </p:nvSpPr>
        <p:spPr>
          <a:xfrm>
            <a:off x="1900428" y="2692548"/>
            <a:ext cx="534314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TEAM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투핫투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|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이승아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남윤지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송태원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조윤아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65C40-32A9-6D39-74FF-0E14853B2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65C3E894-D6D4-EB45-67ED-8968710D5069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FFAC8E8B-C6B6-6616-D26E-6CB3E95D0F5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E6B939AA-BB7E-E729-D1D1-446C54E81E9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CDDDC32E-DFDC-7B1F-C2C6-EF11FEF64412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807FDC76-EB87-0BB3-12B1-FF7DBE10BF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98FEB9-9CF7-9ACA-0C75-9A4EA29DF442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A84DEF91-56CA-712A-3BEE-36E745A82D53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68C2E34C-19AA-7AF9-BA2E-E83E19E0F3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05BC8BF6-8E94-A057-8762-38995A7A39E3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흐름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34B0869-E5FC-487C-A661-A1B8C1921069}"/>
              </a:ext>
            </a:extLst>
          </p:cNvPr>
          <p:cNvGrpSpPr/>
          <p:nvPr/>
        </p:nvGrpSpPr>
        <p:grpSpPr>
          <a:xfrm>
            <a:off x="2147918" y="1424076"/>
            <a:ext cx="5233957" cy="2759267"/>
            <a:chOff x="720436" y="1177634"/>
            <a:chExt cx="2334491" cy="341514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B2C3E2B-ECE4-2533-A30C-06F2BAD8F698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2943EF5-54BD-780D-ED2E-BEFD9951F22C}"/>
                </a:ext>
              </a:extLst>
            </p:cNvPr>
            <p:cNvSpPr/>
            <p:nvPr/>
          </p:nvSpPr>
          <p:spPr>
            <a:xfrm>
              <a:off x="943408" y="1177634"/>
              <a:ext cx="1895475" cy="33597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2.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군집화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AFF89C8-6E38-F3AD-31D0-2F87056AAE15}"/>
              </a:ext>
            </a:extLst>
          </p:cNvPr>
          <p:cNvSpPr/>
          <p:nvPr/>
        </p:nvSpPr>
        <p:spPr>
          <a:xfrm>
            <a:off x="637309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기후리스크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점수 산출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6114356-53D0-F984-7AA6-7CE4BE8D84F0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 flipV="1">
            <a:off x="1764034" y="2880000"/>
            <a:ext cx="383884" cy="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792A0A6-804C-6C19-D44F-B2A91FD07370}"/>
              </a:ext>
            </a:extLst>
          </p:cNvPr>
          <p:cNvSpPr/>
          <p:nvPr/>
        </p:nvSpPr>
        <p:spPr>
          <a:xfrm>
            <a:off x="7712786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 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 방안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제시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FBDC3E-A129-9AAA-427A-104DAEA6647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381875" y="2884674"/>
            <a:ext cx="33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003DD3-3DF5-4398-CE3D-D1D567FB8BED}"/>
              </a:ext>
            </a:extLst>
          </p:cNvPr>
          <p:cNvSpPr txBox="1"/>
          <p:nvPr/>
        </p:nvSpPr>
        <p:spPr>
          <a:xfrm>
            <a:off x="4526878" y="2327116"/>
            <a:ext cx="2728019" cy="146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  <a:buNone/>
            </a:pP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리스크는 낮지만 손해율이 높은 지역’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‘리스크는 높지만 손해율이 낮은 지역’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차별화된 보험 제도 개입이 요구되는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b="1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개입 우선 지역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도출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E3B607D-159E-A1C6-BADF-CE736F40B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78201"/>
              </p:ext>
            </p:extLst>
          </p:nvPr>
        </p:nvGraphicFramePr>
        <p:xfrm>
          <a:off x="2531802" y="2487192"/>
          <a:ext cx="1950028" cy="126365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75014">
                  <a:extLst>
                    <a:ext uri="{9D8B030D-6E8A-4147-A177-3AD203B41FA5}">
                      <a16:colId xmlns:a16="http://schemas.microsoft.com/office/drawing/2014/main" val="2654745169"/>
                    </a:ext>
                  </a:extLst>
                </a:gridCol>
                <a:gridCol w="975014">
                  <a:extLst>
                    <a:ext uri="{9D8B030D-6E8A-4147-A177-3AD203B41FA5}">
                      <a16:colId xmlns:a16="http://schemas.microsoft.com/office/drawing/2014/main" val="3522594258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82486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79079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776D435-A0D2-E757-3EB7-05FC439952D1}"/>
              </a:ext>
            </a:extLst>
          </p:cNvPr>
          <p:cNvCxnSpPr>
            <a:cxnSpLocks/>
          </p:cNvCxnSpPr>
          <p:nvPr/>
        </p:nvCxnSpPr>
        <p:spPr>
          <a:xfrm flipV="1">
            <a:off x="2528320" y="2283992"/>
            <a:ext cx="0" cy="1466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C177196-6559-2D46-02E3-D591BCA3EE4A}"/>
              </a:ext>
            </a:extLst>
          </p:cNvPr>
          <p:cNvCxnSpPr>
            <a:cxnSpLocks/>
          </p:cNvCxnSpPr>
          <p:nvPr/>
        </p:nvCxnSpPr>
        <p:spPr>
          <a:xfrm>
            <a:off x="2528320" y="3749591"/>
            <a:ext cx="2045608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EA7726-9583-0847-C8BF-3ABBFC009D06}"/>
              </a:ext>
            </a:extLst>
          </p:cNvPr>
          <p:cNvSpPr txBox="1"/>
          <p:nvPr/>
        </p:nvSpPr>
        <p:spPr>
          <a:xfrm>
            <a:off x="2102870" y="2021548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438AB7-A666-B7D7-8775-3A409F7BB1EB}"/>
              </a:ext>
            </a:extLst>
          </p:cNvPr>
          <p:cNvSpPr txBox="1"/>
          <p:nvPr/>
        </p:nvSpPr>
        <p:spPr>
          <a:xfrm>
            <a:off x="4034814" y="3823237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2AC6A-7307-1D64-45CD-23C1A986944F}"/>
              </a:ext>
            </a:extLst>
          </p:cNvPr>
          <p:cNvSpPr txBox="1"/>
          <p:nvPr/>
        </p:nvSpPr>
        <p:spPr>
          <a:xfrm>
            <a:off x="2383495" y="1790255"/>
            <a:ext cx="4778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기후 리스크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보험 </a:t>
            </a: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손해율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간 관계 고려를 위한 군집화 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99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45EF9-84EA-004B-92F8-52F19D9FE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F69C8900-0AFA-3EC1-64FC-5B9FFCA33216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211325EB-94C9-EE29-397D-52D8293399F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A0C3C4E1-5D64-C4C9-1A62-1786D23DB35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BC693490-C2F3-155B-860E-CA6A03DDCE86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88AE52CC-4C0E-5E29-B860-1DD18CEE2B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509A17-7D90-528E-B708-E037A04A6606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7117146E-46D7-B17D-3673-6A7887D42FF9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502E68AA-70FF-BE2E-1A5C-8A951DE18F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B90131D2-F8A7-402A-4AF0-924583063019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흐름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8913146-8440-E782-3BAF-AF151963E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16410"/>
              </p:ext>
            </p:extLst>
          </p:nvPr>
        </p:nvGraphicFramePr>
        <p:xfrm>
          <a:off x="611535" y="2099874"/>
          <a:ext cx="685476" cy="10668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685476">
                  <a:extLst>
                    <a:ext uri="{9D8B030D-6E8A-4147-A177-3AD203B41FA5}">
                      <a16:colId xmlns:a16="http://schemas.microsoft.com/office/drawing/2014/main" val="2090502389"/>
                    </a:ext>
                  </a:extLst>
                </a:gridCol>
              </a:tblGrid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폭염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30934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67013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36197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53179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강풍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5893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249B35CA-9F94-313B-EE00-0791506B20B5}"/>
              </a:ext>
            </a:extLst>
          </p:cNvPr>
          <p:cNvSpPr txBox="1"/>
          <p:nvPr/>
        </p:nvSpPr>
        <p:spPr>
          <a:xfrm>
            <a:off x="582863" y="1834658"/>
            <a:ext cx="742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데이터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116EEF0-6D0A-A70F-B6EB-42701CE9E720}"/>
              </a:ext>
            </a:extLst>
          </p:cNvPr>
          <p:cNvSpPr/>
          <p:nvPr/>
        </p:nvSpPr>
        <p:spPr>
          <a:xfrm>
            <a:off x="537289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기후리스크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점수 산출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7C6EB87-7217-DBF6-91E2-43D9CF92C56B}"/>
              </a:ext>
            </a:extLst>
          </p:cNvPr>
          <p:cNvSpPr/>
          <p:nvPr/>
        </p:nvSpPr>
        <p:spPr>
          <a:xfrm>
            <a:off x="2026040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군집화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AE2B3B8-C529-1E0B-8373-E248D669BFE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152765" y="2884674"/>
            <a:ext cx="33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C5F8638-D5C1-B8FA-4448-121989340565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1664014" y="2884674"/>
            <a:ext cx="362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3E6006-F10A-B548-49D7-FB7F546687EA}"/>
              </a:ext>
            </a:extLst>
          </p:cNvPr>
          <p:cNvGrpSpPr/>
          <p:nvPr/>
        </p:nvGrpSpPr>
        <p:grpSpPr>
          <a:xfrm>
            <a:off x="3483676" y="1427349"/>
            <a:ext cx="5222174" cy="2759267"/>
            <a:chOff x="3483676" y="1427349"/>
            <a:chExt cx="5222174" cy="275926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A6121F3-E12B-4521-C65A-F5D9E334A631}"/>
                </a:ext>
              </a:extLst>
            </p:cNvPr>
            <p:cNvGrpSpPr/>
            <p:nvPr/>
          </p:nvGrpSpPr>
          <p:grpSpPr>
            <a:xfrm>
              <a:off x="3483676" y="1427349"/>
              <a:ext cx="5222174" cy="2759267"/>
              <a:chOff x="720436" y="1177634"/>
              <a:chExt cx="2334491" cy="3415148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05B983DD-1A0A-6668-3F15-4395D185EE53}"/>
                  </a:ext>
                </a:extLst>
              </p:cNvPr>
              <p:cNvSpPr/>
              <p:nvPr/>
            </p:nvSpPr>
            <p:spPr>
              <a:xfrm>
                <a:off x="720436" y="1366484"/>
                <a:ext cx="2334491" cy="3226298"/>
              </a:xfrm>
              <a:prstGeom prst="roundRect">
                <a:avLst>
                  <a:gd name="adj" fmla="val 7950"/>
                </a:avLst>
              </a:prstGeom>
              <a:solidFill>
                <a:srgbClr val="FFFFFF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D93E7D9-EFA4-4509-6AEB-2330D6282A55}"/>
                  </a:ext>
                </a:extLst>
              </p:cNvPr>
              <p:cNvSpPr/>
              <p:nvPr/>
            </p:nvSpPr>
            <p:spPr>
              <a:xfrm>
                <a:off x="943408" y="1177634"/>
                <a:ext cx="1895475" cy="33597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accent6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3. Case</a:t>
                </a:r>
                <a:r>
                  <a:rPr lang="ko-KR" altLang="en-US" sz="1200" dirty="0">
                    <a:solidFill>
                      <a:schemeClr val="accent6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별 대응 방안 제시</a:t>
                </a:r>
                <a:endPara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395374-D2B1-90C0-6BD9-3219541BE836}"/>
                </a:ext>
              </a:extLst>
            </p:cNvPr>
            <p:cNvSpPr txBox="1"/>
            <p:nvPr/>
          </p:nvSpPr>
          <p:spPr>
            <a:xfrm>
              <a:off x="3910850" y="1852760"/>
              <a:ext cx="4572000" cy="1030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  <a:buNone/>
              </a:pPr>
              <a:r>
                <a:rPr lang="ko-KR" altLang="en-US" sz="1400" b="1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개입 우선 지역</a:t>
              </a:r>
              <a:r>
                <a:rPr lang="ko-KR" altLang="en-US" sz="14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중심</a:t>
              </a:r>
              <a:endPara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 rtl="0">
                <a:lnSpc>
                  <a:spcPct val="150000"/>
                </a:lnSpc>
                <a:buNone/>
              </a:pPr>
              <a:br>
                <a:rPr lang="ko-KR" altLang="en-US" b="0" dirty="0"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</a:b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CB8CCBD-F470-3C92-1FA4-89E3C38315D1}"/>
                    </a:ext>
                  </a:extLst>
                </p:cNvPr>
                <p:cNvSpPr txBox="1"/>
                <p:nvPr/>
              </p:nvSpPr>
              <p:spPr>
                <a:xfrm>
                  <a:off x="3687850" y="2368125"/>
                  <a:ext cx="2202418" cy="1353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① 과거 기후</a:t>
                  </a:r>
                  <a:r>
                    <a:rPr lang="en-US" altLang="ko-KR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/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보험 데이터 </a:t>
                  </a:r>
                  <a:endPara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 Bold" panose="020B0600000101010101" pitchFamily="50" charset="-127"/>
                        </a:rPr>
                        <m:t>→</m:t>
                      </m:r>
                    </m:oMath>
                  </a14:m>
                  <a:r>
                    <a:rPr lang="ko-KR" altLang="en-US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지수형 특약 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및 </a:t>
                  </a:r>
                  <a:r>
                    <a:rPr lang="ko-KR" altLang="en-US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보험료율 인상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등 </a:t>
                  </a:r>
                  <a:r>
                    <a:rPr lang="ko-KR" altLang="en-US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케이스별 대응 방안 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제시</a:t>
                  </a:r>
                  <a:r>
                    <a:rPr lang="en-US" altLang="ko-KR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CB8CCBD-F470-3C92-1FA4-89E3C3831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50" y="2368125"/>
                  <a:ext cx="2202418" cy="1353897"/>
                </a:xfrm>
                <a:prstGeom prst="rect">
                  <a:avLst/>
                </a:prstGeom>
                <a:blipFill>
                  <a:blip r:embed="rId3"/>
                  <a:stretch>
                    <a:fillRect b="-35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8E6449-F91B-213D-B3B0-7EFE400D153B}"/>
                    </a:ext>
                  </a:extLst>
                </p:cNvPr>
                <p:cNvSpPr txBox="1"/>
                <p:nvPr/>
              </p:nvSpPr>
              <p:spPr>
                <a:xfrm>
                  <a:off x="6429548" y="2368125"/>
                  <a:ext cx="2007413" cy="167507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0">
                    <a:lnSpc>
                      <a:spcPct val="150000"/>
                    </a:lnSpc>
                    <a:buNone/>
                  </a:pPr>
                  <a:r>
                    <a:rPr lang="en-US" altLang="ko-KR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② </a:t>
                  </a:r>
                  <a:r>
                    <a:rPr lang="ko-KR" altLang="en-US" b="0" i="0" u="none" strike="noStrike" dirty="0">
                      <a:solidFill>
                        <a:srgbClr val="C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시나리오별 확률 기반 시뮬레이션</a:t>
                  </a:r>
                  <a:r>
                    <a:rPr lang="ko-KR" altLang="en-US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</a:t>
                  </a:r>
                  <a:endParaRPr lang="en-US" altLang="ko-KR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 rtl="0">
                    <a:lnSpc>
                      <a:spcPct val="150000"/>
                    </a:lnSpc>
                    <a:buNone/>
                  </a:pPr>
                  <a14:m>
                    <m:oMath xmlns:m="http://schemas.openxmlformats.org/officeDocument/2006/math">
                      <m:r>
                        <a:rPr lang="en-US" altLang="ko-KR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나눔스퀘어_ac Bold" panose="020B0600000101010101" pitchFamily="50" charset="-127"/>
                        </a:rPr>
                        <m:t>→ </m:t>
                      </m:r>
                    </m:oMath>
                  </a14:m>
                  <a:r>
                    <a:rPr lang="ko-KR" altLang="en-US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새로운 개선 방안의 실현 가능성과 기대 효과 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검증</a:t>
                  </a:r>
                  <a:endParaRPr lang="ko-KR" alt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8E6449-F91B-213D-B3B0-7EFE400D1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9548" y="2368125"/>
                  <a:ext cx="2007413" cy="1675074"/>
                </a:xfrm>
                <a:prstGeom prst="rect">
                  <a:avLst/>
                </a:prstGeom>
                <a:blipFill>
                  <a:blip r:embed="rId4"/>
                  <a:stretch>
                    <a:fillRect b="-29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D09F117-5BEB-C324-9DD3-85F787D1B6E4}"/>
                </a:ext>
              </a:extLst>
            </p:cNvPr>
            <p:cNvCxnSpPr>
              <a:cxnSpLocks/>
            </p:cNvCxnSpPr>
            <p:nvPr/>
          </p:nvCxnSpPr>
          <p:spPr>
            <a:xfrm>
              <a:off x="6090889" y="2438400"/>
              <a:ext cx="7748" cy="1441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495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6C8AF154-CE4E-7DDA-3CFE-D3FA69274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DB2FC854-D78F-4D0B-9969-C1ED32A1C8E4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F7CF7E4C-D925-2952-F7D6-DC21C3EAF44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46C052EF-08A8-A621-4318-F1B0FBE49E0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1BA6DA6C-650E-8341-0E82-B0538FDBD47C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339076F0-A973-0638-2EE8-6A1B197E8F4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B5A91DB3-87B4-F9CF-33A7-5D62D32507B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29324A84-A2F2-4D1D-0264-50109110219F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35F5BDB5-5BD2-F825-C143-A38662B98F1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7D591142-F829-B6D7-6069-D2566C3FD52A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99E841FE-4BAF-F3EE-45FB-1FFF8C8C8B36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ED183702-A58B-DA96-2E2F-178E0B73786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6AD428C2-7CA5-0C26-7C2F-E7FCDD0A76A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878BA4-7B6A-2EDF-CC2F-C8EC5FD12359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0DF5FA52-BA40-9867-E799-072E7E3C42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5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299AE52C-82BD-569B-2AF7-8E5557936870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57C00BBE-F4E5-0585-5F40-7424547E743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4B311A7F-FB75-AEFD-8888-B0D046AD9C8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71CAB1-3A75-3366-9934-5A544FCCAF09}"/>
              </a:ext>
            </a:extLst>
          </p:cNvPr>
          <p:cNvSpPr/>
          <p:nvPr/>
        </p:nvSpPr>
        <p:spPr>
          <a:xfrm>
            <a:off x="599308" y="1198820"/>
            <a:ext cx="4152900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기상청 기후통계분석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조건별통계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기온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바람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표준강수지수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F59EF0FD-CC12-C8B1-BDAD-749065F38387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BA70805A-1E36-2AC9-3DA1-E3ED3CDDA70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8C2D3643-8F90-9B61-307F-0957D41F253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5196512B-A1F5-10FF-4196-FEFA977451F8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2097F11D-A8C7-BCB5-180C-25A7501D0B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C6A2DE-5F67-1C11-D278-D69AA695A6AF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ACF97A05-6A97-212D-AC73-D6767FF30330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D1859C06-E8F3-D733-3FD8-39D7A525CC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C1A38A2D-1DFB-65CF-64C5-AA20238CE7B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28B3D-474B-878D-3019-DF6049F34265}"/>
                  </a:ext>
                </a:extLst>
              </p:cNvPr>
              <p:cNvSpPr txBox="1"/>
              <p:nvPr/>
            </p:nvSpPr>
            <p:spPr>
              <a:xfrm>
                <a:off x="599308" y="1732513"/>
                <a:ext cx="5084789" cy="3292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전국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66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 측정소에서 측정한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1991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데이터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지역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전국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17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 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도 단위로 구분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경기도는 지리적 차이를 고려해 </a:t>
                </a:r>
                <a:r>
                  <a:rPr lang="ko-KR" altLang="en-US" b="1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경기북부</a:t>
                </a:r>
                <a:r>
                  <a:rPr lang="ko-KR" altLang="en-US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와</a:t>
                </a:r>
                <a:r>
                  <a:rPr lang="ko-KR" altLang="en-US" b="1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경기남부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세분화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(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총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울산광역시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1998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이전 데이터 결측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특정 지역 내에서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재해별 영향력 차이를 보는 데에 초점 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b="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1998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년의 데이터 사용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세종특별시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“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세종특별시”로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집계된 데이터가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2019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년도부터 존재 </a:t>
                </a:r>
                <a:endParaRPr lang="en-US" altLang="ko-KR" b="0" i="1" dirty="0">
                  <a:latin typeface="Cambria Math" panose="02040503050406030204" pitchFamily="18" charset="0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b="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이전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인접한 충청남도 데이터로 대체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28B3D-474B-878D-3019-DF6049F34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8" y="1732513"/>
                <a:ext cx="5084789" cy="3292889"/>
              </a:xfrm>
              <a:prstGeom prst="rect">
                <a:avLst/>
              </a:prstGeom>
              <a:blipFill>
                <a:blip r:embed="rId2"/>
                <a:stretch>
                  <a:fillRect l="-3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F895CD0-0AF8-4CF8-80DE-5DE0FBD4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9174"/>
              </p:ext>
            </p:extLst>
          </p:nvPr>
        </p:nvGraphicFramePr>
        <p:xfrm>
          <a:off x="5684097" y="1838273"/>
          <a:ext cx="3079683" cy="2394291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886195">
                  <a:extLst>
                    <a:ext uri="{9D8B030D-6E8A-4147-A177-3AD203B41FA5}">
                      <a16:colId xmlns:a16="http://schemas.microsoft.com/office/drawing/2014/main" val="1094865922"/>
                    </a:ext>
                  </a:extLst>
                </a:gridCol>
                <a:gridCol w="2193488">
                  <a:extLst>
                    <a:ext uri="{9D8B030D-6E8A-4147-A177-3AD203B41FA5}">
                      <a16:colId xmlns:a16="http://schemas.microsoft.com/office/drawing/2014/main" val="725810317"/>
                    </a:ext>
                  </a:extLst>
                </a:gridCol>
              </a:tblGrid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재해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최종 사용 변수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55189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폭염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한파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최고기온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(°C), 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최저기온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(°C)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59549090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호우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강수량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(mm)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12269283"/>
                  </a:ext>
                </a:extLst>
              </a:tr>
              <a:tr h="539827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강풍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최대풍속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(m/s),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최대순간풍속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(m/s)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14030935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SPI6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79455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35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10E13-5A9B-96FF-4F71-145D583AE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C60C5ADB-874A-4F9B-9797-6A40E00621B9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A71E9AB8-D070-1F8F-61AE-246655A1030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FAAF219A-7B14-62A2-7236-A2E5A53A403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F0F8F0-E0A5-6F6B-2C4F-9EC5B3353BBF}"/>
              </a:ext>
            </a:extLst>
          </p:cNvPr>
          <p:cNvSpPr/>
          <p:nvPr/>
        </p:nvSpPr>
        <p:spPr>
          <a:xfrm>
            <a:off x="599308" y="1198820"/>
            <a:ext cx="4152900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기상청 기후통계분석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조건별통계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기온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바람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표준강수지수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0EEFD14F-6DAF-21B4-2193-D5E31D002C10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AD1732C3-74C0-D192-69D4-4721514BCC4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F8ADAF3C-DF16-BB2E-C0D1-6C745919AF2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2C91900E-9D0B-C359-BD1B-8CF683B4DCE4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08EE9461-697E-5825-8BE9-00A7D858E9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2B51E5-8EFD-04C0-B020-43E84EFD076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5A0B4573-3684-B011-D468-EACD1B73817E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BB0F6876-7B54-21C0-46D5-FFF1B14318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72598F9D-4D0B-ABD0-6ABD-0014EA2B9B32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4979AB-4C2C-0F38-5148-8BA228AA1C5A}"/>
              </a:ext>
            </a:extLst>
          </p:cNvPr>
          <p:cNvSpPr txBox="1"/>
          <p:nvPr/>
        </p:nvSpPr>
        <p:spPr>
          <a:xfrm>
            <a:off x="599308" y="1669418"/>
            <a:ext cx="8276899" cy="195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8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공통 </a:t>
            </a:r>
            <a:r>
              <a:rPr lang="ko-KR" altLang="en-US" sz="1600" b="1" spc="-8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1600" b="1" spc="-8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방식</a:t>
            </a:r>
            <a:endParaRPr lang="en-US" altLang="ko-KR" sz="1600" b="1" spc="-8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측정소 선택 기준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또는 최소치 사용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위험한 기후 조건 반영하여 리스크 사전 예방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Ex.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폭염 → 최고기온 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높은 값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사용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Ex.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한파 → 최저기온 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낮은 값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 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처리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전후일 평균값으로 선형 보간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재해일수 산출 기준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기상청 기준에 따라 폭염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호우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강풍의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임계값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적용 지역별 연도별 재해일수 계산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503346-3C28-266F-01C3-9DCE440B2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99807"/>
              </p:ext>
            </p:extLst>
          </p:nvPr>
        </p:nvGraphicFramePr>
        <p:xfrm>
          <a:off x="1802632" y="3897312"/>
          <a:ext cx="5899152" cy="8382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83192">
                  <a:extLst>
                    <a:ext uri="{9D8B030D-6E8A-4147-A177-3AD203B41FA5}">
                      <a16:colId xmlns:a16="http://schemas.microsoft.com/office/drawing/2014/main" val="534015422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364026463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3848573642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1829848952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1540690086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4269750392"/>
                    </a:ext>
                  </a:extLst>
                </a:gridCol>
              </a:tblGrid>
              <a:tr h="26314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지역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폭염일수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한파일수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호우일수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가뭄일수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61986"/>
                  </a:ext>
                </a:extLst>
              </a:tr>
              <a:tr h="26314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1991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55567359"/>
                  </a:ext>
                </a:extLst>
              </a:tr>
              <a:tr h="26314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46579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6C1FB95-27C3-535C-564F-B3E52F394C09}"/>
              </a:ext>
            </a:extLst>
          </p:cNvPr>
          <p:cNvCxnSpPr/>
          <p:nvPr/>
        </p:nvCxnSpPr>
        <p:spPr>
          <a:xfrm>
            <a:off x="1212166" y="4340482"/>
            <a:ext cx="3967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9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0724A-35F8-6CE9-7C1F-B3DFB1892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8B061E10-59B1-A794-EF91-E0F137AD1AF4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06FF587A-827C-1F76-A94C-EE3B28DCF15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1CD4517B-6E9F-3C58-3AA3-DB3C2ABEC8A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91E163C-D022-DC1D-236F-7939E39D4A30}"/>
              </a:ext>
            </a:extLst>
          </p:cNvPr>
          <p:cNvSpPr/>
          <p:nvPr/>
        </p:nvSpPr>
        <p:spPr>
          <a:xfrm>
            <a:off x="599308" y="1198820"/>
            <a:ext cx="2480442" cy="455817"/>
          </a:xfrm>
          <a:prstGeom prst="round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농업정책보험금융원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농작물재해보험</a:t>
            </a: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8B9C67C9-BA63-BB96-E738-FC2185C1202C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AB881706-4B34-8FA2-6EDF-7CA4DF5D9D6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469EDF4A-4697-8C65-E846-A1C7CE2E8AA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11047950-E6D3-62F6-F11E-6EC76AA965B6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A5B7D7AB-292D-F70E-8AD4-0E5AC96B26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16BC96-DFA9-3653-186A-CACC1A772DC0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D8033994-8279-B19A-4154-924359427CB0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74B9A0B9-6918-CC46-4235-28C40280B2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D374BBB7-137E-838E-B1F8-B0A7CAD4A15D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농작물재해보험 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C28631-9CC4-DC9C-4DBB-9B633A31292C}"/>
                  </a:ext>
                </a:extLst>
              </p:cNvPr>
              <p:cNvSpPr txBox="1"/>
              <p:nvPr/>
            </p:nvSpPr>
            <p:spPr>
              <a:xfrm>
                <a:off x="512021" y="1823389"/>
                <a:ext cx="4328291" cy="2323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2015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농작물재해보험 가입 및 지급 관련 현황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상위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5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(2015~2019):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연 단위 데이터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하위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5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(2020~2024):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월 단위 데이터 제공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각 연도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누적 지표인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12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월의 데이터 사용</a:t>
                </a:r>
                <a:endParaRPr lang="en-US" altLang="ko-KR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경기도 데이터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농경지 면적 비율에 따라 북부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남부 분리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보험 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손해율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“</a:t>
                </a:r>
                <a:r>
                  <a:rPr lang="ko-KR" altLang="en-US" i="1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지급보험금 </a:t>
                </a:r>
                <a:r>
                  <a:rPr lang="en-US" altLang="ko-KR" i="1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 </a:t>
                </a:r>
                <a:r>
                  <a:rPr lang="ko-KR" altLang="en-US" i="1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순보험료</a:t>
                </a:r>
                <a:r>
                  <a:rPr lang="en-US" altLang="ko-KR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”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 계산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C28631-9CC4-DC9C-4DBB-9B633A312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21" y="1823389"/>
                <a:ext cx="4328291" cy="2323393"/>
              </a:xfrm>
              <a:prstGeom prst="rect">
                <a:avLst/>
              </a:prstGeom>
              <a:blipFill>
                <a:blip r:embed="rId3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55DA2-7840-55DA-5DEB-D8B040A26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07424"/>
              </p:ext>
            </p:extLst>
          </p:nvPr>
        </p:nvGraphicFramePr>
        <p:xfrm>
          <a:off x="4921249" y="2002265"/>
          <a:ext cx="3531871" cy="148336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582177">
                  <a:extLst>
                    <a:ext uri="{9D8B030D-6E8A-4147-A177-3AD203B41FA5}">
                      <a16:colId xmlns:a16="http://schemas.microsoft.com/office/drawing/2014/main" val="527290145"/>
                    </a:ext>
                  </a:extLst>
                </a:gridCol>
                <a:gridCol w="717450">
                  <a:extLst>
                    <a:ext uri="{9D8B030D-6E8A-4147-A177-3AD203B41FA5}">
                      <a16:colId xmlns:a16="http://schemas.microsoft.com/office/drawing/2014/main" val="1346490221"/>
                    </a:ext>
                  </a:extLst>
                </a:gridCol>
                <a:gridCol w="694798">
                  <a:extLst>
                    <a:ext uri="{9D8B030D-6E8A-4147-A177-3AD203B41FA5}">
                      <a16:colId xmlns:a16="http://schemas.microsoft.com/office/drawing/2014/main" val="1359671268"/>
                    </a:ext>
                  </a:extLst>
                </a:gridCol>
                <a:gridCol w="604829">
                  <a:extLst>
                    <a:ext uri="{9D8B030D-6E8A-4147-A177-3AD203B41FA5}">
                      <a16:colId xmlns:a16="http://schemas.microsoft.com/office/drawing/2014/main" val="2603855972"/>
                    </a:ext>
                  </a:extLst>
                </a:gridCol>
                <a:gridCol w="296605">
                  <a:extLst>
                    <a:ext uri="{9D8B030D-6E8A-4147-A177-3AD203B41FA5}">
                      <a16:colId xmlns:a16="http://schemas.microsoft.com/office/drawing/2014/main" val="2818518648"/>
                    </a:ext>
                  </a:extLst>
                </a:gridCol>
                <a:gridCol w="636012">
                  <a:extLst>
                    <a:ext uri="{9D8B030D-6E8A-4147-A177-3AD203B41FA5}">
                      <a16:colId xmlns:a16="http://schemas.microsoft.com/office/drawing/2014/main" val="138386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지역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가입면적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가입농가수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가입금액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solidFill>
                          <a:schemeClr val="accent6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손해율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01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강원도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18985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13678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644882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1.3145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66752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4731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전라남도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132871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97782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263806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1.5813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3762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582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D33FF-AA07-2C04-15E1-FA3923D13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9A44E9B6-293C-9B41-A16A-B2DB8FB9A606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4BB045B1-C310-5C83-8D03-3461F4964DC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7CDC490E-7FB4-49BC-8CA2-910ECE0C7A2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8D2760AC-E7EF-15B3-200B-A8E79AA0141C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B3B26EEF-64DC-7F97-207A-FF2B13DCC9B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27E26687-5DE5-E776-2102-D3C9D80CE00A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6FE866C4-48E1-2D50-AFD5-66F0C4970829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01D6D280-2AEA-C667-24AD-6378D4071D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696813-E013-661C-479D-A48A2034DEF8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7AE98D55-BDE7-4F26-ECB3-C49820F8F0AC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C2762BC0-E010-06E1-95F4-860D61F51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FF2D3B8B-9087-A7B7-5020-DF73D2BFA67A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농작물재해보험 데이터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EDA 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27E8322-9BE3-7681-E62D-4A81CD36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1" y="1280820"/>
            <a:ext cx="3877993" cy="191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3711A9F-1FC8-2E4B-C500-5E9448068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66" y="1280821"/>
            <a:ext cx="4158864" cy="191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0C1B6-9E37-CE8C-CFED-C40C3112A782}"/>
              </a:ext>
            </a:extLst>
          </p:cNvPr>
          <p:cNvSpPr txBox="1"/>
          <p:nvPr/>
        </p:nvSpPr>
        <p:spPr>
          <a:xfrm>
            <a:off x="5171423" y="3163872"/>
            <a:ext cx="2901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그림 </a:t>
            </a: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n. 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농작물재해보험 지역별 </a:t>
            </a:r>
            <a:r>
              <a:rPr lang="ko-KR" altLang="en-US" sz="105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추이</a:t>
            </a: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 </a:t>
            </a:r>
            <a:endParaRPr lang="ko-KR" altLang="en-US" sz="1050" b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DB26C-00FE-C2AD-8511-23F16CACDCF5}"/>
              </a:ext>
            </a:extLst>
          </p:cNvPr>
          <p:cNvSpPr txBox="1"/>
          <p:nvPr/>
        </p:nvSpPr>
        <p:spPr>
          <a:xfrm>
            <a:off x="1212850" y="3163872"/>
            <a:ext cx="26162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그림 </a:t>
            </a:r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n. </a:t>
            </a:r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농작물재해보험 지역별 평균 </a:t>
            </a:r>
            <a:r>
              <a:rPr lang="ko-KR" altLang="en-US" sz="105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</a:t>
            </a:r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503BCD-BF25-E041-65E9-7AF5CD0685C7}"/>
              </a:ext>
            </a:extLst>
          </p:cNvPr>
          <p:cNvSpPr txBox="1"/>
          <p:nvPr/>
        </p:nvSpPr>
        <p:spPr>
          <a:xfrm>
            <a:off x="428542" y="3532337"/>
            <a:ext cx="40449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종합적 분석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농촌 및 비수도권 지역에서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가입률이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상대적으로 높고 안정적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대도시권 지역은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가입률이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대체로 낮은 양상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35F77-6C4F-646D-C0DE-88FEDC048618}"/>
              </a:ext>
            </a:extLst>
          </p:cNvPr>
          <p:cNvSpPr txBox="1"/>
          <p:nvPr/>
        </p:nvSpPr>
        <p:spPr>
          <a:xfrm>
            <a:off x="4489462" y="3498741"/>
            <a:ext cx="46545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연도별 차이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2019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급등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인천 약 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4.3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차이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</a:p>
          <a:p>
            <a:pPr lvl="1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대도시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부산 등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):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낮고 안정적</a:t>
            </a:r>
          </a:p>
          <a:p>
            <a:pPr lvl="1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농촌 지역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충청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경상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):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높고 변동성 큼</a:t>
            </a:r>
          </a:p>
          <a:p>
            <a:pPr lvl="2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경북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2020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보험금 지급 </a:t>
            </a:r>
            <a:r>
              <a:rPr lang="en-US" altLang="ko-KR" sz="11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32</a:t>
            </a:r>
            <a:r>
              <a:rPr lang="ko-KR" altLang="en-US" sz="11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 이상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시사점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농작물 피해 차이 </a:t>
            </a:r>
            <a:r>
              <a:rPr lang="ko-KR" altLang="en-US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뚜렷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차별화된 제도 설계 필요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133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B3BCE-1942-F55F-88AF-407065815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A8C57991-4D59-6005-FF63-0D2B10C01933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2ABC59EF-3CF7-C161-FF92-44D8D6B4A0A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1330B88E-9CA6-7966-C905-AD0DC7EBE22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0ECC8C7-D0E2-1BFA-77A9-2091AA95E15B}"/>
              </a:ext>
            </a:extLst>
          </p:cNvPr>
          <p:cNvSpPr/>
          <p:nvPr/>
        </p:nvSpPr>
        <p:spPr>
          <a:xfrm>
            <a:off x="599308" y="1198820"/>
            <a:ext cx="1997842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국가통계포털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농업생산조사</a:t>
            </a: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0BA9E06A-7AC2-7788-5A83-EC22FE0923A5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7E4487E9-7141-6275-E1D4-A92AC21D15A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50D6E398-0A70-078F-F0AB-3AFB8282488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755B73CB-C609-40AC-137C-19FFBAF249C5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1CE1A215-122B-2C4E-5B9C-AB5FCE8BEF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2281A1-FF5E-E525-B658-A4371ED70AA5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DBB57985-2C1D-5B27-0C74-F879DB239969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2D462E46-E767-2A4D-E8E2-1D2A408026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6097DEDB-10BE-309B-FEE2-1203E577838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 생산성</a:t>
            </a:r>
            <a:r>
              <a:rPr lang="ko-KR" altLang="en-US" sz="12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DD8C3B-7120-6A12-BFDF-FC464F09DA4D}"/>
                  </a:ext>
                </a:extLst>
              </p:cNvPr>
              <p:cNvSpPr txBox="1"/>
              <p:nvPr/>
            </p:nvSpPr>
            <p:spPr>
              <a:xfrm>
                <a:off x="576291" y="1732513"/>
                <a:ext cx="8447059" cy="2928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1991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전국 시도 단위의 작물별 생산량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재배면적 조사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수집 품목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미곡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백미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조곡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현미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맥류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두류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서류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채소류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엽채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근채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조미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), 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과실류</a:t>
                </a: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단위 면적당 생산량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(=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생산성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을 종속변수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 활용 → 지역별 농업 수준 차이를 보다 정확히 반영</a:t>
                </a:r>
              </a:p>
              <a:p>
                <a:pPr lvl="3" algn="ctr">
                  <a:lnSpc>
                    <a:spcPct val="150000"/>
                  </a:lnSpc>
                </a:pP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 </a:t>
                </a:r>
                <a:r>
                  <a:rPr lang="ko-KR" altLang="en-US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지역 생산성 지수 </a:t>
                </a: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= (A </a:t>
                </a:r>
                <a:r>
                  <a:rPr lang="ko-KR" altLang="en-US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지역 총 생산량</a:t>
                </a: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 / (A </a:t>
                </a:r>
                <a:r>
                  <a:rPr lang="ko-KR" altLang="en-US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지역 총 재배면적</a:t>
                </a: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</a:t>
                </a:r>
                <a:endParaRPr lang="en-US" altLang="ko-KR" u="sng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경기도 생산량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북부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남부의 농경지 면적 비율에 따라 분리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→ 총 </a:t>
                </a:r>
                <a:r>
                  <a:rPr lang="en-US" altLang="ko-KR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18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 시</a:t>
                </a:r>
                <a:r>
                  <a:rPr lang="en-US" altLang="ko-KR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도의 농작물 생산성을 도출</a:t>
                </a:r>
                <a:endParaRPr lang="en-US" altLang="ko-KR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결측치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세부품목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(ex.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사과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배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의 재배면적 및 생산량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합계 생산성 지표 추정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7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합계 생산량 안에 세부품목 생산량도 포함되기에 둘 사이 유의미한 연관성이 있을 것이라 추정</a:t>
                </a:r>
                <a:endPara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7"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-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선형회귀</a:t>
                </a: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트리모델</a:t>
                </a: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SVM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 </a:t>
                </a:r>
                <a:r>
                  <a:rPr lang="ko-KR" altLang="en-US" sz="12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머신러닝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모델로 학습 후 예측 진행</a:t>
                </a: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DD8C3B-7120-6A12-BFDF-FC464F0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91" y="1732513"/>
                <a:ext cx="8447059" cy="2928046"/>
              </a:xfrm>
              <a:prstGeom prst="rect">
                <a:avLst/>
              </a:prstGeom>
              <a:blipFill>
                <a:blip r:embed="rId3"/>
                <a:stretch>
                  <a:fillRect l="-217" b="-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0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D8DA1-716D-5CF6-1E45-0173AD5E3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DD20C890-BAAF-4CF9-25D0-FF79A8D0C9DC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5F39CA67-B1F2-E7E8-F44A-266ECFF842B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09801003-04CF-D009-83CC-845269ABDCD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A269C2-626F-4B08-C2B2-6B975A743BAF}"/>
              </a:ext>
            </a:extLst>
          </p:cNvPr>
          <p:cNvSpPr/>
          <p:nvPr/>
        </p:nvSpPr>
        <p:spPr>
          <a:xfrm>
            <a:off x="599308" y="1198820"/>
            <a:ext cx="1997842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국가통계포털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농업생산조사</a:t>
            </a: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99D7A7D8-4335-13DF-4CC3-C0E662C7C06F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4139B8AE-3A1F-89FF-F521-536DFFD06CC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C4CBF68A-6256-5DA5-D49D-F386A2AA3F6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F4325056-C2E5-ACF7-B2A9-A62745E62D97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700D38D0-A695-8034-9B49-AFDA132698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F01C23-04E8-9B27-AB39-F1895A693400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D3A935EB-0EF6-D103-8BE0-3E704FE3C37F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A0C4A651-EC73-46D2-D0E4-363B55C73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4D1D5296-87FF-9DA1-4391-4712F2818EFD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 생산성</a:t>
            </a:r>
            <a:r>
              <a:rPr lang="ko-KR" altLang="en-US" sz="12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14C95A3-2E52-655C-D67A-ACCF1C400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08399"/>
              </p:ext>
            </p:extLst>
          </p:nvPr>
        </p:nvGraphicFramePr>
        <p:xfrm>
          <a:off x="337467" y="2190785"/>
          <a:ext cx="3478883" cy="1450515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1377275">
                  <a:extLst>
                    <a:ext uri="{9D8B030D-6E8A-4147-A177-3AD203B41FA5}">
                      <a16:colId xmlns:a16="http://schemas.microsoft.com/office/drawing/2014/main" val="933346443"/>
                    </a:ext>
                  </a:extLst>
                </a:gridCol>
                <a:gridCol w="723504">
                  <a:extLst>
                    <a:ext uri="{9D8B030D-6E8A-4147-A177-3AD203B41FA5}">
                      <a16:colId xmlns:a16="http://schemas.microsoft.com/office/drawing/2014/main" val="832362640"/>
                    </a:ext>
                  </a:extLst>
                </a:gridCol>
                <a:gridCol w="689052">
                  <a:extLst>
                    <a:ext uri="{9D8B030D-6E8A-4147-A177-3AD203B41FA5}">
                      <a16:colId xmlns:a16="http://schemas.microsoft.com/office/drawing/2014/main" val="3067237072"/>
                    </a:ext>
                  </a:extLst>
                </a:gridCol>
                <a:gridCol w="689052">
                  <a:extLst>
                    <a:ext uri="{9D8B030D-6E8A-4147-A177-3AD203B41FA5}">
                      <a16:colId xmlns:a16="http://schemas.microsoft.com/office/drawing/2014/main" val="1467340032"/>
                    </a:ext>
                  </a:extLst>
                </a:gridCol>
              </a:tblGrid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모델 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MAE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RMSE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R2-Score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4963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Linear Regression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3.5916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4.4085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sng" strike="noStrike" dirty="0">
                          <a:solidFill>
                            <a:srgbClr val="C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1.0</a:t>
                      </a:r>
                      <a:endParaRPr lang="ko-KR" altLang="en-US" u="sng" dirty="0">
                        <a:solidFill>
                          <a:srgbClr val="C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86657334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XGBoost</a:t>
                      </a:r>
                      <a:endParaRPr 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0.1246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0.2885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0.9981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64514640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RandomForest</a:t>
                      </a:r>
                      <a:endParaRPr 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0.0508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0.0953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0.9998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34664533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SVM</a:t>
                      </a:r>
                      <a:endParaRPr 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4.7603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7.5920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-0.2546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1317753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8279CD-F4B6-F897-3B78-E38B4FCE6594}"/>
              </a:ext>
            </a:extLst>
          </p:cNvPr>
          <p:cNvSpPr txBox="1"/>
          <p:nvPr/>
        </p:nvSpPr>
        <p:spPr>
          <a:xfrm>
            <a:off x="576291" y="1824392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[2024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합계 생산성 지표 추정 결과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B81E84-F67C-B30C-B493-BE103145F162}"/>
                  </a:ext>
                </a:extLst>
              </p:cNvPr>
              <p:cNvSpPr txBox="1"/>
              <p:nvPr/>
            </p:nvSpPr>
            <p:spPr>
              <a:xfrm>
                <a:off x="613063" y="3816350"/>
                <a:ext cx="276768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가장 높은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R2-Score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를 기록한 </a:t>
                </a:r>
                <a:endParaRPr lang="en-US" altLang="ko-KR" sz="12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Linear Regression 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모델 </a:t>
                </a:r>
                <a:endParaRPr lang="en-US" altLang="ko-KR" sz="12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:endParaRPr lang="en-US" altLang="ko-KR" sz="1200" b="0" i="1" u="none" strike="noStrike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나눔스퀘어_ac Bold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2024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합계 생산성 지표 </a:t>
                </a:r>
                <a:r>
                  <a:rPr lang="ko-KR" altLang="en-US" sz="1200" b="0" i="0" u="none" strike="noStrike" dirty="0" err="1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결측치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보간</a:t>
                </a:r>
                <a:endPara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B81E84-F67C-B30C-B493-BE103145F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3" y="3816350"/>
                <a:ext cx="2767683" cy="830997"/>
              </a:xfrm>
              <a:prstGeom prst="rect">
                <a:avLst/>
              </a:prstGeom>
              <a:blipFill>
                <a:blip r:embed="rId3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D57FE7-1F35-9488-548D-8395E4F920A5}"/>
              </a:ext>
            </a:extLst>
          </p:cNvPr>
          <p:cNvCxnSpPr>
            <a:cxnSpLocks/>
          </p:cNvCxnSpPr>
          <p:nvPr/>
        </p:nvCxnSpPr>
        <p:spPr>
          <a:xfrm>
            <a:off x="4305300" y="2868375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A39700-60AB-F030-0D5A-EE475F5DB5F4}"/>
              </a:ext>
            </a:extLst>
          </p:cNvPr>
          <p:cNvSpPr txBox="1"/>
          <p:nvPr/>
        </p:nvSpPr>
        <p:spPr>
          <a:xfrm>
            <a:off x="5853649" y="1674780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농작물 생산성 데이터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0AA175D-A2FB-5574-5968-58CA459DEEF3}"/>
              </a:ext>
            </a:extLst>
          </p:cNvPr>
          <p:cNvSpPr/>
          <p:nvPr/>
        </p:nvSpPr>
        <p:spPr>
          <a:xfrm>
            <a:off x="4113746" y="3641300"/>
            <a:ext cx="1442506" cy="1001256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 연도 생산성을 대표하는 지표 도출 </a:t>
            </a:r>
            <a:endParaRPr lang="en-US" altLang="ko-KR" sz="1200" b="0" i="1" dirty="0">
              <a:solidFill>
                <a:schemeClr val="accent6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EDE944C-32E7-422E-B1D4-A6648E2F1B5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834999" y="3154125"/>
            <a:ext cx="0" cy="487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FFE6BF44-3B5B-8BE0-9B18-791586EE8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14968"/>
              </p:ext>
            </p:extLst>
          </p:nvPr>
        </p:nvGraphicFramePr>
        <p:xfrm>
          <a:off x="5853649" y="2357733"/>
          <a:ext cx="2800350" cy="1203636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3042299057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35414374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562086148"/>
                    </a:ext>
                  </a:extLst>
                </a:gridCol>
              </a:tblGrid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농작물 생산성 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316958"/>
                  </a:ext>
                </a:extLst>
              </a:tr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1991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-1.5812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31369165"/>
                  </a:ext>
                </a:extLst>
              </a:tr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1992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-0.9043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46650404"/>
                  </a:ext>
                </a:extLst>
              </a:tr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6448301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E59DB676-A8DD-D545-9775-08B55AC808E1}"/>
              </a:ext>
            </a:extLst>
          </p:cNvPr>
          <p:cNvSpPr txBox="1"/>
          <p:nvPr/>
        </p:nvSpPr>
        <p:spPr>
          <a:xfrm>
            <a:off x="4235559" y="3719174"/>
            <a:ext cx="1198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PCA</a:t>
            </a:r>
            <a:r>
              <a:rPr lang="ko-KR" altLang="en-US" sz="1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진행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09C473F-BD2C-B278-E635-80CA7A8AE9D3}"/>
              </a:ext>
            </a:extLst>
          </p:cNvPr>
          <p:cNvCxnSpPr>
            <a:cxnSpLocks/>
          </p:cNvCxnSpPr>
          <p:nvPr/>
        </p:nvCxnSpPr>
        <p:spPr>
          <a:xfrm>
            <a:off x="4339699" y="4047271"/>
            <a:ext cx="990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46AF7-80BE-EF86-06FD-6CB40ECAF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B8B50378-45FC-1A4F-16F0-A44CBAE4EA56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7594AF7F-D8E3-F18A-9C18-0E3B65CC556F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D3BB749B-81A3-1B66-E210-7854E66C483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97B4DA6C-F787-CC4B-3F75-CA28223BA1EC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771F8D3F-65BF-334E-84EC-DB3BE4E693D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BC38C3F2-2D8B-4DD8-51DF-B9615409603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1B1E314E-F815-BA0F-E8FA-57E99C1EA300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ECF39BE5-37A5-4C5E-147C-4AF1B1391F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F3F1CE-DE83-93A0-13E2-6E768C38CEA3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7396DBD7-C8A2-CB12-43B6-CD649C51FEDD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4CC977A1-6503-5BFE-AB37-67D278F321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D9F7F542-BC51-7082-3090-296C248F5E0E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최종 데이터셋 개요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C877F8-05C5-A1CE-E902-5DEF5FF0A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04800"/>
              </p:ext>
            </p:extLst>
          </p:nvPr>
        </p:nvGraphicFramePr>
        <p:xfrm>
          <a:off x="757238" y="1975644"/>
          <a:ext cx="7693818" cy="2123916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699438">
                  <a:extLst>
                    <a:ext uri="{9D8B030D-6E8A-4147-A177-3AD203B41FA5}">
                      <a16:colId xmlns:a16="http://schemas.microsoft.com/office/drawing/2014/main" val="2917759794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3174926446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1943972630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654879525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514538507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584712650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272547393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127817028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3264090786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275650974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4291971652"/>
                    </a:ext>
                  </a:extLst>
                </a:gridCol>
              </a:tblGrid>
              <a:tr h="46275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</a:t>
                      </a:r>
                      <a:r>
                        <a:rPr lang="en-US" altLang="ko-KR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폭염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한파</a:t>
                      </a: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가뭄</a:t>
                      </a:r>
                      <a:endParaRPr lang="ko-KR" altLang="en-US" sz="100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가입면적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가입률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손해율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농작물 생산성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061862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2021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33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40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0.8099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15597671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2021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전라남도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16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135933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0.6278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1.1315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4683042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ko-KR" altLang="en-US" sz="10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</a:b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3645473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BFFADE-00DF-CF8A-8909-FC4BD651DC8A}"/>
              </a:ext>
            </a:extLst>
          </p:cNvPr>
          <p:cNvSpPr txBox="1"/>
          <p:nvPr/>
        </p:nvSpPr>
        <p:spPr>
          <a:xfrm>
            <a:off x="3171825" y="1482675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이후 최종 활용 데이터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79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목차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94" name="Google Shape;1194;p29"/>
          <p:cNvSpPr txBox="1">
            <a:spLocks noGrp="1"/>
          </p:cNvSpPr>
          <p:nvPr>
            <p:ph type="title" idx="5"/>
          </p:nvPr>
        </p:nvSpPr>
        <p:spPr>
          <a:xfrm>
            <a:off x="1723558" y="1539300"/>
            <a:ext cx="7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96" name="Google Shape;1196;p29"/>
          <p:cNvSpPr txBox="1">
            <a:spLocks noGrp="1"/>
          </p:cNvSpPr>
          <p:nvPr>
            <p:ph type="title" idx="7"/>
          </p:nvPr>
        </p:nvSpPr>
        <p:spPr>
          <a:xfrm>
            <a:off x="4207350" y="1539300"/>
            <a:ext cx="7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97" name="Google Shape;1197;p29"/>
          <p:cNvSpPr txBox="1">
            <a:spLocks noGrp="1"/>
          </p:cNvSpPr>
          <p:nvPr>
            <p:ph type="title" idx="8"/>
          </p:nvPr>
        </p:nvSpPr>
        <p:spPr>
          <a:xfrm>
            <a:off x="6689042" y="1539300"/>
            <a:ext cx="7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04" name="Google Shape;1204;p29"/>
          <p:cNvSpPr txBox="1">
            <a:spLocks noGrp="1"/>
          </p:cNvSpPr>
          <p:nvPr>
            <p:ph type="title" idx="18"/>
          </p:nvPr>
        </p:nvSpPr>
        <p:spPr>
          <a:xfrm>
            <a:off x="3004338" y="2990002"/>
            <a:ext cx="7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1205" name="Google Shape;1205;p29"/>
          <p:cNvGrpSpPr/>
          <p:nvPr/>
        </p:nvGrpSpPr>
        <p:grpSpPr>
          <a:xfrm>
            <a:off x="7985355" y="479167"/>
            <a:ext cx="890852" cy="144475"/>
            <a:chOff x="490250" y="465854"/>
            <a:chExt cx="1164056" cy="188782"/>
          </a:xfrm>
        </p:grpSpPr>
        <p:sp>
          <p:nvSpPr>
            <p:cNvPr id="1206" name="Google Shape;1206;p29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211" name="Google Shape;1211;p29"/>
          <p:cNvGrpSpPr/>
          <p:nvPr/>
        </p:nvGrpSpPr>
        <p:grpSpPr>
          <a:xfrm>
            <a:off x="5391529" y="4574902"/>
            <a:ext cx="358878" cy="58202"/>
            <a:chOff x="490250" y="465854"/>
            <a:chExt cx="1164056" cy="188782"/>
          </a:xfrm>
        </p:grpSpPr>
        <p:sp>
          <p:nvSpPr>
            <p:cNvPr id="1212" name="Google Shape;1212;p29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D399C5-48EA-86B1-FAD8-CF3153099424}"/>
              </a:ext>
            </a:extLst>
          </p:cNvPr>
          <p:cNvSpPr txBox="1"/>
          <p:nvPr/>
        </p:nvSpPr>
        <p:spPr>
          <a:xfrm>
            <a:off x="530979" y="2128393"/>
            <a:ext cx="31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Introduction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C6EB6-F997-9CFD-24CC-C8BB7AE9980E}"/>
              </a:ext>
            </a:extLst>
          </p:cNvPr>
          <p:cNvSpPr txBox="1"/>
          <p:nvPr/>
        </p:nvSpPr>
        <p:spPr>
          <a:xfrm>
            <a:off x="3371088" y="2128393"/>
            <a:ext cx="24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Analysis Flow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9A587D-6FA8-1220-8E4F-C49E637AF784}"/>
              </a:ext>
            </a:extLst>
          </p:cNvPr>
          <p:cNvSpPr txBox="1"/>
          <p:nvPr/>
        </p:nvSpPr>
        <p:spPr>
          <a:xfrm>
            <a:off x="5853830" y="2128393"/>
            <a:ext cx="24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Data Analysis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B2540-1DAE-5B18-2849-0AA0BEAF7067}"/>
              </a:ext>
            </a:extLst>
          </p:cNvPr>
          <p:cNvSpPr txBox="1"/>
          <p:nvPr/>
        </p:nvSpPr>
        <p:spPr>
          <a:xfrm>
            <a:off x="2170176" y="3596267"/>
            <a:ext cx="24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Results</a:t>
            </a:r>
          </a:p>
        </p:txBody>
      </p:sp>
      <p:sp>
        <p:nvSpPr>
          <p:cNvPr id="37" name="Google Shape;1194;p29">
            <a:extLst>
              <a:ext uri="{FF2B5EF4-FFF2-40B4-BE49-F238E27FC236}">
                <a16:creationId xmlns:a16="http://schemas.microsoft.com/office/drawing/2014/main" id="{7AF6ECC4-DCA9-57C3-717D-4D32C4A2A35A}"/>
              </a:ext>
            </a:extLst>
          </p:cNvPr>
          <p:cNvSpPr txBox="1">
            <a:spLocks/>
          </p:cNvSpPr>
          <p:nvPr/>
        </p:nvSpPr>
        <p:spPr>
          <a:xfrm>
            <a:off x="5487080" y="2990002"/>
            <a:ext cx="733500" cy="48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B6E246-7787-29B9-2C47-7909DD950CC7}"/>
              </a:ext>
            </a:extLst>
          </p:cNvPr>
          <p:cNvSpPr txBox="1"/>
          <p:nvPr/>
        </p:nvSpPr>
        <p:spPr>
          <a:xfrm>
            <a:off x="4294501" y="3596267"/>
            <a:ext cx="31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Simulation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7E626-756E-BCF8-89F0-23DE1512E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5B0B8B0C-2A83-742A-465A-2F0A86291BA0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1D9E2092-F2FB-7210-8240-53BD49E28F4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F55416D4-2322-70C4-4428-7B1D71FA50B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7B274D31-FDAF-B1E7-6B7C-7532E2271317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D2D84E1A-36B7-B2BC-082D-BAF7816F95F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74549D4C-7C8C-2A5E-E7B0-3395972E194A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BBE54DD7-A9DC-E077-937D-ACC4237C8E1B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2FF67A38-C61A-6993-75BC-0EADC1720D5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4D4114-0554-85E0-C3CE-B863D0306ED3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6241EE33-4B07-EA7D-4737-D9061D3F1A8B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96CDC15B-745F-3A6D-C7DA-4ABA3D7C73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AC18B54D-00B6-4F32-2DD5-55F84D2E57E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지역별 기후 리스크 산출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F03A52-6BFD-79CD-0FB5-43AA06BA8DA4}"/>
                  </a:ext>
                </a:extLst>
              </p:cNvPr>
              <p:cNvSpPr txBox="1"/>
              <p:nvPr/>
            </p:nvSpPr>
            <p:spPr>
              <a:xfrm>
                <a:off x="894080" y="1240760"/>
                <a:ext cx="760476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0" i="0" u="none" strike="noStrike" dirty="0">
                    <a:solidFill>
                      <a:srgbClr val="C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재해일수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[X] 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와 </a:t>
                </a:r>
                <a:r>
                  <a:rPr lang="ko-KR" altLang="en-US" sz="1400" b="0" i="0" u="none" strike="noStrike" dirty="0">
                    <a:solidFill>
                      <a:srgbClr val="0070C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농작물생산성 </a:t>
                </a:r>
                <a:r>
                  <a:rPr lang="en-US" altLang="ko-KR" sz="1400" b="0" i="0" u="none" strike="noStrike" dirty="0">
                    <a:solidFill>
                      <a:srgbClr val="0070C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[Y]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지표 간의 상관 관계를 분석 </a:t>
                </a:r>
                <a14:m>
                  <m:oMath xmlns:m="http://schemas.openxmlformats.org/officeDocument/2006/math">
                    <m:r>
                      <a:rPr lang="en-US" altLang="ko-KR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리스크를 정량적으로 산출</a:t>
                </a: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F03A52-6BFD-79CD-0FB5-43AA06BA8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80" y="1240760"/>
                <a:ext cx="7604760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2A5EE99B-319F-C233-2091-B67450E918A6}"/>
              </a:ext>
            </a:extLst>
          </p:cNvPr>
          <p:cNvGrpSpPr/>
          <p:nvPr/>
        </p:nvGrpSpPr>
        <p:grpSpPr>
          <a:xfrm>
            <a:off x="304353" y="1660529"/>
            <a:ext cx="5348376" cy="1906206"/>
            <a:chOff x="385315" y="1965329"/>
            <a:chExt cx="5348376" cy="190620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41AF52E-1446-4ABD-7FE1-F81FB0197764}"/>
                </a:ext>
              </a:extLst>
            </p:cNvPr>
            <p:cNvGrpSpPr/>
            <p:nvPr/>
          </p:nvGrpSpPr>
          <p:grpSpPr>
            <a:xfrm>
              <a:off x="385315" y="2300377"/>
              <a:ext cx="5348376" cy="1569289"/>
              <a:chOff x="0" y="1315746"/>
              <a:chExt cx="8292852" cy="2512007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07102C9E-0492-D59A-43AF-EA528486D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30377"/>
              <a:stretch/>
            </p:blipFill>
            <p:spPr>
              <a:xfrm>
                <a:off x="0" y="1315746"/>
                <a:ext cx="6366294" cy="2512007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7CAA1F46-66CC-89B3-5C21-B5EC8AA77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78931"/>
              <a:stretch/>
            </p:blipFill>
            <p:spPr>
              <a:xfrm>
                <a:off x="6366286" y="1315746"/>
                <a:ext cx="1926566" cy="2512007"/>
              </a:xfrm>
              <a:prstGeom prst="rect">
                <a:avLst/>
              </a:prstGeom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7090FD-1ADA-6A07-616B-7B5C4BD3D9DC}"/>
                </a:ext>
              </a:extLst>
            </p:cNvPr>
            <p:cNvSpPr/>
            <p:nvPr/>
          </p:nvSpPr>
          <p:spPr>
            <a:xfrm>
              <a:off x="2582175" y="2300377"/>
              <a:ext cx="3140014" cy="156928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19BBF21-FFE1-9D40-65BC-39641C4A9AF3}"/>
                </a:ext>
              </a:extLst>
            </p:cNvPr>
            <p:cNvSpPr/>
            <p:nvPr/>
          </p:nvSpPr>
          <p:spPr>
            <a:xfrm>
              <a:off x="1788232" y="2302246"/>
              <a:ext cx="759436" cy="156928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AEA1F5-F737-FA1D-F2E0-7D48CB8E0744}"/>
                </a:ext>
              </a:extLst>
            </p:cNvPr>
            <p:cNvSpPr txBox="1"/>
            <p:nvPr/>
          </p:nvSpPr>
          <p:spPr>
            <a:xfrm>
              <a:off x="2063175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70C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Y</a:t>
              </a:r>
              <a:endParaRPr lang="ko-KR" altLang="en-US" b="1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E1C07F-8A2A-0A0D-23B3-F4C8CA1826DC}"/>
                </a:ext>
              </a:extLst>
            </p:cNvPr>
            <p:cNvSpPr txBox="1"/>
            <p:nvPr/>
          </p:nvSpPr>
          <p:spPr>
            <a:xfrm>
              <a:off x="4047407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X</a:t>
              </a:r>
              <a:endParaRPr lang="ko-KR" altLang="en-US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8671160-15DC-6370-17CA-052986EC74CD}"/>
                </a:ext>
              </a:extLst>
            </p:cNvPr>
            <p:cNvCxnSpPr/>
            <p:nvPr/>
          </p:nvCxnSpPr>
          <p:spPr>
            <a:xfrm flipH="1">
              <a:off x="2695959" y="2104930"/>
              <a:ext cx="891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7BA348D-A52B-B114-54CE-80D5D0599F19}"/>
              </a:ext>
            </a:extLst>
          </p:cNvPr>
          <p:cNvGraphicFramePr>
            <a:graphicFrameLocks noGrp="1"/>
          </p:cNvGraphicFramePr>
          <p:nvPr/>
        </p:nvGraphicFramePr>
        <p:xfrm>
          <a:off x="5934976" y="2077574"/>
          <a:ext cx="2718489" cy="1480332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06163">
                  <a:extLst>
                    <a:ext uri="{9D8B030D-6E8A-4147-A177-3AD203B41FA5}">
                      <a16:colId xmlns:a16="http://schemas.microsoft.com/office/drawing/2014/main" val="2878479458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005794263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511222320"/>
                    </a:ext>
                  </a:extLst>
                </a:gridCol>
              </a:tblGrid>
              <a:tr h="4177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05775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0.87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381516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0.81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91294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8CC5CF9-4015-A859-71E2-E570F3965B79}"/>
              </a:ext>
            </a:extLst>
          </p:cNvPr>
          <p:cNvSpPr txBox="1"/>
          <p:nvPr/>
        </p:nvSpPr>
        <p:spPr>
          <a:xfrm>
            <a:off x="7243763" y="1547544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전년도 대비 변화율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53B3EF7-0D16-2E2E-5193-04C97B46A5B4}"/>
              </a:ext>
            </a:extLst>
          </p:cNvPr>
          <p:cNvCxnSpPr/>
          <p:nvPr/>
        </p:nvCxnSpPr>
        <p:spPr>
          <a:xfrm>
            <a:off x="8239125" y="1827548"/>
            <a:ext cx="0" cy="16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4EAB8C-4497-FB5A-E892-B3EF7D0AB6A2}"/>
              </a:ext>
            </a:extLst>
          </p:cNvPr>
          <p:cNvSpPr txBox="1"/>
          <p:nvPr/>
        </p:nvSpPr>
        <p:spPr>
          <a:xfrm>
            <a:off x="6538913" y="3695521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 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R^2 score]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65E4DE-9F38-7267-DE5F-25A340150F5F}"/>
                  </a:ext>
                </a:extLst>
              </p:cNvPr>
              <p:cNvSpPr txBox="1"/>
              <p:nvPr/>
            </p:nvSpPr>
            <p:spPr>
              <a:xfrm>
                <a:off x="1363319" y="4011906"/>
                <a:ext cx="657332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Tx/>
                  <a:buChar char="-"/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X/Y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변수를 전년도 대비 재해일수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종합생산성 변화율로도 설정하여 회귀를 진행하였으나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기존의 재해일수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종합생산성을 사용하는 것이 가장 설명력이 좋았음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 algn="ctr">
                  <a:buFontTx/>
                  <a:buChar char="-"/>
                </a:pP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u="sng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</m:oMath>
                </a14:m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RandomForest Regressor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의 변수 중요도를 기후별 가중치로 사용 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65E4DE-9F38-7267-DE5F-25A340150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19" y="4011906"/>
                <a:ext cx="6573328" cy="954107"/>
              </a:xfrm>
              <a:prstGeom prst="rect">
                <a:avLst/>
              </a:prstGeom>
              <a:blipFill>
                <a:blip r:embed="rId5"/>
                <a:stretch>
                  <a:fillRect l="-278" t="-1274" r="-1113" b="-5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454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>
          <a:extLst>
            <a:ext uri="{FF2B5EF4-FFF2-40B4-BE49-F238E27FC236}">
              <a16:creationId xmlns:a16="http://schemas.microsoft.com/office/drawing/2014/main" id="{82745DEF-6671-8779-F47C-335B9DAC7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8">
            <a:extLst>
              <a:ext uri="{FF2B5EF4-FFF2-40B4-BE49-F238E27FC236}">
                <a16:creationId xmlns:a16="http://schemas.microsoft.com/office/drawing/2014/main" id="{109EB8DF-E25E-5C64-32DB-1A8BA6E4B7FD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177" name="Google Shape;1177;p28">
              <a:extLst>
                <a:ext uri="{FF2B5EF4-FFF2-40B4-BE49-F238E27FC236}">
                  <a16:creationId xmlns:a16="http://schemas.microsoft.com/office/drawing/2014/main" id="{77E447E3-AED1-F146-30BD-356A7A32562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78" name="Google Shape;1178;p28">
              <a:extLst>
                <a:ext uri="{FF2B5EF4-FFF2-40B4-BE49-F238E27FC236}">
                  <a16:creationId xmlns:a16="http://schemas.microsoft.com/office/drawing/2014/main" id="{BA4A7FC4-4091-4591-4F89-92D86A142C7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79" name="Google Shape;1179;p28">
            <a:extLst>
              <a:ext uri="{FF2B5EF4-FFF2-40B4-BE49-F238E27FC236}">
                <a16:creationId xmlns:a16="http://schemas.microsoft.com/office/drawing/2014/main" id="{12617921-A2E7-B3CD-AADF-BF3B414A0C5B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180" name="Google Shape;1180;p28">
              <a:extLst>
                <a:ext uri="{FF2B5EF4-FFF2-40B4-BE49-F238E27FC236}">
                  <a16:creationId xmlns:a16="http://schemas.microsoft.com/office/drawing/2014/main" id="{633FBA1F-19EB-5680-71E5-34450B49A3E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1" name="Google Shape;1181;p28">
              <a:extLst>
                <a:ext uri="{FF2B5EF4-FFF2-40B4-BE49-F238E27FC236}">
                  <a16:creationId xmlns:a16="http://schemas.microsoft.com/office/drawing/2014/main" id="{04DE692A-9010-A6F1-912C-CC1E9EFF136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84E68123-3B3F-736F-DFC8-A342421DD3DD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878D1B91-533C-DCEA-9854-9BF5363E66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DD6EDD-652E-4810-8278-0E4C0CC1B2F4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57" name="Google Shape;1226;p31">
            <a:extLst>
              <a:ext uri="{FF2B5EF4-FFF2-40B4-BE49-F238E27FC236}">
                <a16:creationId xmlns:a16="http://schemas.microsoft.com/office/drawing/2014/main" id="{74CD4D36-CE67-09B3-6A87-418E5C2A9EDE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지역별 기후 리스크 산출</a:t>
            </a:r>
            <a:endParaRPr lang="en-US" altLang="ko-KR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526DD-42DE-9B47-219A-53F3C2D9C84D}"/>
              </a:ext>
            </a:extLst>
          </p:cNvPr>
          <p:cNvSpPr txBox="1"/>
          <p:nvPr/>
        </p:nvSpPr>
        <p:spPr>
          <a:xfrm>
            <a:off x="1226333" y="1370202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[SHAP value]</a:t>
            </a:r>
            <a:endParaRPr lang="ko-KR" altLang="en-US" sz="1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00266-0307-AD08-FDC2-A9636082ADCC}"/>
              </a:ext>
            </a:extLst>
          </p:cNvPr>
          <p:cNvSpPr txBox="1"/>
          <p:nvPr/>
        </p:nvSpPr>
        <p:spPr>
          <a:xfrm>
            <a:off x="331118" y="1761950"/>
            <a:ext cx="1071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e.g.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강원도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46589-20B9-B5C4-A797-A885C602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38" y="2035271"/>
            <a:ext cx="4638040" cy="210429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F5CF02-D46F-673B-4AF8-9A0AC8EB37DF}"/>
              </a:ext>
            </a:extLst>
          </p:cNvPr>
          <p:cNvSpPr/>
          <p:nvPr/>
        </p:nvSpPr>
        <p:spPr>
          <a:xfrm>
            <a:off x="517038" y="2276475"/>
            <a:ext cx="4071620" cy="295275"/>
          </a:xfrm>
          <a:prstGeom prst="rect">
            <a:avLst/>
          </a:prstGeom>
          <a:noFill/>
          <a:ln>
            <a:solidFill>
              <a:srgbClr val="E168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BB53A9-587A-F257-3A33-4FB6E734C566}"/>
              </a:ext>
            </a:extLst>
          </p:cNvPr>
          <p:cNvCxnSpPr/>
          <p:nvPr/>
        </p:nvCxnSpPr>
        <p:spPr>
          <a:xfrm flipV="1">
            <a:off x="4519208" y="1896772"/>
            <a:ext cx="264713" cy="236828"/>
          </a:xfrm>
          <a:prstGeom prst="straightConnector1">
            <a:avLst/>
          </a:prstGeom>
          <a:ln>
            <a:solidFill>
              <a:srgbClr val="E168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CDA675-8317-9A4C-7B3F-2368326ECC97}"/>
              </a:ext>
            </a:extLst>
          </p:cNvPr>
          <p:cNvSpPr txBox="1"/>
          <p:nvPr/>
        </p:nvSpPr>
        <p:spPr>
          <a:xfrm>
            <a:off x="3729027" y="1511273"/>
            <a:ext cx="307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강풍일수가 최종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예측값인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종합생산성</a:t>
            </a:r>
            <a:r>
              <a:rPr lang="en-US" altLang="ko-KR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낮추는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방향으로 작용</a:t>
            </a:r>
          </a:p>
        </p:txBody>
      </p:sp>
      <p:sp>
        <p:nvSpPr>
          <p:cNvPr id="4" name="Google Shape;998;p32">
            <a:extLst>
              <a:ext uri="{FF2B5EF4-FFF2-40B4-BE49-F238E27FC236}">
                <a16:creationId xmlns:a16="http://schemas.microsoft.com/office/drawing/2014/main" id="{58D028C7-95DA-599A-4E3A-4462DD4F5C8C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5" name="Google Shape;1226;p31">
            <a:extLst>
              <a:ext uri="{FF2B5EF4-FFF2-40B4-BE49-F238E27FC236}">
                <a16:creationId xmlns:a16="http://schemas.microsoft.com/office/drawing/2014/main" id="{4B529786-41BE-1908-D406-31997ADAE9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E4AB9-6DF3-D956-64EE-15901E362942}"/>
              </a:ext>
            </a:extLst>
          </p:cNvPr>
          <p:cNvSpPr txBox="1"/>
          <p:nvPr/>
        </p:nvSpPr>
        <p:spPr>
          <a:xfrm>
            <a:off x="5703167" y="2344291"/>
            <a:ext cx="3019352" cy="1353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즉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강풍이 잦은 해일수록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생산성이 감소하는 경향이 뚜렷하며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해당 지역에서 </a:t>
            </a:r>
            <a:r>
              <a:rPr lang="ko-KR" altLang="en-US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강풍이 생산성 저하의 주요 요인 중 하나임을 시사</a:t>
            </a:r>
            <a:endParaRPr lang="ko-KR" altLang="en-US" dirty="0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7D4580-46E5-A1DA-5588-F59B17EEDC19}"/>
                  </a:ext>
                </a:extLst>
              </p:cNvPr>
              <p:cNvSpPr txBox="1"/>
              <p:nvPr/>
            </p:nvSpPr>
            <p:spPr>
              <a:xfrm>
                <a:off x="5067291" y="2862648"/>
                <a:ext cx="9024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  <a:ea typeface="나눔스퀘어_ac Bold" panose="020B0600000101010101" pitchFamily="50" charset="-127"/>
                        </a:rPr>
                        <m:t>⇒</m:t>
                      </m:r>
                    </m:oMath>
                  </m:oMathPara>
                </a14:m>
                <a:endPara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7D4580-46E5-A1DA-5588-F59B17EE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91" y="2862648"/>
                <a:ext cx="90249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74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C0167-BE60-A6A7-C945-E22F21F52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61AC70AC-98EE-D17D-044D-3625874C34BC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5988D68B-6DA3-5D89-DAD1-FE65F12E75C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23309518-88BC-5903-4196-2B883E6DD0E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6BA02B7F-3086-C40E-2FCE-E9E60169DFA2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4F2E65B1-92DD-5809-0476-90883142BBA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1078F775-696D-EA3E-BD71-AC8AAFB3342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329A7F6F-7D23-4D9C-3BD4-D8C99E102388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F55C0F63-A1D5-526B-B340-CA98BF55F3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6377E5-C71A-5474-1355-B5D68266018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504D6739-4EFC-B15F-9696-2509104EF652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3EEEA231-561D-0EC3-3ED1-DAFACB02B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C01752D2-400F-1D41-411C-642C57E52415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지역별 기후 리스크 산출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B85D63A-F369-50A8-74A8-4747CC08C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71009"/>
              </p:ext>
            </p:extLst>
          </p:nvPr>
        </p:nvGraphicFramePr>
        <p:xfrm>
          <a:off x="1620996" y="1554834"/>
          <a:ext cx="6096000" cy="18542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477528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77305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3219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</a:t>
                      </a:r>
                      <a:r>
                        <a:rPr lang="en-US" altLang="ko-KR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risk_score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2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강원도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43.8998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2015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8900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강원도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12.8710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2016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29434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0112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충청북도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7.9315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2024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054887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01CB7D-263E-BCC5-8F2C-7EA325B93B01}"/>
              </a:ext>
            </a:extLst>
          </p:cNvPr>
          <p:cNvSpPr txBox="1"/>
          <p:nvPr/>
        </p:nvSpPr>
        <p:spPr>
          <a:xfrm>
            <a:off x="3268821" y="1210356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최종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9DCC87-292A-223B-2BBB-66772C411BF4}"/>
              </a:ext>
            </a:extLst>
          </p:cNvPr>
          <p:cNvSpPr txBox="1"/>
          <p:nvPr/>
        </p:nvSpPr>
        <p:spPr>
          <a:xfrm>
            <a:off x="1620996" y="3522205"/>
            <a:ext cx="6096000" cy="1353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대상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2015~2024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18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지역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방법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재해일수 </a:t>
            </a:r>
            <a:r>
              <a:rPr lang="en-US" altLang="ko-KR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× 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변수별 가중치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ko-KR" altLang="en-US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예상 생산성 영향 추정</a:t>
            </a:r>
            <a:endParaRPr lang="ko-KR" altLang="en-US" dirty="0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MinMax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Scaling → 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0~1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범위로 정규화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연도별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상대적 기후 리스크 점수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도출</a:t>
            </a:r>
          </a:p>
        </p:txBody>
      </p:sp>
    </p:spTree>
    <p:extLst>
      <p:ext uri="{BB962C8B-B14F-4D97-AF65-F5344CB8AC3E}">
        <p14:creationId xmlns:p14="http://schemas.microsoft.com/office/powerpoint/2010/main" val="762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49F27-F1C4-153B-DDED-71D78F663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66CD16B0-BC4C-5EAD-F710-9EAB58B181EF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1274AE3F-7A80-820E-8DC0-63CC50BD76A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F3F95E25-ECA1-DF31-59D6-EE2CB5B2611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8F3E64E9-BE0F-9B91-37BB-C810D3DE4E25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C7D96DDE-82EB-637A-1CB5-E60E10B24D29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5EB5EC23-1904-AA80-4BBF-4F04F1BD854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A0DFEAEE-A44B-0B27-104A-B7DF456F567A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34F70C1B-C2D6-168B-7AA3-8A9B8F1419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521495-EA27-BAEC-EE9C-B8AC3BFD10AC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AC1E88B7-E813-2F39-D3E1-6A5C1AECC306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18B91C12-A12E-42BE-F34E-41E08B2617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EE63127A-A6D9-DA85-FEE0-F2AC06F26B36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리스크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2000" b="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손해율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군집화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D2492B-6280-209E-6F19-E9017CB31C5B}"/>
                  </a:ext>
                </a:extLst>
              </p:cNvPr>
              <p:cNvSpPr txBox="1"/>
              <p:nvPr/>
            </p:nvSpPr>
            <p:spPr>
              <a:xfrm>
                <a:off x="576291" y="1180152"/>
                <a:ext cx="66238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리스크와 손해율을 두 축으로 복합적인 관계성 파악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군집화 진행</a:t>
                </a:r>
                <a:endParaRPr lang="en-US" altLang="ko-KR" sz="16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D2492B-6280-209E-6F19-E9017CB3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91" y="1180152"/>
                <a:ext cx="6623844" cy="338554"/>
              </a:xfrm>
              <a:prstGeom prst="rect">
                <a:avLst/>
              </a:prstGeom>
              <a:blipFill>
                <a:blip r:embed="rId3"/>
                <a:stretch>
                  <a:fillRect l="-368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3C47B32-BAC0-D065-74EE-2F35548CAB9E}"/>
              </a:ext>
            </a:extLst>
          </p:cNvPr>
          <p:cNvSpPr/>
          <p:nvPr/>
        </p:nvSpPr>
        <p:spPr>
          <a:xfrm>
            <a:off x="780800" y="1811007"/>
            <a:ext cx="3277040" cy="2987369"/>
          </a:xfrm>
          <a:prstGeom prst="roundRect">
            <a:avLst>
              <a:gd name="adj" fmla="val 7950"/>
            </a:avLst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AAB8498-F020-E675-8967-20340199B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62368"/>
              </p:ext>
            </p:extLst>
          </p:nvPr>
        </p:nvGraphicFramePr>
        <p:xfrm>
          <a:off x="1396404" y="2722343"/>
          <a:ext cx="1950028" cy="126365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75014">
                  <a:extLst>
                    <a:ext uri="{9D8B030D-6E8A-4147-A177-3AD203B41FA5}">
                      <a16:colId xmlns:a16="http://schemas.microsoft.com/office/drawing/2014/main" val="2654745169"/>
                    </a:ext>
                  </a:extLst>
                </a:gridCol>
                <a:gridCol w="975014">
                  <a:extLst>
                    <a:ext uri="{9D8B030D-6E8A-4147-A177-3AD203B41FA5}">
                      <a16:colId xmlns:a16="http://schemas.microsoft.com/office/drawing/2014/main" val="3522594258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82486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97907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A7E879C-339D-53B7-8770-887518826CD7}"/>
              </a:ext>
            </a:extLst>
          </p:cNvPr>
          <p:cNvCxnSpPr>
            <a:cxnSpLocks/>
          </p:cNvCxnSpPr>
          <p:nvPr/>
        </p:nvCxnSpPr>
        <p:spPr>
          <a:xfrm flipV="1">
            <a:off x="1392922" y="2519143"/>
            <a:ext cx="0" cy="1466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838D26-02D6-E14F-EB66-B91B321D4A96}"/>
              </a:ext>
            </a:extLst>
          </p:cNvPr>
          <p:cNvCxnSpPr>
            <a:cxnSpLocks/>
          </p:cNvCxnSpPr>
          <p:nvPr/>
        </p:nvCxnSpPr>
        <p:spPr>
          <a:xfrm>
            <a:off x="1392922" y="3984742"/>
            <a:ext cx="2045608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53AEA4-771C-4ACB-CF86-7560E6106D18}"/>
              </a:ext>
            </a:extLst>
          </p:cNvPr>
          <p:cNvSpPr txBox="1"/>
          <p:nvPr/>
        </p:nvSpPr>
        <p:spPr>
          <a:xfrm>
            <a:off x="967472" y="225669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9DCE87-267F-8F5A-8E77-2B70630C5E52}"/>
              </a:ext>
            </a:extLst>
          </p:cNvPr>
          <p:cNvSpPr txBox="1"/>
          <p:nvPr/>
        </p:nvSpPr>
        <p:spPr>
          <a:xfrm>
            <a:off x="2899416" y="4058388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B777F09-B379-E75F-24D9-322A01CE4589}"/>
              </a:ext>
            </a:extLst>
          </p:cNvPr>
          <p:cNvSpPr/>
          <p:nvPr/>
        </p:nvSpPr>
        <p:spPr>
          <a:xfrm>
            <a:off x="4935444" y="2159595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CA63EB9-2C59-9322-78F4-C0FE2B792F96}"/>
              </a:ext>
            </a:extLst>
          </p:cNvPr>
          <p:cNvSpPr/>
          <p:nvPr/>
        </p:nvSpPr>
        <p:spPr>
          <a:xfrm>
            <a:off x="4935444" y="2732252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B78F3CE-508D-06D5-C809-2E3BFCE4F3B1}"/>
              </a:ext>
            </a:extLst>
          </p:cNvPr>
          <p:cNvSpPr/>
          <p:nvPr/>
        </p:nvSpPr>
        <p:spPr>
          <a:xfrm>
            <a:off x="4935444" y="3304909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F4B9001-9D88-4755-672E-D89ABBC19E60}"/>
              </a:ext>
            </a:extLst>
          </p:cNvPr>
          <p:cNvSpPr/>
          <p:nvPr/>
        </p:nvSpPr>
        <p:spPr>
          <a:xfrm>
            <a:off x="4935444" y="3877567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C1B513-689F-5795-4445-2C459C85D0C5}"/>
              </a:ext>
            </a:extLst>
          </p:cNvPr>
          <p:cNvSpPr txBox="1"/>
          <p:nvPr/>
        </p:nvSpPr>
        <p:spPr>
          <a:xfrm>
            <a:off x="6145213" y="2193669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저위험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88F63C-2101-6C8E-11BC-D317E4D3EE7E}"/>
              </a:ext>
            </a:extLst>
          </p:cNvPr>
          <p:cNvSpPr txBox="1"/>
          <p:nvPr/>
        </p:nvSpPr>
        <p:spPr>
          <a:xfrm>
            <a:off x="6145213" y="2817323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저위험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1F4A24-11EE-8F0B-FD41-FDAFBE0AE762}"/>
              </a:ext>
            </a:extLst>
          </p:cNvPr>
          <p:cNvSpPr txBox="1"/>
          <p:nvPr/>
        </p:nvSpPr>
        <p:spPr>
          <a:xfrm>
            <a:off x="6145213" y="3401032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고위험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63D24-EB9B-AFEE-2187-9D3E4C280735}"/>
              </a:ext>
            </a:extLst>
          </p:cNvPr>
          <p:cNvSpPr txBox="1"/>
          <p:nvPr/>
        </p:nvSpPr>
        <p:spPr>
          <a:xfrm>
            <a:off x="6145213" y="3984742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고위험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0A8D84-602F-3A17-3FBE-588873343507}"/>
              </a:ext>
            </a:extLst>
          </p:cNvPr>
          <p:cNvSpPr txBox="1"/>
          <p:nvPr/>
        </p:nvSpPr>
        <p:spPr>
          <a:xfrm>
            <a:off x="780800" y="3153488"/>
            <a:ext cx="689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ko-KR" sz="1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85%</a:t>
            </a:r>
            <a:r>
              <a:rPr lang="ko-KR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기준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0207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22BD9-9223-B7A5-7B2D-676ACDD62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4068074E-08AE-A9FA-A90E-91CB333ECB2A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FF9AD70B-F980-7223-6A62-DDE3F3C9AA7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A92605FE-A1E4-A7EC-2DFB-15F303BED2A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7F8FFA81-0040-3C68-9F62-D042C9DB09C9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1D4745F3-2674-9E8E-BF4B-6EF13716F53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5B7D0625-1B20-8494-0048-B3FFC5D40B9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2030FB80-009E-1486-0981-57237100D568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5495CA30-5024-FF31-C42A-78404FDA90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2C2950-3BE4-4CBC-1CA2-E9E9F93A15DA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CDEE1EFC-C5E7-32CB-D59E-F588C5AB8ECE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4EDD14A5-7B36-15CB-3EBA-4827756468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E674B048-BCEE-91FE-F7E1-42CE7C83223B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리스크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2000" b="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손해율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군집화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78BF62-8B15-6C9E-785D-1BE4A077355A}"/>
                  </a:ext>
                </a:extLst>
              </p:cNvPr>
              <p:cNvSpPr txBox="1"/>
              <p:nvPr/>
            </p:nvSpPr>
            <p:spPr>
              <a:xfrm>
                <a:off x="557468" y="1295471"/>
                <a:ext cx="66238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리스크와 손해율을 두 축으로 복합적인 관계성 파악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군집화 진행</a:t>
                </a:r>
                <a:endParaRPr lang="en-US" altLang="ko-KR" sz="16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78BF62-8B15-6C9E-785D-1BE4A0773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8" y="1295471"/>
                <a:ext cx="6623844" cy="338554"/>
              </a:xfrm>
              <a:prstGeom prst="rect">
                <a:avLst/>
              </a:prstGeom>
              <a:blipFill>
                <a:blip r:embed="rId3"/>
                <a:stretch>
                  <a:fillRect l="-368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46E05FE-8C67-5834-CEC7-712890483359}"/>
              </a:ext>
            </a:extLst>
          </p:cNvPr>
          <p:cNvSpPr/>
          <p:nvPr/>
        </p:nvSpPr>
        <p:spPr>
          <a:xfrm>
            <a:off x="780800" y="1811007"/>
            <a:ext cx="3277040" cy="2987369"/>
          </a:xfrm>
          <a:prstGeom prst="roundRect">
            <a:avLst>
              <a:gd name="adj" fmla="val 7950"/>
            </a:avLst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FBE030-30C4-1BD5-50E6-9231495B1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4584"/>
              </p:ext>
            </p:extLst>
          </p:nvPr>
        </p:nvGraphicFramePr>
        <p:xfrm>
          <a:off x="1396404" y="2722343"/>
          <a:ext cx="1950028" cy="126365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75014">
                  <a:extLst>
                    <a:ext uri="{9D8B030D-6E8A-4147-A177-3AD203B41FA5}">
                      <a16:colId xmlns:a16="http://schemas.microsoft.com/office/drawing/2014/main" val="2654745169"/>
                    </a:ext>
                  </a:extLst>
                </a:gridCol>
                <a:gridCol w="975014">
                  <a:extLst>
                    <a:ext uri="{9D8B030D-6E8A-4147-A177-3AD203B41FA5}">
                      <a16:colId xmlns:a16="http://schemas.microsoft.com/office/drawing/2014/main" val="3522594258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82486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7907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429574B-2CCF-7B82-439E-7F56B4CB5938}"/>
              </a:ext>
            </a:extLst>
          </p:cNvPr>
          <p:cNvCxnSpPr>
            <a:cxnSpLocks/>
          </p:cNvCxnSpPr>
          <p:nvPr/>
        </p:nvCxnSpPr>
        <p:spPr>
          <a:xfrm flipV="1">
            <a:off x="1392922" y="2519143"/>
            <a:ext cx="0" cy="1466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642416C-D557-040F-DFE8-D804C66C68A9}"/>
              </a:ext>
            </a:extLst>
          </p:cNvPr>
          <p:cNvCxnSpPr>
            <a:cxnSpLocks/>
          </p:cNvCxnSpPr>
          <p:nvPr/>
        </p:nvCxnSpPr>
        <p:spPr>
          <a:xfrm>
            <a:off x="1392922" y="3984742"/>
            <a:ext cx="2045608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73DC7B-32A5-64C1-92BE-29744E64F246}"/>
              </a:ext>
            </a:extLst>
          </p:cNvPr>
          <p:cNvSpPr txBox="1"/>
          <p:nvPr/>
        </p:nvSpPr>
        <p:spPr>
          <a:xfrm>
            <a:off x="967472" y="225669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984901-CE3F-A439-A7B5-2738679488F5}"/>
              </a:ext>
            </a:extLst>
          </p:cNvPr>
          <p:cNvSpPr txBox="1"/>
          <p:nvPr/>
        </p:nvSpPr>
        <p:spPr>
          <a:xfrm>
            <a:off x="2899416" y="4058388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922BDA-3B00-FB2F-9A8F-A67D1F47EBBE}"/>
              </a:ext>
            </a:extLst>
          </p:cNvPr>
          <p:cNvSpPr/>
          <p:nvPr/>
        </p:nvSpPr>
        <p:spPr>
          <a:xfrm>
            <a:off x="4935444" y="2159595"/>
            <a:ext cx="1065306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1, 3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4BC95D-44CE-D70C-40B3-2936DEC58183}"/>
              </a:ext>
            </a:extLst>
          </p:cNvPr>
          <p:cNvSpPr txBox="1"/>
          <p:nvPr/>
        </p:nvSpPr>
        <p:spPr>
          <a:xfrm>
            <a:off x="6145213" y="2193669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차별화 정책 필요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284380-746E-BFCF-A392-EA9BF0A2AE5E}"/>
                  </a:ext>
                </a:extLst>
              </p:cNvPr>
              <p:cNvSpPr txBox="1"/>
              <p:nvPr/>
            </p:nvSpPr>
            <p:spPr>
              <a:xfrm>
                <a:off x="4855394" y="2815191"/>
                <a:ext cx="374135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Case 1: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리스크에 비해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보험금 </a:t>
                </a:r>
                <a:r>
                  <a:rPr lang="ko-KR" altLang="en-US" dirty="0" err="1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과지급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→ 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보험사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손해 유발</a:t>
                </a:r>
                <a:endPara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Case 3: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농가 피해가 제대로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보장되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지</m:t>
                    </m:r>
                    <m:r>
                      <a:rPr lang="en-US" altLang="ko-K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않</m:t>
                    </m:r>
                    <m:r>
                      <a:rPr lang="ko-KR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보험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정책 변화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필요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284380-746E-BFCF-A392-EA9BF0A2A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394" y="2815191"/>
                <a:ext cx="3741351" cy="1169551"/>
              </a:xfrm>
              <a:prstGeom prst="rect">
                <a:avLst/>
              </a:prstGeom>
              <a:blipFill>
                <a:blip r:embed="rId4"/>
                <a:stretch>
                  <a:fillRect l="-163" t="-1042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64056F6-911F-7B8B-BDFB-9E26A960F850}"/>
              </a:ext>
            </a:extLst>
          </p:cNvPr>
          <p:cNvSpPr txBox="1"/>
          <p:nvPr/>
        </p:nvSpPr>
        <p:spPr>
          <a:xfrm>
            <a:off x="4500055" y="4414369"/>
            <a:ext cx="44520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문제가 발생하고 있는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Case1,</a:t>
            </a:r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6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중점적으로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탐색</a:t>
            </a:r>
          </a:p>
        </p:txBody>
      </p:sp>
    </p:spTree>
    <p:extLst>
      <p:ext uri="{BB962C8B-B14F-4D97-AF65-F5344CB8AC3E}">
        <p14:creationId xmlns:p14="http://schemas.microsoft.com/office/powerpoint/2010/main" val="3431059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4EA2B950-BCCE-F404-455E-FF3713938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1359D1DD-EC31-4CD4-7176-EB1C50103594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8CA6B59D-259F-590D-FEB0-BB40A0F10AA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7D3ADF60-79BE-1267-C7C2-08838E23A22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426FEFE2-FE6E-006A-7EB8-12B03DE0898F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4B93552B-A5EB-1AB2-BF1B-35BC09AC402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0932C782-3C19-B61F-FCCB-6FEF90A8485E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A724922F-18B7-05CC-6317-6AE8CB6E7CC6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8C59790D-E6AC-65E5-4773-90FB5D80810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01A8E556-F529-EB1E-D3B6-5559B92A5EC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C1E6E8AC-256D-5635-A15D-38A598800CF0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A7FA43A7-6EC0-5842-2D46-7FDEA5AE6F5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D4BEF952-8F61-6A36-98D1-0EFD4BD6082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D0E877-025B-6F01-B868-120FEAA7089E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71B18AAA-B1F2-457F-6357-C3B1C48FEC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65196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71220A-9646-DB8A-7DAA-3D8D5077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749119"/>
            <a:ext cx="7056120" cy="2831527"/>
          </a:xfrm>
          <a:prstGeom prst="rect">
            <a:avLst/>
          </a:prstGeom>
        </p:spPr>
      </p:pic>
      <p:grpSp>
        <p:nvGrpSpPr>
          <p:cNvPr id="6" name="Google Shape;1176;p28">
            <a:extLst>
              <a:ext uri="{FF2B5EF4-FFF2-40B4-BE49-F238E27FC236}">
                <a16:creationId xmlns:a16="http://schemas.microsoft.com/office/drawing/2014/main" id="{5E36F6CC-1680-4745-9634-A4562C7755AA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7" name="Google Shape;1177;p28">
              <a:extLst>
                <a:ext uri="{FF2B5EF4-FFF2-40B4-BE49-F238E27FC236}">
                  <a16:creationId xmlns:a16="http://schemas.microsoft.com/office/drawing/2014/main" id="{2907E947-B6FC-7694-FD23-90B24D3BF56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" name="Google Shape;1178;p28">
              <a:extLst>
                <a:ext uri="{FF2B5EF4-FFF2-40B4-BE49-F238E27FC236}">
                  <a16:creationId xmlns:a16="http://schemas.microsoft.com/office/drawing/2014/main" id="{0B675D35-C17B-A242-E2BA-41E3E315A7C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" name="AutoShape 6">
            <a:extLst>
              <a:ext uri="{FF2B5EF4-FFF2-40B4-BE49-F238E27FC236}">
                <a16:creationId xmlns:a16="http://schemas.microsoft.com/office/drawing/2014/main" id="{65EFABDC-F119-CFB2-E5B5-893765C889CD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AF16E248-9AD0-3A34-1F0D-FE376FDAF28A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529889-5950-F46F-E228-9BBB9F97D84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0DB3215B-1515-15EB-EAD8-CA0F7A53D5E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 군집 분석 시각화 </a:t>
            </a:r>
            <a:endParaRPr lang="en-US" altLang="ko-KR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87758-E89E-E705-A0CA-398E7CAB9107}"/>
              </a:ext>
            </a:extLst>
          </p:cNvPr>
          <p:cNvSpPr txBox="1"/>
          <p:nvPr/>
        </p:nvSpPr>
        <p:spPr>
          <a:xfrm>
            <a:off x="2830855" y="1264527"/>
            <a:ext cx="3482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[EDA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결과에 따른 연도별 지역 그룹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Google Shape;998;p32">
            <a:extLst>
              <a:ext uri="{FF2B5EF4-FFF2-40B4-BE49-F238E27FC236}">
                <a16:creationId xmlns:a16="http://schemas.microsoft.com/office/drawing/2014/main" id="{DFCCF734-E178-DB9A-2444-58D42EB3CFE8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355127C6-A529-6E32-5B2C-79FC2F1CABF8}"/>
              </a:ext>
            </a:extLst>
          </p:cNvPr>
          <p:cNvSpPr txBox="1">
            <a:spLocks/>
          </p:cNvSpPr>
          <p:nvPr/>
        </p:nvSpPr>
        <p:spPr>
          <a:xfrm>
            <a:off x="1101808" y="133835"/>
            <a:ext cx="4079791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19189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10;g3589adf907c_0_6">
            <a:extLst>
              <a:ext uri="{FF2B5EF4-FFF2-40B4-BE49-F238E27FC236}">
                <a16:creationId xmlns:a16="http://schemas.microsoft.com/office/drawing/2014/main" id="{54FF3DE6-DC76-1795-0157-011A1746CC91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811;g3589adf907c_0_6">
              <a:extLst>
                <a:ext uri="{FF2B5EF4-FFF2-40B4-BE49-F238E27FC236}">
                  <a16:creationId xmlns:a16="http://schemas.microsoft.com/office/drawing/2014/main" id="{7B7A34F7-B321-79D7-5DE8-04E85E733F9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6" name="Google Shape;812;g3589adf907c_0_6">
              <a:extLst>
                <a:ext uri="{FF2B5EF4-FFF2-40B4-BE49-F238E27FC236}">
                  <a16:creationId xmlns:a16="http://schemas.microsoft.com/office/drawing/2014/main" id="{F266BA9D-41AB-A9F1-4248-0B1B556114B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7" name="Google Shape;813;g3589adf907c_0_6">
            <a:extLst>
              <a:ext uri="{FF2B5EF4-FFF2-40B4-BE49-F238E27FC236}">
                <a16:creationId xmlns:a16="http://schemas.microsoft.com/office/drawing/2014/main" id="{4304DCD9-1F2B-020F-71E4-BEC8EE3FBBA0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814;g3589adf907c_0_6">
            <a:extLst>
              <a:ext uri="{FF2B5EF4-FFF2-40B4-BE49-F238E27FC236}">
                <a16:creationId xmlns:a16="http://schemas.microsoft.com/office/drawing/2014/main" id="{61B3BC49-9A49-2628-30D5-9B0AD783FC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9" name="Google Shape;815;g3589adf907c_0_6">
            <a:extLst>
              <a:ext uri="{FF2B5EF4-FFF2-40B4-BE49-F238E27FC236}">
                <a16:creationId xmlns:a16="http://schemas.microsoft.com/office/drawing/2014/main" id="{EE0475C3-B24E-E244-23E2-972246D90C16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0" name="Google Shape;816;g3589adf907c_0_6">
            <a:extLst>
              <a:ext uri="{FF2B5EF4-FFF2-40B4-BE49-F238E27FC236}">
                <a16:creationId xmlns:a16="http://schemas.microsoft.com/office/drawing/2014/main" id="{AA49CD8D-95F8-5090-66C4-780B1B6702D5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sz="20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Case1 &amp; Case3의 특정 지역 추출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2" name="Google Shape;818;g3589adf907c_0_6">
            <a:extLst>
              <a:ext uri="{FF2B5EF4-FFF2-40B4-BE49-F238E27FC236}">
                <a16:creationId xmlns:a16="http://schemas.microsoft.com/office/drawing/2014/main" id="{0A5F7ECB-5D0A-8491-8A9F-51A4FF22969D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3" name="Google Shape;819;g3589adf907c_0_6">
            <a:extLst>
              <a:ext uri="{FF2B5EF4-FFF2-40B4-BE49-F238E27FC236}">
                <a16:creationId xmlns:a16="http://schemas.microsoft.com/office/drawing/2014/main" id="{09269E14-47A3-5006-C155-8944A47E252B}"/>
              </a:ext>
            </a:extLst>
          </p:cNvPr>
          <p:cNvSpPr/>
          <p:nvPr/>
        </p:nvSpPr>
        <p:spPr>
          <a:xfrm>
            <a:off x="6343048" y="1820288"/>
            <a:ext cx="1213200" cy="455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Case</a:t>
            </a:r>
            <a:r>
              <a:rPr lang="ko-KR" sz="14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r>
              <a:rPr lang="ko-KR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endParaRPr sz="1400" b="0" i="0" u="none" strike="noStrike" cap="none" dirty="0">
              <a:solidFill>
                <a:schemeClr val="accent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4" name="Google Shape;820;g3589adf907c_0_6">
            <a:extLst>
              <a:ext uri="{FF2B5EF4-FFF2-40B4-BE49-F238E27FC236}">
                <a16:creationId xmlns:a16="http://schemas.microsoft.com/office/drawing/2014/main" id="{0C637995-76FC-5C3E-DA94-7083CD4451AF}"/>
              </a:ext>
            </a:extLst>
          </p:cNvPr>
          <p:cNvSpPr txBox="1"/>
          <p:nvPr/>
        </p:nvSpPr>
        <p:spPr>
          <a:xfrm>
            <a:off x="5471256" y="2457375"/>
            <a:ext cx="29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충청북도</a:t>
            </a:r>
            <a:endParaRPr sz="1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Google Shape;821;g3589adf907c_0_6">
            <a:extLst>
              <a:ext uri="{FF2B5EF4-FFF2-40B4-BE49-F238E27FC236}">
                <a16:creationId xmlns:a16="http://schemas.microsoft.com/office/drawing/2014/main" id="{84B0F234-7FB5-D0ED-63FD-810B8FF5367F}"/>
              </a:ext>
            </a:extLst>
          </p:cNvPr>
          <p:cNvSpPr/>
          <p:nvPr/>
        </p:nvSpPr>
        <p:spPr>
          <a:xfrm>
            <a:off x="6343048" y="3319638"/>
            <a:ext cx="1213200" cy="455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Case</a:t>
            </a:r>
            <a:r>
              <a:rPr lang="ko-KR" sz="14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r>
              <a:rPr lang="ko-KR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endParaRPr sz="1400" b="0" i="0" u="none" strike="noStrike" cap="none" dirty="0">
              <a:solidFill>
                <a:schemeClr val="accent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6" name="Google Shape;822;g3589adf907c_0_6">
            <a:extLst>
              <a:ext uri="{FF2B5EF4-FFF2-40B4-BE49-F238E27FC236}">
                <a16:creationId xmlns:a16="http://schemas.microsoft.com/office/drawing/2014/main" id="{AD813266-5B17-3D9E-16E9-C60AE70E581C}"/>
              </a:ext>
            </a:extLst>
          </p:cNvPr>
          <p:cNvSpPr txBox="1"/>
          <p:nvPr/>
        </p:nvSpPr>
        <p:spPr>
          <a:xfrm>
            <a:off x="5471256" y="4006525"/>
            <a:ext cx="29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제주도</a:t>
            </a:r>
            <a:endParaRPr sz="1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1231F93A-EBC3-7033-20A1-103B50849F35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ECBB76-6076-182A-C20D-427830327C08}"/>
              </a:ext>
            </a:extLst>
          </p:cNvPr>
          <p:cNvSpPr txBox="1"/>
          <p:nvPr/>
        </p:nvSpPr>
        <p:spPr>
          <a:xfrm>
            <a:off x="723947" y="1262134"/>
            <a:ext cx="8231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해당하는 모든 지역을 확인하기엔 어려움 존재 →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Case1,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 해당하는 지역 중 </a:t>
            </a:r>
            <a:r>
              <a:rPr lang="ko-KR" altLang="en-US" b="1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출현 빈도 상위 </a:t>
            </a:r>
            <a:r>
              <a:rPr lang="en-US" altLang="ko-KR" b="1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1~2 </a:t>
            </a:r>
            <a:r>
              <a:rPr lang="ko-KR" altLang="en-US" b="1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지역 추출</a:t>
            </a:r>
            <a:endParaRPr lang="ko-KR" altLang="en-US" b="1" i="0" u="none" strike="noStrike" cap="none" dirty="0">
              <a:solidFill>
                <a:srgbClr val="C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3521EF8-514D-6339-8D53-B1B6CFD2F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9" y="1801820"/>
            <a:ext cx="5007732" cy="2446835"/>
          </a:xfrm>
          <a:prstGeom prst="rect">
            <a:avLst/>
          </a:prstGeom>
        </p:spPr>
      </p:pic>
      <p:sp>
        <p:nvSpPr>
          <p:cNvPr id="27" name="Google Shape;841;g3589adf907c_0_35">
            <a:extLst>
              <a:ext uri="{FF2B5EF4-FFF2-40B4-BE49-F238E27FC236}">
                <a16:creationId xmlns:a16="http://schemas.microsoft.com/office/drawing/2014/main" id="{3E5851EC-0880-9C8F-8F5A-83E86FB56409}"/>
              </a:ext>
            </a:extLst>
          </p:cNvPr>
          <p:cNvSpPr txBox="1"/>
          <p:nvPr/>
        </p:nvSpPr>
        <p:spPr>
          <a:xfrm>
            <a:off x="5328704" y="2835117"/>
            <a:ext cx="34158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강풍</a:t>
            </a:r>
            <a:r>
              <a:rPr lang="ko-KR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&gt; 폭염 &gt; 호우 &gt; 한파 &gt; 가뭄</a:t>
            </a:r>
            <a:endParaRPr sz="12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8" name="Google Shape;843;g3589adf907c_0_35">
            <a:extLst>
              <a:ext uri="{FF2B5EF4-FFF2-40B4-BE49-F238E27FC236}">
                <a16:creationId xmlns:a16="http://schemas.microsoft.com/office/drawing/2014/main" id="{CB7C521B-1993-4A04-2D25-7B6A2AFBDEA6}"/>
              </a:ext>
            </a:extLst>
          </p:cNvPr>
          <p:cNvSpPr txBox="1"/>
          <p:nvPr/>
        </p:nvSpPr>
        <p:spPr>
          <a:xfrm>
            <a:off x="5328704" y="4345225"/>
            <a:ext cx="34158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폭염</a:t>
            </a:r>
            <a:r>
              <a:rPr lang="ko-KR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&gt; 강풍 &gt; 호우 &gt; 가뭄 &gt; 한파</a:t>
            </a:r>
            <a:endParaRPr sz="12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460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D6C25-DB76-686B-1B75-F8F50A88D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3953C1FD-76E7-3E64-2ED3-212E4E162E37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564924CB-A811-23AD-D0E9-19B2F920BBB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2B5B23F9-1D9A-98F6-72ED-12098AA77C5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914E420B-BDE3-442F-F62A-DC05316A6ABB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6FF0661F-EA75-BBAE-7F01-4CB82699D8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81166206-5F0F-ED3C-2847-AFA26AEDD406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새로운 지수형 보험 상품 아이디어 제시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–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지역별 대응 전략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0DCFCDDE-8A54-9E53-FDEF-394EBCC2C58A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D00203B6-C3EF-8009-4C2C-1B3330FC513F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09156F7C-2DC0-02EF-66C4-232C3B91012E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64C53BA-65AA-2748-2739-9F9B2F860135}"/>
              </a:ext>
            </a:extLst>
          </p:cNvPr>
          <p:cNvGrpSpPr/>
          <p:nvPr/>
        </p:nvGrpSpPr>
        <p:grpSpPr>
          <a:xfrm>
            <a:off x="547372" y="1365972"/>
            <a:ext cx="2676625" cy="3563030"/>
            <a:chOff x="648967" y="1365972"/>
            <a:chExt cx="2734313" cy="3294928"/>
          </a:xfrm>
        </p:grpSpPr>
        <p:grpSp>
          <p:nvGrpSpPr>
            <p:cNvPr id="2" name="Google Shape;975;g3589adf907c_0_179">
              <a:extLst>
                <a:ext uri="{FF2B5EF4-FFF2-40B4-BE49-F238E27FC236}">
                  <a16:creationId xmlns:a16="http://schemas.microsoft.com/office/drawing/2014/main" id="{27A40BDC-99FE-D366-9DEF-11C79B39A60E}"/>
                </a:ext>
              </a:extLst>
            </p:cNvPr>
            <p:cNvGrpSpPr/>
            <p:nvPr/>
          </p:nvGrpSpPr>
          <p:grpSpPr>
            <a:xfrm>
              <a:off x="663705" y="1365972"/>
              <a:ext cx="2704836" cy="3294928"/>
              <a:chOff x="720433" y="944570"/>
              <a:chExt cx="2334600" cy="1847565"/>
            </a:xfrm>
          </p:grpSpPr>
          <p:sp>
            <p:nvSpPr>
              <p:cNvPr id="3" name="Google Shape;976;g3589adf907c_0_179">
                <a:extLst>
                  <a:ext uri="{FF2B5EF4-FFF2-40B4-BE49-F238E27FC236}">
                    <a16:creationId xmlns:a16="http://schemas.microsoft.com/office/drawing/2014/main" id="{BD4551D3-3D98-A5A4-9F64-0504431D2411}"/>
                  </a:ext>
                </a:extLst>
              </p:cNvPr>
              <p:cNvSpPr/>
              <p:nvPr/>
            </p:nvSpPr>
            <p:spPr>
              <a:xfrm>
                <a:off x="720433" y="1041635"/>
                <a:ext cx="2334600" cy="1750500"/>
              </a:xfrm>
              <a:prstGeom prst="roundRect">
                <a:avLst>
                  <a:gd name="adj" fmla="val 7950"/>
                </a:avLst>
              </a:prstGeom>
              <a:solidFill>
                <a:srgbClr val="FFFFFF"/>
              </a:solidFill>
              <a:ln w="25400" cap="flat" cmpd="sng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endParaRPr>
              </a:p>
            </p:txBody>
          </p:sp>
          <p:sp>
            <p:nvSpPr>
              <p:cNvPr id="4" name="Google Shape;977;g3589adf907c_0_179">
                <a:extLst>
                  <a:ext uri="{FF2B5EF4-FFF2-40B4-BE49-F238E27FC236}">
                    <a16:creationId xmlns:a16="http://schemas.microsoft.com/office/drawing/2014/main" id="{238B00A6-B72B-9F63-4236-336A81AFD9FF}"/>
                  </a:ext>
                </a:extLst>
              </p:cNvPr>
              <p:cNvSpPr/>
              <p:nvPr/>
            </p:nvSpPr>
            <p:spPr>
              <a:xfrm>
                <a:off x="849675" y="944570"/>
                <a:ext cx="2076116" cy="194129"/>
              </a:xfrm>
              <a:prstGeom prst="roundRect">
                <a:avLst>
                  <a:gd name="adj" fmla="val 16667"/>
                </a:avLst>
              </a:prstGeom>
              <a:solidFill>
                <a:schemeClr val="accent6">
                  <a:lumMod val="65000"/>
                </a:schemeClr>
              </a:solidFill>
              <a:ln w="2540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 err="1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Case</a:t>
                </a:r>
                <a:r>
                  <a:rPr lang="ko-KR" sz="1200" dirty="0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 </a:t>
                </a:r>
                <a:r>
                  <a:rPr lang="en-US" altLang="ko-KR" sz="1200" dirty="0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1 – </a:t>
                </a:r>
                <a:r>
                  <a:rPr lang="ko-KR" altLang="en-US" sz="1200" dirty="0" err="1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저위험</a:t>
                </a:r>
                <a:r>
                  <a:rPr lang="ko-KR" altLang="en-US" sz="1200" dirty="0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 </a:t>
                </a:r>
                <a:r>
                  <a:rPr lang="ko-KR" altLang="en-US" sz="1200" dirty="0" err="1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고손해</a:t>
                </a:r>
                <a:r>
                  <a:rPr lang="ko-KR" altLang="en-US" sz="1200" dirty="0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 지역</a:t>
                </a:r>
                <a:r>
                  <a:rPr lang="en-US" altLang="ko-KR" sz="1200" dirty="0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 </a:t>
                </a:r>
                <a:endParaRPr sz="1200" b="0" i="0" u="none" strike="noStrike" cap="none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endParaRPr>
              </a:p>
            </p:txBody>
          </p:sp>
        </p:grpSp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39F6E98E-8D7A-9C7A-F757-D20B7A182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67" y="2055749"/>
              <a:ext cx="2734313" cy="2000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선행 연구 기반</a:t>
              </a: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 </a:t>
              </a:r>
              <a:r>
                <a:rPr kumimoji="0" lang="ko-KR" altLang="ko-KR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문제 지역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으로 판단</a:t>
              </a:r>
              <a:endParaRPr kumimoji="0" lang="en-US" altLang="ko-KR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b="1" dirty="0">
                  <a:solidFill>
                    <a:schemeClr val="accent6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다만</a:t>
              </a:r>
              <a:r>
                <a:rPr lang="en-US" altLang="ko-KR" b="1" dirty="0">
                  <a:solidFill>
                    <a:schemeClr val="accent6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kumimoji="0" lang="ko-KR" altLang="ko-KR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현재 정부에서 보험료 할인/할증 등의 개선 시도 진행 중</a:t>
              </a:r>
              <a:endParaRPr kumimoji="0" lang="ko-KR" altLang="ko-KR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ko-KR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별도 개입 없이 현 정책 흐름 관찰</a:t>
              </a:r>
              <a:endParaRPr kumimoji="0" lang="ko-KR" altLang="ko-KR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1" name="화살표: 갈매기형 수장 30">
              <a:extLst>
                <a:ext uri="{FF2B5EF4-FFF2-40B4-BE49-F238E27FC236}">
                  <a16:creationId xmlns:a16="http://schemas.microsoft.com/office/drawing/2014/main" id="{EB2531FA-85D8-583F-6681-1C3CBDBCBC79}"/>
                </a:ext>
              </a:extLst>
            </p:cNvPr>
            <p:cNvSpPr/>
            <p:nvPr/>
          </p:nvSpPr>
          <p:spPr>
            <a:xfrm rot="5400000">
              <a:off x="1945627" y="3352915"/>
              <a:ext cx="140993" cy="184150"/>
            </a:xfrm>
            <a:prstGeom prst="chevron">
              <a:avLst/>
            </a:prstGeom>
            <a:solidFill>
              <a:schemeClr val="accent6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oogle Shape;975;g3589adf907c_0_179">
            <a:extLst>
              <a:ext uri="{FF2B5EF4-FFF2-40B4-BE49-F238E27FC236}">
                <a16:creationId xmlns:a16="http://schemas.microsoft.com/office/drawing/2014/main" id="{8FB8B976-9FF6-3FE7-4E23-0DD78FF7601B}"/>
              </a:ext>
            </a:extLst>
          </p:cNvPr>
          <p:cNvGrpSpPr/>
          <p:nvPr/>
        </p:nvGrpSpPr>
        <p:grpSpPr>
          <a:xfrm>
            <a:off x="3356148" y="1365972"/>
            <a:ext cx="5477971" cy="3563030"/>
            <a:chOff x="720433" y="944570"/>
            <a:chExt cx="2334600" cy="1847565"/>
          </a:xfrm>
        </p:grpSpPr>
        <p:sp>
          <p:nvSpPr>
            <p:cNvPr id="33" name="Google Shape;976;g3589adf907c_0_179">
              <a:extLst>
                <a:ext uri="{FF2B5EF4-FFF2-40B4-BE49-F238E27FC236}">
                  <a16:creationId xmlns:a16="http://schemas.microsoft.com/office/drawing/2014/main" id="{4A994747-D476-5B12-3886-A6F1FEC8013D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34" name="Google Shape;977;g3589adf907c_0_179">
              <a:extLst>
                <a:ext uri="{FF2B5EF4-FFF2-40B4-BE49-F238E27FC236}">
                  <a16:creationId xmlns:a16="http://schemas.microsoft.com/office/drawing/2014/main" id="{6B7E6E7B-5DCC-02E0-F1BA-FCD6286BDF1B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rgbClr val="35000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Case</a:t>
              </a:r>
              <a:r>
                <a:rPr 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3 –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고위험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저손해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지역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1">
                <a:extLst>
                  <a:ext uri="{FF2B5EF4-FFF2-40B4-BE49-F238E27FC236}">
                    <a16:creationId xmlns:a16="http://schemas.microsoft.com/office/drawing/2014/main" id="{2ADDFC42-D240-3925-5016-40B7005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600" y="1878942"/>
                <a:ext cx="4928873" cy="660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ko-KR" altLang="en-US" sz="1200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리스크는 높지만</a:t>
                </a: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kumimoji="0" lang="ko-KR" altLang="en-US" sz="1200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실질 보장 수준은 낮은 지역들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 xmlns:m="http://schemas.openxmlformats.org/officeDocument/2006/math">
                    <m:r>
                      <a:rPr kumimoji="0" lang="en-US" altLang="ko-KR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</m:oMath>
                </a14:m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지역 특성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고위험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kumimoji="0" lang="ko-KR" altLang="en-US" b="0" i="0" u="none" strike="noStrike" cap="none" normalizeH="0" baseline="0" dirty="0" err="1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저손해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에 대응하기 위해 </a:t>
                </a:r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지수형 특약 </a:t>
                </a:r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제안</a:t>
                </a:r>
              </a:p>
            </p:txBody>
          </p:sp>
        </mc:Choice>
        <mc:Fallback>
          <p:sp>
            <p:nvSpPr>
              <p:cNvPr id="36" name="Rectangle 1">
                <a:extLst>
                  <a:ext uri="{FF2B5EF4-FFF2-40B4-BE49-F238E27FC236}">
                    <a16:creationId xmlns:a16="http://schemas.microsoft.com/office/drawing/2014/main" id="{2ADDFC42-D240-3925-5016-40B70054D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0600" y="1878942"/>
                <a:ext cx="4928873" cy="660309"/>
              </a:xfrm>
              <a:prstGeom prst="rect">
                <a:avLst/>
              </a:prstGeom>
              <a:blipFill>
                <a:blip r:embed="rId3"/>
                <a:stretch>
                  <a:fillRect b="-82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3883B7E6-5D70-E82D-D91C-A2F37ACA3A49}"/>
              </a:ext>
            </a:extLst>
          </p:cNvPr>
          <p:cNvSpPr txBox="1"/>
          <p:nvPr/>
        </p:nvSpPr>
        <p:spPr>
          <a:xfrm>
            <a:off x="7060213" y="1104362"/>
            <a:ext cx="60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CD3A91-B33C-E92B-2AD4-6713A64D40FB}"/>
              </a:ext>
            </a:extLst>
          </p:cNvPr>
          <p:cNvSpPr txBox="1"/>
          <p:nvPr/>
        </p:nvSpPr>
        <p:spPr>
          <a:xfrm>
            <a:off x="3934424" y="2608902"/>
            <a:ext cx="4758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 보험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vs.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지수형 특약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01E2FAC-D452-3036-B773-6B6337255CEB}"/>
              </a:ext>
            </a:extLst>
          </p:cNvPr>
          <p:cNvCxnSpPr/>
          <p:nvPr/>
        </p:nvCxnSpPr>
        <p:spPr>
          <a:xfrm>
            <a:off x="3934424" y="3001321"/>
            <a:ext cx="4441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3645204-40BA-2B28-759F-A61B0F6B6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09088"/>
              </p:ext>
            </p:extLst>
          </p:nvPr>
        </p:nvGraphicFramePr>
        <p:xfrm>
          <a:off x="3454506" y="3001321"/>
          <a:ext cx="5238643" cy="1793378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60271">
                  <a:extLst>
                    <a:ext uri="{9D8B030D-6E8A-4147-A177-3AD203B41FA5}">
                      <a16:colId xmlns:a16="http://schemas.microsoft.com/office/drawing/2014/main" val="138372754"/>
                    </a:ext>
                  </a:extLst>
                </a:gridCol>
                <a:gridCol w="1854541">
                  <a:extLst>
                    <a:ext uri="{9D8B030D-6E8A-4147-A177-3AD203B41FA5}">
                      <a16:colId xmlns:a16="http://schemas.microsoft.com/office/drawing/2014/main" val="1011009141"/>
                    </a:ext>
                  </a:extLst>
                </a:gridCol>
                <a:gridCol w="2423831">
                  <a:extLst>
                    <a:ext uri="{9D8B030D-6E8A-4147-A177-3AD203B41FA5}">
                      <a16:colId xmlns:a16="http://schemas.microsoft.com/office/drawing/2014/main" val="1218790764"/>
                    </a:ext>
                  </a:extLst>
                </a:gridCol>
              </a:tblGrid>
              <a:tr h="26547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비교 기준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전통적 손해평가 기반 보험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지수형 특약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166370"/>
                  </a:ext>
                </a:extLst>
              </a:tr>
              <a:tr h="410275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보장 방식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실제 피해액 산정 후 개별 손해 평가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생산성 지표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trigger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충족 시 정액 지급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59678"/>
                  </a:ext>
                </a:extLst>
              </a:tr>
              <a:tr h="26547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지급 처리 속도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피해 평가에 따른 지급 지연 가능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신속한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trigger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기반 정액 지급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504487"/>
                  </a:ext>
                </a:extLst>
              </a:tr>
              <a:tr h="410275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운영 비용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현장 조사 및 평가로 인한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높은 행정 비용 발생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피해 산정 불필요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간소화된 운영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46389"/>
                  </a:ext>
                </a:extLst>
              </a:tr>
              <a:tr h="3925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리스크 반영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개별 피해에 대한 정밀 반영 가능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생산성 변화 기반 신속한 위험반영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207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E7904-E784-5523-B7EA-1B9B87015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AF62C018-67EA-CCD2-E619-4619A5F11432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F11ED21B-FE26-65D6-B645-7AB0C7311E2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0F092AE4-B157-EFF8-0123-0A12E54FBA4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2F07F9C6-0D42-6F5F-C425-719B33BA4215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C57AB144-471C-B66C-743A-7A05CF60A7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ADC2B970-F29C-EA74-BE73-5597A8312A8F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새로운 지수형 보험 상품 아이디어 제시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– Case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3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대응 전략 </a:t>
            </a:r>
            <a:r>
              <a:rPr lang="ko-KR" altLang="en-US" sz="18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구체화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7991ACCF-3902-9762-0224-759958AEF058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A1F7102C-5544-F49D-4F4A-D7A5780EF9F5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00C2CA69-7569-3FA4-BBF1-94863A7D84CA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32" name="Google Shape;975;g3589adf907c_0_179">
            <a:extLst>
              <a:ext uri="{FF2B5EF4-FFF2-40B4-BE49-F238E27FC236}">
                <a16:creationId xmlns:a16="http://schemas.microsoft.com/office/drawing/2014/main" id="{6B9B7D53-0F90-22A3-EAAA-32274CE1B913}"/>
              </a:ext>
            </a:extLst>
          </p:cNvPr>
          <p:cNvGrpSpPr/>
          <p:nvPr/>
        </p:nvGrpSpPr>
        <p:grpSpPr>
          <a:xfrm>
            <a:off x="431800" y="1365972"/>
            <a:ext cx="8402319" cy="3294928"/>
            <a:chOff x="720433" y="944570"/>
            <a:chExt cx="2334600" cy="1847565"/>
          </a:xfrm>
        </p:grpSpPr>
        <p:sp>
          <p:nvSpPr>
            <p:cNvPr id="33" name="Google Shape;976;g3589adf907c_0_179">
              <a:extLst>
                <a:ext uri="{FF2B5EF4-FFF2-40B4-BE49-F238E27FC236}">
                  <a16:creationId xmlns:a16="http://schemas.microsoft.com/office/drawing/2014/main" id="{B7A2052C-2C80-769A-DF66-E2FEF5DEBCD0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34" name="Google Shape;977;g3589adf907c_0_179">
              <a:extLst>
                <a:ext uri="{FF2B5EF4-FFF2-40B4-BE49-F238E27FC236}">
                  <a16:creationId xmlns:a16="http://schemas.microsoft.com/office/drawing/2014/main" id="{260985EC-07E5-C0BA-1E96-25EB2BE13ECC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rgbClr val="35000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Case</a:t>
              </a:r>
              <a:r>
                <a:rPr 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3 –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고위험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저손해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지역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BFE224E-5E9C-F502-4333-6AB476CBB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54131"/>
              </p:ext>
            </p:extLst>
          </p:nvPr>
        </p:nvGraphicFramePr>
        <p:xfrm>
          <a:off x="637419" y="2172888"/>
          <a:ext cx="5334756" cy="18542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1984679386"/>
                    </a:ext>
                  </a:extLst>
                </a:gridCol>
                <a:gridCol w="1716088">
                  <a:extLst>
                    <a:ext uri="{9D8B030D-6E8A-4147-A177-3AD203B41FA5}">
                      <a16:colId xmlns:a16="http://schemas.microsoft.com/office/drawing/2014/main" val="1394762437"/>
                    </a:ext>
                  </a:extLst>
                </a:gridCol>
                <a:gridCol w="1219955">
                  <a:extLst>
                    <a:ext uri="{9D8B030D-6E8A-4147-A177-3AD203B41FA5}">
                      <a16:colId xmlns:a16="http://schemas.microsoft.com/office/drawing/2014/main" val="365877186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38355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등급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기후 리스크 수준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생산선 변화율 트리거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특약 지급 비율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6335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등급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낮은 기후 리스크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하위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25%)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 rowSpan="4"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해당 등급별 하위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25%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분위수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평균보험가입금액 *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0.20 * 0.05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9368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등급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중하위 기후 리스크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(25~50%)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평균보험가입금액 *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0.20 * 0.10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9379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등급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중상위 기후 리스크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(50~75%)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평균보험가입금액 *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0.20 * 0.15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9284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등급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높은 기후 리스크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상위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25%)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평균보험가입금액 *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0.20 * 0.20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6171109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9766D10-EBD6-0118-17B3-D7786E4C3AAB}"/>
              </a:ext>
            </a:extLst>
          </p:cNvPr>
          <p:cNvSpPr txBox="1"/>
          <p:nvPr/>
        </p:nvSpPr>
        <p:spPr>
          <a:xfrm>
            <a:off x="4222191" y="4025101"/>
            <a:ext cx="1749984" cy="25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보험가입금액 </a:t>
            </a:r>
            <a:r>
              <a:rPr lang="en-US" altLang="ko-KR" sz="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0.20 = </a:t>
            </a:r>
            <a:r>
              <a:rPr lang="ko-KR" altLang="en-US" sz="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자기부담금액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E95E1C-1BAB-75C2-34A3-33DC750FEDB9}"/>
                  </a:ext>
                </a:extLst>
              </p:cNvPr>
              <p:cNvSpPr txBox="1"/>
              <p:nvPr/>
            </p:nvSpPr>
            <p:spPr>
              <a:xfrm>
                <a:off x="6034089" y="2096052"/>
                <a:ext cx="2405061" cy="2369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 rtl="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전체 샘플 기준 사분위수에 따라 </a:t>
                </a:r>
                <a:r>
                  <a:rPr lang="en-US" altLang="ko-KR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4</a:t>
                </a:r>
                <a:r>
                  <a:rPr lang="ko-KR" altLang="en-US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등급화</a:t>
                </a:r>
                <a:endParaRPr lang="en-US" altLang="ko-KR" sz="11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171450" indent="-171450" rtl="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등급별 차등 적용되는 지급 비율</a:t>
                </a:r>
                <a:r>
                  <a:rPr lang="en-US" altLang="ko-KR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(rate)</a:t>
                </a:r>
                <a:r>
                  <a:rPr lang="ko-KR" altLang="en-US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ko-KR" altLang="en-US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지급금 결정</a:t>
                </a:r>
                <a:endParaRPr lang="en-US" altLang="ko-KR" sz="11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171450" indent="-171450" rtl="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최종 특약 </a:t>
                </a:r>
                <a:r>
                  <a:rPr lang="ko-KR" altLang="en-US" sz="11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지급금</a:t>
                </a:r>
                <a:r>
                  <a:rPr lang="ko-KR" altLang="en-US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=</a:t>
                </a:r>
                <a:r>
                  <a:rPr lang="ko-KR" altLang="en-US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기존 지급보험금에 더해져 최종 지급금이 산출</a:t>
                </a:r>
                <a:endPara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171450" indent="-171450" rtl="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E95E1C-1BAB-75C2-34A3-33DC750FE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89" y="2096052"/>
                <a:ext cx="2405061" cy="2369880"/>
              </a:xfrm>
              <a:prstGeom prst="rect">
                <a:avLst/>
              </a:prstGeom>
              <a:blipFill>
                <a:blip r:embed="rId3"/>
                <a:stretch>
                  <a:fillRect t="-257" r="-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28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1F7EE219-9C18-DBDD-F911-EBBCF30B7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27460E35-95D4-EE14-3BEC-CBEB124B09CD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78B71B8D-DBD0-240D-5C65-E2AB539AFCA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56D6C3AF-2EB2-D314-2EE3-FF6C7368A0A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80C6A4E1-665E-E47C-8336-774E0F93D961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7C21EBB7-53CC-1E02-226C-7E3389A23A01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2C09487A-D9B5-6D94-C464-C49887DD85D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665038F1-D864-CD2C-2994-DF0D7B66EE7F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6B3818D4-3C3E-5507-12C0-D1CC6D894511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9D71C12B-F100-47B7-6D78-7B31A9A03EB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C12DF94A-0924-C429-EEEA-39792B470C4F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37977778-FE14-5912-1571-6A4E343FB61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617D0C3C-AA59-1213-066E-F4EF045E834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1F3EEA-63A9-C77E-51B5-7C633E34FFF0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B713629B-93C6-831A-CC82-CB584C338C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4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Introduction</a:t>
            </a:r>
            <a:endParaRPr lang="ko-KR" altLang="en-US" sz="4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5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7AF56920-9481-7F88-5FE7-A5BAEFDCD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337798CF-2EF6-D2F5-E3ED-3857E12963E2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453DF652-FAAC-122D-8265-330B9B24C2BC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FA40FA39-B9C6-2E55-DB42-BE556D53C6E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3C01A67D-E731-45A0-C816-CC6CC8DBFFA3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26474073-3166-D0C9-B41B-E0793DD76F1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3D272FEF-8E4C-6C3C-B430-1BEE484C4F8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75E5CA46-AE64-AAC6-FC19-4458453EC869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B78B6F50-1E42-B025-1617-C133E7E3670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C0CC8B4F-7FDC-A433-8FAD-619C8C5F6B8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DBFACC1E-8C39-4BEB-4DB2-10BDA5994B90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8ACFC118-1448-6AD7-13C4-11E411B4578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01859474-DF74-394C-6503-9329618B308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64973B-9815-8B92-FF48-AAA31A6EF249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79D8BF38-CAA5-509F-DB9B-84AC4A2668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915648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E92C1-6CFF-F2AC-E0D8-6E688C2AD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2E15BDA6-4201-B108-6E4E-CAE3F53DDD1D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02D9233F-311A-14B5-6381-404E2AF4517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E04DA2AF-BC76-D6B7-87B3-E0D6200BC46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4414BC2C-0FFD-4F40-EBC8-6C6039CBBCE9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9AA68C2E-E637-8D26-A2EA-57575FA036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D1AC8AD5-26DF-D547-9A3A-353127AF80C7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시뮬레이션 방법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6B6637CD-DD4E-D02E-F050-41053C3CD1A1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sz="24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Simulation 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27EBF735-3370-E1B3-4829-B3BE2FE2FC15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7260F819-8335-0406-AFD4-4CCC4F601AFC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3" name="Google Shape;975;g3589adf907c_0_179">
            <a:extLst>
              <a:ext uri="{FF2B5EF4-FFF2-40B4-BE49-F238E27FC236}">
                <a16:creationId xmlns:a16="http://schemas.microsoft.com/office/drawing/2014/main" id="{1266E9AA-E479-3793-91BA-C2DADEBBDFFC}"/>
              </a:ext>
            </a:extLst>
          </p:cNvPr>
          <p:cNvGrpSpPr/>
          <p:nvPr/>
        </p:nvGrpSpPr>
        <p:grpSpPr>
          <a:xfrm>
            <a:off x="663705" y="1365972"/>
            <a:ext cx="2704836" cy="3294928"/>
            <a:chOff x="720433" y="944570"/>
            <a:chExt cx="2334600" cy="1847565"/>
          </a:xfrm>
        </p:grpSpPr>
        <p:sp>
          <p:nvSpPr>
            <p:cNvPr id="4" name="Google Shape;976;g3589adf907c_0_179">
              <a:extLst>
                <a:ext uri="{FF2B5EF4-FFF2-40B4-BE49-F238E27FC236}">
                  <a16:creationId xmlns:a16="http://schemas.microsoft.com/office/drawing/2014/main" id="{3BB8A194-4DD9-12F8-DFEE-E760FDAA4A87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5" name="Google Shape;977;g3589adf907c_0_179">
              <a:extLst>
                <a:ext uri="{FF2B5EF4-FFF2-40B4-BE49-F238E27FC236}">
                  <a16:creationId xmlns:a16="http://schemas.microsoft.com/office/drawing/2014/main" id="{262F7DA7-1518-9835-CE60-904A0AE5FF0C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rPr>
                <a:t>Method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8B0C3B01-792E-3935-1105-036A3973F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66" y="1880029"/>
            <a:ext cx="2734313" cy="2877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몬테카를로 시뮬레이션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확률적 변수들이 포함된 문제를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 simulation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해결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난수를 여러 번 생성해 다양한 시나리오를 시뮬레이션</a:t>
            </a: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 횟수가 많을수록 결과의 신뢰도가 높아짐</a:t>
            </a: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통계적 분포 기반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예측값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분산 등을 추정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64C3360-69DD-08D5-E026-196F9B72502C}"/>
              </a:ext>
            </a:extLst>
          </p:cNvPr>
          <p:cNvCxnSpPr>
            <a:cxnSpLocks/>
          </p:cNvCxnSpPr>
          <p:nvPr/>
        </p:nvCxnSpPr>
        <p:spPr>
          <a:xfrm>
            <a:off x="1323305" y="2284730"/>
            <a:ext cx="13995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FA9F43-57F5-7CA1-AD41-B8E9CCB29972}"/>
              </a:ext>
            </a:extLst>
          </p:cNvPr>
          <p:cNvSpPr txBox="1"/>
          <p:nvPr/>
        </p:nvSpPr>
        <p:spPr>
          <a:xfrm>
            <a:off x="3600850" y="1325152"/>
            <a:ext cx="5308600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불확실한 상황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및 </a:t>
            </a:r>
            <a:r>
              <a:rPr lang="ko-KR" altLang="en-US" dirty="0" err="1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수많은 랜덤 샘플링을 통해 예측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F43FCAC-B448-6E78-DEAB-E0E2E4043DC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62757" y="1517353"/>
            <a:ext cx="338093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D0DC847-0F5A-C5BB-D1E5-1C197674E223}"/>
                  </a:ext>
                </a:extLst>
              </p:cNvPr>
              <p:cNvSpPr txBox="1"/>
              <p:nvPr/>
            </p:nvSpPr>
            <p:spPr>
              <a:xfrm>
                <a:off x="3600849" y="2054831"/>
                <a:ext cx="5308599" cy="2083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단순 정규분포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기반 난수 생성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왜곡 문제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발생 가능성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0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∴</m:t>
                    </m:r>
                  </m:oMath>
                </a14:m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Case 3 </a:t>
                </a:r>
                <a:r>
                  <a:rPr lang="ko-KR" altLang="en-US" dirty="0">
                    <a:solidFill>
                      <a:srgbClr val="0070C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과거 데이터를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기반으로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0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커널 밀도 추정</a:t>
                </a:r>
                <a:r>
                  <a:rPr lang="en-US" altLang="ko-KR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(Kernel Density Estimation, KDE)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을 수행한 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</a:p>
              <a:p>
                <a:pPr lvl="0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그 </a:t>
                </a:r>
                <a:r>
                  <a:rPr lang="ko-KR" altLang="en-US" dirty="0">
                    <a:solidFill>
                      <a:srgbClr val="0070C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확률 밀도함수에서 직접 난수를 생성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하는</a:t>
                </a:r>
                <a:r>
                  <a:rPr lang="ko-KR" altLang="en-US" dirty="0">
                    <a:solidFill>
                      <a:srgbClr val="0070C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방식을 사용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0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0" lang="en-US" altLang="ko-KR" b="0" i="0" u="none" strike="noStrike" cap="none" normalizeH="0" baseline="0" dirty="0">
                  <a:ln>
                    <a:noFill/>
                  </a:ln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0" lang="ko-KR" altLang="en-US" b="0" i="0" u="none" strike="noStrike" cap="none" normalizeH="0" baseline="0" dirty="0">
                  <a:ln>
                    <a:noFill/>
                  </a:ln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D0DC847-0F5A-C5BB-D1E5-1C197674E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849" y="2054831"/>
                <a:ext cx="5308599" cy="2083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1784436-7E05-D543-2423-0A88339BB1E9}"/>
              </a:ext>
            </a:extLst>
          </p:cNvPr>
          <p:cNvSpPr txBox="1"/>
          <p:nvPr/>
        </p:nvSpPr>
        <p:spPr>
          <a:xfrm>
            <a:off x="4121150" y="393937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데이터의 평균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표준편차 뿐 아니라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왜도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첨도와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같은 분포 특성까지 반영된 난수 샘플 활용 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+mj-lt"/>
              <a:buAutoNum type="arabicPeriod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보다 현실적인 시뮬레이션을 수행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507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64A91-99D3-A224-68A1-790D819F8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83FBEA12-9938-59E1-A8FC-8B819CF936E5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9FF9D052-5982-ED55-2EFD-69F56019800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403DEE26-40B0-DBA4-A6D0-54BFC68035D8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454583DF-C981-1336-5621-F489DB78D931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AF5ECFE8-689F-4BC4-15EA-1A045D2CC4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564E81BB-0161-733A-08E9-302EDBA0D904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구체적인 시뮬레이션 과정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9BC9BEB2-F8C3-8D39-D258-4061F30087C3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sz="24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Simulation 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CAFFBAE9-C40C-9156-39BC-3676DC801485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D00B0302-671D-2EF1-71EF-E9489250A5F5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3" name="Google Shape;975;g3589adf907c_0_179">
            <a:extLst>
              <a:ext uri="{FF2B5EF4-FFF2-40B4-BE49-F238E27FC236}">
                <a16:creationId xmlns:a16="http://schemas.microsoft.com/office/drawing/2014/main" id="{618900C2-4B8C-E354-A089-BD32BED59A14}"/>
              </a:ext>
            </a:extLst>
          </p:cNvPr>
          <p:cNvGrpSpPr/>
          <p:nvPr/>
        </p:nvGrpSpPr>
        <p:grpSpPr>
          <a:xfrm>
            <a:off x="663705" y="1365972"/>
            <a:ext cx="3335604" cy="3294928"/>
            <a:chOff x="720433" y="944570"/>
            <a:chExt cx="2334600" cy="1847565"/>
          </a:xfrm>
        </p:grpSpPr>
        <p:sp>
          <p:nvSpPr>
            <p:cNvPr id="4" name="Google Shape;976;g3589adf907c_0_179">
              <a:extLst>
                <a:ext uri="{FF2B5EF4-FFF2-40B4-BE49-F238E27FC236}">
                  <a16:creationId xmlns:a16="http://schemas.microsoft.com/office/drawing/2014/main" id="{BBE26F3A-7CBC-B37A-1144-8D08790FC575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5" name="Google Shape;977;g3589adf907c_0_179">
              <a:extLst>
                <a:ext uri="{FF2B5EF4-FFF2-40B4-BE49-F238E27FC236}">
                  <a16:creationId xmlns:a16="http://schemas.microsoft.com/office/drawing/2014/main" id="{A4B5AB2A-70B8-1383-FA5C-7AA63571E0DE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rPr>
                <a:t>1.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난수 생성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39E2448-7563-682C-1719-A121D82B7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17" y="1939467"/>
            <a:ext cx="2925354" cy="193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oogle Shape;975;g3589adf907c_0_179">
            <a:extLst>
              <a:ext uri="{FF2B5EF4-FFF2-40B4-BE49-F238E27FC236}">
                <a16:creationId xmlns:a16="http://schemas.microsoft.com/office/drawing/2014/main" id="{4219F515-7A0C-6BCF-33D5-8883E3DF14F4}"/>
              </a:ext>
            </a:extLst>
          </p:cNvPr>
          <p:cNvGrpSpPr/>
          <p:nvPr/>
        </p:nvGrpSpPr>
        <p:grpSpPr>
          <a:xfrm>
            <a:off x="4246722" y="1365972"/>
            <a:ext cx="4525867" cy="3294928"/>
            <a:chOff x="720433" y="944570"/>
            <a:chExt cx="2334600" cy="1847565"/>
          </a:xfrm>
        </p:grpSpPr>
        <p:sp>
          <p:nvSpPr>
            <p:cNvPr id="10" name="Google Shape;976;g3589adf907c_0_179">
              <a:extLst>
                <a:ext uri="{FF2B5EF4-FFF2-40B4-BE49-F238E27FC236}">
                  <a16:creationId xmlns:a16="http://schemas.microsoft.com/office/drawing/2014/main" id="{31781549-94D4-31F9-C15B-D365ABFA3306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1" name="Google Shape;977;g3589adf907c_0_179">
              <a:extLst>
                <a:ext uri="{FF2B5EF4-FFF2-40B4-BE49-F238E27FC236}">
                  <a16:creationId xmlns:a16="http://schemas.microsoft.com/office/drawing/2014/main" id="{4AE13091-44EB-3473-9CD1-DC28C18CB671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2.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핵심변수 조절하여 시뮬레이션 수행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B6D3A8-4EBC-3372-F1BB-F63CD1243FC5}"/>
              </a:ext>
            </a:extLst>
          </p:cNvPr>
          <p:cNvSpPr txBox="1"/>
          <p:nvPr/>
        </p:nvSpPr>
        <p:spPr>
          <a:xfrm>
            <a:off x="772515" y="3989005"/>
            <a:ext cx="3311974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생산성 변화율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생성값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히스토그램 비교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919A36-533D-218C-92C6-7CA69902961B}"/>
              </a:ext>
            </a:extLst>
          </p:cNvPr>
          <p:cNvSpPr txBox="1"/>
          <p:nvPr/>
        </p:nvSpPr>
        <p:spPr>
          <a:xfrm>
            <a:off x="4745177" y="1666252"/>
            <a:ext cx="3528950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핵심 변수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726B34-D930-622F-7513-28A601D97335}"/>
              </a:ext>
            </a:extLst>
          </p:cNvPr>
          <p:cNvSpPr txBox="1"/>
          <p:nvPr/>
        </p:nvSpPr>
        <p:spPr>
          <a:xfrm>
            <a:off x="4363277" y="2113284"/>
            <a:ext cx="42927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농작물 생산성 변화율에 따른 트리거 발동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기준값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algn="ctr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트리거가 발동되었을 때 지급되는 지수형 보험금의 비율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algn="ctr">
              <a:buFont typeface="+mj-lt"/>
              <a:buAutoNum type="arabicPeriod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F737ED-8FC5-5D6F-49CB-75B889D31D8E}"/>
                  </a:ext>
                </a:extLst>
              </p:cNvPr>
              <p:cNvSpPr txBox="1"/>
              <p:nvPr/>
            </p:nvSpPr>
            <p:spPr>
              <a:xfrm>
                <a:off x="3209600" y="4728868"/>
                <a:ext cx="66916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</m:oMath>
                </a14:m>
                <a:r>
                  <a:rPr lang="ko-KR" altLang="en-US" sz="14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시나리오별 </a:t>
                </a:r>
                <a:r>
                  <a:rPr lang="ko-KR" altLang="en-US" sz="1400" dirty="0" err="1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손해율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*</a:t>
                </a:r>
                <a:r>
                  <a:rPr lang="ko-KR" altLang="en-US" sz="14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과 보험금 지급 수준이 어떻게 변화하는지를 분석</a:t>
                </a:r>
                <a:endParaRPr lang="en-US" altLang="ko-KR" sz="1400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F737ED-8FC5-5D6F-49CB-75B889D31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600" y="4728868"/>
                <a:ext cx="6691641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450E9C2-02EB-4113-2A4D-632711C54554}"/>
              </a:ext>
            </a:extLst>
          </p:cNvPr>
          <p:cNvSpPr txBox="1"/>
          <p:nvPr/>
        </p:nvSpPr>
        <p:spPr>
          <a:xfrm>
            <a:off x="6127834" y="4935093"/>
            <a:ext cx="34378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(*</a:t>
            </a:r>
            <a:r>
              <a:rPr lang="ko-KR" altLang="en-US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손해율은 </a:t>
            </a:r>
            <a:r>
              <a:rPr lang="en-US" altLang="ko-KR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 지급보험금 </a:t>
            </a:r>
            <a:r>
              <a:rPr lang="en-US" altLang="ko-KR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특약 </a:t>
            </a:r>
            <a:r>
              <a:rPr lang="ko-KR" altLang="en-US" sz="9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지급금</a:t>
            </a:r>
            <a:r>
              <a:rPr lang="en-US" altLang="ko-KR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/ </a:t>
            </a:r>
            <a:r>
              <a:rPr lang="ko-KR" altLang="en-US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순보험료로 산출</a:t>
            </a:r>
            <a:r>
              <a:rPr lang="en-US" altLang="ko-KR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9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5F60A90-D0B4-0E90-D19A-8AAAD562D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808768"/>
              </p:ext>
            </p:extLst>
          </p:nvPr>
        </p:nvGraphicFramePr>
        <p:xfrm>
          <a:off x="4508691" y="3021367"/>
          <a:ext cx="4001922" cy="141732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1433513">
                  <a:extLst>
                    <a:ext uri="{9D8B030D-6E8A-4147-A177-3AD203B41FA5}">
                      <a16:colId xmlns:a16="http://schemas.microsoft.com/office/drawing/2014/main" val="3979458927"/>
                    </a:ext>
                  </a:extLst>
                </a:gridCol>
                <a:gridCol w="1208087">
                  <a:extLst>
                    <a:ext uri="{9D8B030D-6E8A-4147-A177-3AD203B41FA5}">
                      <a16:colId xmlns:a16="http://schemas.microsoft.com/office/drawing/2014/main" val="2515754491"/>
                    </a:ext>
                  </a:extLst>
                </a:gridCol>
                <a:gridCol w="1360322">
                  <a:extLst>
                    <a:ext uri="{9D8B030D-6E8A-4147-A177-3AD203B41FA5}">
                      <a16:colId xmlns:a16="http://schemas.microsoft.com/office/drawing/2014/main" val="2618488901"/>
                    </a:ext>
                  </a:extLst>
                </a:gridCol>
              </a:tblGrid>
              <a:tr h="318582">
                <a:tc>
                  <a:txBody>
                    <a:bodyPr/>
                    <a:lstStyle/>
                    <a:p>
                      <a:pPr algn="ctr" fontAlgn="t"/>
                      <a:br>
                        <a:rPr lang="ko-KR" altLang="en-US" sz="14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</a:b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농작물 생산성 변화율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Trigger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기준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= 0.1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농작물 생산성 변화율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Trigger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기준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= 0.25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75137327"/>
                  </a:ext>
                </a:extLst>
              </a:tr>
              <a:tr h="31858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지수형 보험금 지급 비율 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[2.5 / 5 / 7.5 / 10(%)]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시나리오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시나리오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3663077"/>
                  </a:ext>
                </a:extLst>
              </a:tr>
              <a:tr h="31858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지수형 보험금 지급 비율</a:t>
                      </a:r>
                      <a:endParaRPr lang="ko-KR" altLang="en-US" sz="14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[5 / 10 / 15 / 20(%)] </a:t>
                      </a:r>
                      <a:endParaRPr lang="ko-KR" altLang="en-US" sz="14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시나리오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시나리오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1902376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056000E3-BCE3-B97F-976D-0D73EE4E9609}"/>
              </a:ext>
            </a:extLst>
          </p:cNvPr>
          <p:cNvSpPr txBox="1"/>
          <p:nvPr/>
        </p:nvSpPr>
        <p:spPr>
          <a:xfrm>
            <a:off x="5172524" y="2695850"/>
            <a:ext cx="26742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n.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시뮬레이션 시나리오 구성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1200" b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412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F2754-4D53-C8F3-99AF-A606EC8DE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4F88686E-DB69-B429-1B28-5B7E3D93D8CB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CF630547-3D10-3EEA-B94D-D55D002F38D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B23E7F90-297E-351E-51D3-3FA11A9D877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01BCDA0E-ACED-5651-178A-B186CF2CF14F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B942BD04-3969-B0CB-449E-ED36F2C89C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3B80C625-62B0-6F8B-B0D8-D38BE927C106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결과 해석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5F22C822-C4C3-AB18-8991-608D154F62F4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sz="24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Simulation 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33A2B17C-07D2-9382-7E9A-2ADED2F65A92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CFE5CB0A-15E1-ED91-5FA1-55A86EAA4ECC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3" name="Google Shape;975;g3589adf907c_0_179">
            <a:extLst>
              <a:ext uri="{FF2B5EF4-FFF2-40B4-BE49-F238E27FC236}">
                <a16:creationId xmlns:a16="http://schemas.microsoft.com/office/drawing/2014/main" id="{9F2A92CB-4A42-BEF2-9239-1CB8BA34DA99}"/>
              </a:ext>
            </a:extLst>
          </p:cNvPr>
          <p:cNvGrpSpPr/>
          <p:nvPr/>
        </p:nvGrpSpPr>
        <p:grpSpPr>
          <a:xfrm>
            <a:off x="663704" y="1365972"/>
            <a:ext cx="7901100" cy="3294928"/>
            <a:chOff x="720433" y="944570"/>
            <a:chExt cx="2334600" cy="1847565"/>
          </a:xfrm>
        </p:grpSpPr>
        <p:sp>
          <p:nvSpPr>
            <p:cNvPr id="4" name="Google Shape;976;g3589adf907c_0_179">
              <a:extLst>
                <a:ext uri="{FF2B5EF4-FFF2-40B4-BE49-F238E27FC236}">
                  <a16:creationId xmlns:a16="http://schemas.microsoft.com/office/drawing/2014/main" id="{2528F641-060C-4C35-F881-9BD49F03EB42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5" name="Google Shape;977;g3589adf907c_0_179">
              <a:extLst>
                <a:ext uri="{FF2B5EF4-FFF2-40B4-BE49-F238E27FC236}">
                  <a16:creationId xmlns:a16="http://schemas.microsoft.com/office/drawing/2014/main" id="{005C1513-843B-EC98-80DC-5AC33F58B380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rPr>
                <a:t>시뮬레이션 결과 해석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pic>
        <p:nvPicPr>
          <p:cNvPr id="20482" name="Picture 2">
            <a:extLst>
              <a:ext uri="{FF2B5EF4-FFF2-40B4-BE49-F238E27FC236}">
                <a16:creationId xmlns:a16="http://schemas.microsoft.com/office/drawing/2014/main" id="{A08AB00D-EE49-1276-2946-6B38F806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7" y="2337260"/>
            <a:ext cx="4550175" cy="195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8544973-9183-7D52-6E47-DCDFC71AC0FF}"/>
              </a:ext>
            </a:extLst>
          </p:cNvPr>
          <p:cNvSpPr txBox="1"/>
          <p:nvPr/>
        </p:nvSpPr>
        <p:spPr>
          <a:xfrm>
            <a:off x="1233714" y="200300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그림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n.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등급별 예상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및 평균 총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지급금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비교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CA29E7-6C2A-680B-F942-CFED7A98FA36}"/>
              </a:ext>
            </a:extLst>
          </p:cNvPr>
          <p:cNvSpPr txBox="1"/>
          <p:nvPr/>
        </p:nvSpPr>
        <p:spPr>
          <a:xfrm>
            <a:off x="5304502" y="2164157"/>
            <a:ext cx="33785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①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 fontAlgn="base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리스크 등급에 따라 특약으로 인한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 fontAlgn="base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 지급금을 </a:t>
            </a:r>
            <a:r>
              <a:rPr lang="en-US" altLang="ko-KR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</a:t>
            </a:r>
            <a:r>
              <a:rPr lang="ko-KR" altLang="en-US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만원</a:t>
            </a:r>
            <a:r>
              <a:rPr lang="en-US" altLang="ko-KR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~200</a:t>
            </a:r>
            <a:r>
              <a:rPr lang="ko-KR" altLang="en-US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만원까지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 fontAlgn="base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받을 수 있는 것으로 파악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 fontAlgn="base">
              <a:buFont typeface="+mj-lt"/>
              <a:buAutoNum type="arabicPeriod"/>
            </a:pP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 fontAlgn="base">
              <a:buFont typeface="+mj-lt"/>
              <a:buAutoNum type="arabicPeriod"/>
            </a:pP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fontAlgn="base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②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fontAlgn="base"/>
            <a:r>
              <a:rPr lang="ko-KR" altLang="en-US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손해율은 약 </a:t>
            </a:r>
            <a:r>
              <a:rPr lang="en-US" altLang="ko-KR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0.7 ~ 1.5</a:t>
            </a:r>
            <a:r>
              <a:rPr lang="ko-KR" altLang="en-US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범위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위치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ctr" fontAlgn="base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본래 목표했던 바와 부합하는 것을 확인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324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D6BBE-E2BF-6050-9572-4F92EC4EE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45EF0253-FD8D-B942-6144-29C00489E154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ABC28DC0-1340-D5AC-BD38-CE1929E3247B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141B819D-60F2-E2D8-F491-D4A72C322D1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9EA56511-F121-7D5C-5F14-D729A613E5A6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D4607C7B-660C-B428-27B4-8D0149D0A72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CA0002DD-5A9D-B643-4195-C71D3D68976B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시나리오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1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세부 분석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E4C627C3-6F12-ECD1-B517-64CF1283B104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sz="24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Simulation 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8AF5B18F-0557-9BA2-C594-0BFC0D73BCC8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3DD49F8F-48BF-F12D-1883-F30616661FA9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3" name="Google Shape;975;g3589adf907c_0_179">
            <a:extLst>
              <a:ext uri="{FF2B5EF4-FFF2-40B4-BE49-F238E27FC236}">
                <a16:creationId xmlns:a16="http://schemas.microsoft.com/office/drawing/2014/main" id="{23436AE1-6951-1134-E3B6-20F11CA5A4D7}"/>
              </a:ext>
            </a:extLst>
          </p:cNvPr>
          <p:cNvGrpSpPr/>
          <p:nvPr/>
        </p:nvGrpSpPr>
        <p:grpSpPr>
          <a:xfrm>
            <a:off x="663704" y="1365972"/>
            <a:ext cx="7901100" cy="3294928"/>
            <a:chOff x="720433" y="944570"/>
            <a:chExt cx="2334600" cy="1847565"/>
          </a:xfrm>
        </p:grpSpPr>
        <p:sp>
          <p:nvSpPr>
            <p:cNvPr id="4" name="Google Shape;976;g3589adf907c_0_179">
              <a:extLst>
                <a:ext uri="{FF2B5EF4-FFF2-40B4-BE49-F238E27FC236}">
                  <a16:creationId xmlns:a16="http://schemas.microsoft.com/office/drawing/2014/main" id="{AEF36ABB-DDCF-E73B-DA49-97FC81A90A25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5" name="Google Shape;977;g3589adf907c_0_179">
              <a:extLst>
                <a:ext uri="{FF2B5EF4-FFF2-40B4-BE49-F238E27FC236}">
                  <a16:creationId xmlns:a16="http://schemas.microsoft.com/office/drawing/2014/main" id="{236B4F3F-D225-416E-D0C7-0E8941ECFB08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시나리오 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1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pic>
        <p:nvPicPr>
          <p:cNvPr id="21506" name="Picture 2">
            <a:extLst>
              <a:ext uri="{FF2B5EF4-FFF2-40B4-BE49-F238E27FC236}">
                <a16:creationId xmlns:a16="http://schemas.microsoft.com/office/drawing/2014/main" id="{7460BC2C-472A-433D-3635-08405B5CD3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" b="2121"/>
          <a:stretch>
            <a:fillRect/>
          </a:stretch>
        </p:blipFill>
        <p:spPr bwMode="auto">
          <a:xfrm>
            <a:off x="878114" y="2309810"/>
            <a:ext cx="3744686" cy="230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683314-3350-A263-C353-ED8FF3BB1B2D}"/>
              </a:ext>
            </a:extLst>
          </p:cNvPr>
          <p:cNvSpPr txBox="1"/>
          <p:nvPr/>
        </p:nvSpPr>
        <p:spPr>
          <a:xfrm>
            <a:off x="878114" y="2154369"/>
            <a:ext cx="3969657" cy="276999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리스크 점수 분포 및 등급 구간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71CA14AF-4219-7C6D-98C7-BA2ED7E23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8"/>
          <a:stretch>
            <a:fillRect/>
          </a:stretch>
        </p:blipFill>
        <p:spPr bwMode="auto">
          <a:xfrm>
            <a:off x="5160624" y="2340833"/>
            <a:ext cx="2824731" cy="230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DEF0B8-4278-C95D-FDC8-DEB87AD4F74D}"/>
              </a:ext>
            </a:extLst>
          </p:cNvPr>
          <p:cNvSpPr txBox="1"/>
          <p:nvPr/>
        </p:nvSpPr>
        <p:spPr>
          <a:xfrm>
            <a:off x="4638002" y="2186501"/>
            <a:ext cx="3686629" cy="276999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등급별 특약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지급금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및 트리거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발동률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7BA33-8D56-A878-B221-8850821F1E97}"/>
              </a:ext>
            </a:extLst>
          </p:cNvPr>
          <p:cNvSpPr txBox="1"/>
          <p:nvPr/>
        </p:nvSpPr>
        <p:spPr>
          <a:xfrm>
            <a:off x="1008742" y="1814460"/>
            <a:ext cx="7678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제도 개입의 불안정성을 고려해 제도상 가장 적은 변화를 보이는 시나리오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지표를 세부적으로 분석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045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>
          <a:extLst>
            <a:ext uri="{FF2B5EF4-FFF2-40B4-BE49-F238E27FC236}">
              <a16:creationId xmlns:a16="http://schemas.microsoft.com/office/drawing/2014/main" id="{06295DCD-D48F-6148-5BFD-510E50627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8">
            <a:extLst>
              <a:ext uri="{FF2B5EF4-FFF2-40B4-BE49-F238E27FC236}">
                <a16:creationId xmlns:a16="http://schemas.microsoft.com/office/drawing/2014/main" id="{8CA64157-BD8F-CA02-726A-962D3B12F4BA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177" name="Google Shape;1177;p28">
              <a:extLst>
                <a:ext uri="{FF2B5EF4-FFF2-40B4-BE49-F238E27FC236}">
                  <a16:creationId xmlns:a16="http://schemas.microsoft.com/office/drawing/2014/main" id="{87BDEBA1-B9C8-0460-FC31-90E1554C902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78" name="Google Shape;1178;p28">
              <a:extLst>
                <a:ext uri="{FF2B5EF4-FFF2-40B4-BE49-F238E27FC236}">
                  <a16:creationId xmlns:a16="http://schemas.microsoft.com/office/drawing/2014/main" id="{AB81374F-92BD-EF0C-B2C6-A885A4F6AD38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79" name="Google Shape;1179;p28">
            <a:extLst>
              <a:ext uri="{FF2B5EF4-FFF2-40B4-BE49-F238E27FC236}">
                <a16:creationId xmlns:a16="http://schemas.microsoft.com/office/drawing/2014/main" id="{D45C2D8F-A3FA-ADA2-AF22-853FCD9B98EB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180" name="Google Shape;1180;p28">
              <a:extLst>
                <a:ext uri="{FF2B5EF4-FFF2-40B4-BE49-F238E27FC236}">
                  <a16:creationId xmlns:a16="http://schemas.microsoft.com/office/drawing/2014/main" id="{500B63A5-CD00-997A-ED25-FCD54FB865B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1" name="Google Shape;1181;p28">
              <a:extLst>
                <a:ext uri="{FF2B5EF4-FFF2-40B4-BE49-F238E27FC236}">
                  <a16:creationId xmlns:a16="http://schemas.microsoft.com/office/drawing/2014/main" id="{6EA6807A-4E30-04C9-F93A-A40D3B97637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82" name="Google Shape;1182;p28">
            <a:extLst>
              <a:ext uri="{FF2B5EF4-FFF2-40B4-BE49-F238E27FC236}">
                <a16:creationId xmlns:a16="http://schemas.microsoft.com/office/drawing/2014/main" id="{63595038-8989-C369-B49F-7D9F36B03990}"/>
              </a:ext>
            </a:extLst>
          </p:cNvPr>
          <p:cNvGrpSpPr/>
          <p:nvPr/>
        </p:nvGrpSpPr>
        <p:grpSpPr>
          <a:xfrm>
            <a:off x="7459376" y="4276788"/>
            <a:ext cx="358878" cy="58202"/>
            <a:chOff x="490250" y="465854"/>
            <a:chExt cx="1164056" cy="188782"/>
          </a:xfrm>
        </p:grpSpPr>
        <p:sp>
          <p:nvSpPr>
            <p:cNvPr id="1183" name="Google Shape;1183;p28">
              <a:extLst>
                <a:ext uri="{FF2B5EF4-FFF2-40B4-BE49-F238E27FC236}">
                  <a16:creationId xmlns:a16="http://schemas.microsoft.com/office/drawing/2014/main" id="{06F057EC-016F-5A48-7B40-7468C9F8AE4C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4" name="Google Shape;1184;p28">
              <a:extLst>
                <a:ext uri="{FF2B5EF4-FFF2-40B4-BE49-F238E27FC236}">
                  <a16:creationId xmlns:a16="http://schemas.microsoft.com/office/drawing/2014/main" id="{CC11A1B8-0D86-7408-DE2F-137EA93F7EB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10093338-0E40-D78F-D316-2BCDEFC99E01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Google Shape;1226;p31">
            <a:extLst>
              <a:ext uri="{FF2B5EF4-FFF2-40B4-BE49-F238E27FC236}">
                <a16:creationId xmlns:a16="http://schemas.microsoft.com/office/drawing/2014/main" id="{C7774DD5-85B3-14E1-1729-649C6E6B0EF0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9551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Next Week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6D7AE1-7FE2-606F-39BB-1C0B4795430E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0572B7-6AE2-0515-2AA4-DFDBFDA45AF3}"/>
              </a:ext>
            </a:extLst>
          </p:cNvPr>
          <p:cNvGrpSpPr/>
          <p:nvPr/>
        </p:nvGrpSpPr>
        <p:grpSpPr>
          <a:xfrm>
            <a:off x="2528316" y="1759527"/>
            <a:ext cx="4087368" cy="623455"/>
            <a:chOff x="2209522" y="2736272"/>
            <a:chExt cx="1808296" cy="62345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BD685C-3964-69D2-79F3-024DC25A6AC4}"/>
                </a:ext>
              </a:extLst>
            </p:cNvPr>
            <p:cNvSpPr/>
            <p:nvPr/>
          </p:nvSpPr>
          <p:spPr>
            <a:xfrm>
              <a:off x="2209522" y="2736272"/>
              <a:ext cx="1808296" cy="62345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3AFD39-23B6-E41E-FC1C-D7E73C759A34}"/>
                </a:ext>
              </a:extLst>
            </p:cNvPr>
            <p:cNvSpPr txBox="1"/>
            <p:nvPr/>
          </p:nvSpPr>
          <p:spPr>
            <a:xfrm>
              <a:off x="2233911" y="2878722"/>
              <a:ext cx="175951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시뮬레이션 방법론 조사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94B7354-721C-054E-823F-2FFA5942C0B6}"/>
              </a:ext>
            </a:extLst>
          </p:cNvPr>
          <p:cNvGrpSpPr/>
          <p:nvPr/>
        </p:nvGrpSpPr>
        <p:grpSpPr>
          <a:xfrm>
            <a:off x="2528316" y="2701634"/>
            <a:ext cx="4087368" cy="623455"/>
            <a:chOff x="2209522" y="2736272"/>
            <a:chExt cx="1808296" cy="6234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640B69-64C5-8251-2E1A-DF586C7B83B2}"/>
                </a:ext>
              </a:extLst>
            </p:cNvPr>
            <p:cNvSpPr/>
            <p:nvPr/>
          </p:nvSpPr>
          <p:spPr>
            <a:xfrm>
              <a:off x="2209522" y="2736272"/>
              <a:ext cx="1808296" cy="62345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5270C5-3BDB-EE0A-4506-F7B76E175AB2}"/>
                </a:ext>
              </a:extLst>
            </p:cNvPr>
            <p:cNvSpPr txBox="1"/>
            <p:nvPr/>
          </p:nvSpPr>
          <p:spPr>
            <a:xfrm>
              <a:off x="2431334" y="2869867"/>
              <a:ext cx="136467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Tahoma" panose="020B0604030504040204" pitchFamily="34" charset="0"/>
                </a:rPr>
                <a:t>지역별 특약 구체화</a:t>
              </a:r>
              <a:endParaRPr lang="ko-KR" altLang="en-US" sz="16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6" name="Google Shape;998;p32">
            <a:extLst>
              <a:ext uri="{FF2B5EF4-FFF2-40B4-BE49-F238E27FC236}">
                <a16:creationId xmlns:a16="http://schemas.microsoft.com/office/drawing/2014/main" id="{54F70813-E72D-4188-0061-107471066141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9FA77536-EEBC-33BA-FF3E-F824E8FF638C}"/>
              </a:ext>
            </a:extLst>
          </p:cNvPr>
          <p:cNvSpPr txBox="1">
            <a:spLocks/>
          </p:cNvSpPr>
          <p:nvPr/>
        </p:nvSpPr>
        <p:spPr>
          <a:xfrm>
            <a:off x="1101809" y="133835"/>
            <a:ext cx="322081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Simulation</a:t>
            </a:r>
          </a:p>
        </p:txBody>
      </p:sp>
      <p:sp>
        <p:nvSpPr>
          <p:cNvPr id="20" name="Google Shape;1000;p27">
            <a:extLst>
              <a:ext uri="{FF2B5EF4-FFF2-40B4-BE49-F238E27FC236}">
                <a16:creationId xmlns:a16="http://schemas.microsoft.com/office/drawing/2014/main" id="{3BA0B8D3-5701-AE9F-EDBA-F3FFB01846B3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</p:spTree>
    <p:extLst>
      <p:ext uri="{BB962C8B-B14F-4D97-AF65-F5344CB8AC3E}">
        <p14:creationId xmlns:p14="http://schemas.microsoft.com/office/powerpoint/2010/main" val="1039875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44"/>
          <p:cNvSpPr txBox="1">
            <a:spLocks noGrp="1"/>
          </p:cNvSpPr>
          <p:nvPr>
            <p:ph type="title"/>
          </p:nvPr>
        </p:nvSpPr>
        <p:spPr>
          <a:xfrm>
            <a:off x="713225" y="1136073"/>
            <a:ext cx="4883700" cy="9973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Thank you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2684" name="Google Shape;2684;p44"/>
          <p:cNvGrpSpPr/>
          <p:nvPr/>
        </p:nvGrpSpPr>
        <p:grpSpPr>
          <a:xfrm>
            <a:off x="131188" y="221204"/>
            <a:ext cx="1164056" cy="188782"/>
            <a:chOff x="490250" y="465854"/>
            <a:chExt cx="1164056" cy="188782"/>
          </a:xfrm>
        </p:grpSpPr>
        <p:sp>
          <p:nvSpPr>
            <p:cNvPr id="2685" name="Google Shape;2685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86" name="Google Shape;2686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87" name="Google Shape;2687;p44"/>
          <p:cNvGrpSpPr/>
          <p:nvPr/>
        </p:nvGrpSpPr>
        <p:grpSpPr>
          <a:xfrm>
            <a:off x="7985355" y="2224329"/>
            <a:ext cx="890852" cy="144475"/>
            <a:chOff x="490250" y="465854"/>
            <a:chExt cx="1164056" cy="188782"/>
          </a:xfrm>
        </p:grpSpPr>
        <p:sp>
          <p:nvSpPr>
            <p:cNvPr id="2688" name="Google Shape;2688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89" name="Google Shape;2689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90" name="Google Shape;2690;p44"/>
          <p:cNvGrpSpPr/>
          <p:nvPr/>
        </p:nvGrpSpPr>
        <p:grpSpPr>
          <a:xfrm>
            <a:off x="3628617" y="3431974"/>
            <a:ext cx="751514" cy="121859"/>
            <a:chOff x="490250" y="465854"/>
            <a:chExt cx="1164056" cy="188782"/>
          </a:xfrm>
        </p:grpSpPr>
        <p:sp>
          <p:nvSpPr>
            <p:cNvPr id="2691" name="Google Shape;2691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92" name="Google Shape;2692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93" name="Google Shape;2693;p44"/>
          <p:cNvGrpSpPr/>
          <p:nvPr/>
        </p:nvGrpSpPr>
        <p:grpSpPr>
          <a:xfrm>
            <a:off x="5467713" y="858827"/>
            <a:ext cx="358878" cy="58202"/>
            <a:chOff x="490250" y="465854"/>
            <a:chExt cx="1164056" cy="188782"/>
          </a:xfrm>
        </p:grpSpPr>
        <p:sp>
          <p:nvSpPr>
            <p:cNvPr id="2694" name="Google Shape;2694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95" name="Google Shape;2695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96" name="Google Shape;2696;p44"/>
          <p:cNvGrpSpPr/>
          <p:nvPr/>
        </p:nvGrpSpPr>
        <p:grpSpPr>
          <a:xfrm>
            <a:off x="-84140" y="2571753"/>
            <a:ext cx="9796022" cy="3396938"/>
            <a:chOff x="-84140" y="2571753"/>
            <a:chExt cx="9796022" cy="3396938"/>
          </a:xfrm>
        </p:grpSpPr>
        <p:grpSp>
          <p:nvGrpSpPr>
            <p:cNvPr id="2697" name="Google Shape;2697;p44"/>
            <p:cNvGrpSpPr/>
            <p:nvPr/>
          </p:nvGrpSpPr>
          <p:grpSpPr>
            <a:xfrm>
              <a:off x="6260505" y="3810138"/>
              <a:ext cx="2723352" cy="1317259"/>
              <a:chOff x="917238" y="1394150"/>
              <a:chExt cx="2222600" cy="1075050"/>
            </a:xfrm>
          </p:grpSpPr>
          <p:sp>
            <p:nvSpPr>
              <p:cNvPr id="2698" name="Google Shape;2698;p44"/>
              <p:cNvSpPr/>
              <p:nvPr/>
            </p:nvSpPr>
            <p:spPr>
              <a:xfrm>
                <a:off x="1508763" y="1394150"/>
                <a:ext cx="1631075" cy="1065450"/>
              </a:xfrm>
              <a:custGeom>
                <a:avLst/>
                <a:gdLst/>
                <a:ahLst/>
                <a:cxnLst/>
                <a:rect l="l" t="t" r="r" b="b"/>
                <a:pathLst>
                  <a:path w="65243" h="42618" extrusionOk="0">
                    <a:moveTo>
                      <a:pt x="65243" y="35662"/>
                    </a:moveTo>
                    <a:cubicBezTo>
                      <a:pt x="58693" y="39513"/>
                      <a:pt x="49167" y="41540"/>
                      <a:pt x="37454" y="41871"/>
                    </a:cubicBezTo>
                    <a:cubicBezTo>
                      <a:pt x="10177" y="42617"/>
                      <a:pt x="0" y="14146"/>
                      <a:pt x="3115" y="15874"/>
                    </a:cubicBezTo>
                    <a:cubicBezTo>
                      <a:pt x="13143" y="21442"/>
                      <a:pt x="33390" y="9858"/>
                      <a:pt x="43033" y="4492"/>
                    </a:cubicBezTo>
                    <a:cubicBezTo>
                      <a:pt x="50820" y="161"/>
                      <a:pt x="53445" y="1"/>
                      <a:pt x="65243" y="6060"/>
                    </a:cubicBezTo>
                    <a:lnTo>
                      <a:pt x="65243" y="35662"/>
                    </a:lnTo>
                    <a:close/>
                  </a:path>
                </a:pathLst>
              </a:custGeom>
              <a:solidFill>
                <a:srgbClr val="E9D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699" name="Google Shape;2699;p44"/>
              <p:cNvSpPr/>
              <p:nvPr/>
            </p:nvSpPr>
            <p:spPr>
              <a:xfrm>
                <a:off x="1620238" y="1451775"/>
                <a:ext cx="1519600" cy="1017425"/>
              </a:xfrm>
              <a:custGeom>
                <a:avLst/>
                <a:gdLst/>
                <a:ahLst/>
                <a:cxnLst/>
                <a:rect l="l" t="t" r="r" b="b"/>
                <a:pathLst>
                  <a:path w="60784" h="40697" extrusionOk="0">
                    <a:moveTo>
                      <a:pt x="60784" y="33923"/>
                    </a:moveTo>
                    <a:cubicBezTo>
                      <a:pt x="54373" y="37763"/>
                      <a:pt x="45039" y="39800"/>
                      <a:pt x="33560" y="40131"/>
                    </a:cubicBezTo>
                    <a:cubicBezTo>
                      <a:pt x="13153" y="40696"/>
                      <a:pt x="2518" y="24215"/>
                      <a:pt x="0" y="17175"/>
                    </a:cubicBezTo>
                    <a:cubicBezTo>
                      <a:pt x="11137" y="18764"/>
                      <a:pt x="28525" y="9227"/>
                      <a:pt x="37358" y="4502"/>
                    </a:cubicBezTo>
                    <a:cubicBezTo>
                      <a:pt x="45529" y="128"/>
                      <a:pt x="48228" y="0"/>
                      <a:pt x="60784" y="6230"/>
                    </a:cubicBezTo>
                    <a:lnTo>
                      <a:pt x="60784" y="33923"/>
                    </a:ln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00" name="Google Shape;2700;p44"/>
              <p:cNvSpPr/>
              <p:nvPr/>
            </p:nvSpPr>
            <p:spPr>
              <a:xfrm>
                <a:off x="917238" y="1421625"/>
                <a:ext cx="1770050" cy="1001175"/>
              </a:xfrm>
              <a:custGeom>
                <a:avLst/>
                <a:gdLst/>
                <a:ahLst/>
                <a:cxnLst/>
                <a:rect l="l" t="t" r="r" b="b"/>
                <a:pathLst>
                  <a:path w="70802" h="40047" extrusionOk="0">
                    <a:moveTo>
                      <a:pt x="1" y="8780"/>
                    </a:moveTo>
                    <a:lnTo>
                      <a:pt x="1" y="29400"/>
                    </a:lnTo>
                    <a:cubicBezTo>
                      <a:pt x="5943" y="35705"/>
                      <a:pt x="17698" y="38947"/>
                      <a:pt x="33347" y="39353"/>
                    </a:cubicBezTo>
                    <a:cubicBezTo>
                      <a:pt x="60614" y="40046"/>
                      <a:pt x="70801" y="13570"/>
                      <a:pt x="67686" y="15180"/>
                    </a:cubicBezTo>
                    <a:cubicBezTo>
                      <a:pt x="57659" y="20354"/>
                      <a:pt x="37401" y="9580"/>
                      <a:pt x="27768" y="4598"/>
                    </a:cubicBezTo>
                    <a:cubicBezTo>
                      <a:pt x="18882" y="1"/>
                      <a:pt x="16728" y="449"/>
                      <a:pt x="1" y="878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01" name="Google Shape;2701;p44"/>
              <p:cNvSpPr/>
              <p:nvPr/>
            </p:nvSpPr>
            <p:spPr>
              <a:xfrm>
                <a:off x="917238" y="1471225"/>
                <a:ext cx="1690300" cy="956375"/>
              </a:xfrm>
              <a:custGeom>
                <a:avLst/>
                <a:gdLst/>
                <a:ahLst/>
                <a:cxnLst/>
                <a:rect l="l" t="t" r="r" b="b"/>
                <a:pathLst>
                  <a:path w="67612" h="38255" extrusionOk="0">
                    <a:moveTo>
                      <a:pt x="1" y="8780"/>
                    </a:moveTo>
                    <a:lnTo>
                      <a:pt x="1" y="27779"/>
                    </a:lnTo>
                    <a:cubicBezTo>
                      <a:pt x="5943" y="34073"/>
                      <a:pt x="17698" y="37326"/>
                      <a:pt x="33347" y="37721"/>
                    </a:cubicBezTo>
                    <a:cubicBezTo>
                      <a:pt x="54181" y="38254"/>
                      <a:pt x="65041" y="22925"/>
                      <a:pt x="67611" y="16386"/>
                    </a:cubicBezTo>
                    <a:cubicBezTo>
                      <a:pt x="56240" y="17858"/>
                      <a:pt x="38489" y="8983"/>
                      <a:pt x="29475" y="4588"/>
                    </a:cubicBezTo>
                    <a:cubicBezTo>
                      <a:pt x="20045" y="1"/>
                      <a:pt x="17762" y="449"/>
                      <a:pt x="1" y="8780"/>
                    </a:cubicBezTo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02" name="Google Shape;2702;p44"/>
            <p:cNvGrpSpPr/>
            <p:nvPr/>
          </p:nvGrpSpPr>
          <p:grpSpPr>
            <a:xfrm>
              <a:off x="-84140" y="3263739"/>
              <a:ext cx="9796022" cy="1687240"/>
              <a:chOff x="-84140" y="3263739"/>
              <a:chExt cx="9796022" cy="1687240"/>
            </a:xfrm>
          </p:grpSpPr>
          <p:grpSp>
            <p:nvGrpSpPr>
              <p:cNvPr id="2703" name="Google Shape;2703;p44"/>
              <p:cNvGrpSpPr/>
              <p:nvPr/>
            </p:nvGrpSpPr>
            <p:grpSpPr>
              <a:xfrm>
                <a:off x="6988530" y="3620188"/>
                <a:ext cx="2723352" cy="1317259"/>
                <a:chOff x="917238" y="1394150"/>
                <a:chExt cx="2222600" cy="1075050"/>
              </a:xfrm>
            </p:grpSpPr>
            <p:sp>
              <p:nvSpPr>
                <p:cNvPr id="2704" name="Google Shape;2704;p44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05" name="Google Shape;2705;p44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06" name="Google Shape;2706;p44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07" name="Google Shape;2707;p44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708" name="Google Shape;2708;p44"/>
              <p:cNvGrpSpPr/>
              <p:nvPr/>
            </p:nvGrpSpPr>
            <p:grpSpPr>
              <a:xfrm rot="433208">
                <a:off x="2562519" y="3467785"/>
                <a:ext cx="2723387" cy="1317276"/>
                <a:chOff x="917238" y="1394150"/>
                <a:chExt cx="2222600" cy="1075050"/>
              </a:xfrm>
            </p:grpSpPr>
            <p:sp>
              <p:nvSpPr>
                <p:cNvPr id="2709" name="Google Shape;2709;p44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0" name="Google Shape;2710;p44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1" name="Google Shape;2711;p44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2" name="Google Shape;2712;p44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713" name="Google Shape;2713;p44"/>
              <p:cNvGrpSpPr/>
              <p:nvPr/>
            </p:nvGrpSpPr>
            <p:grpSpPr>
              <a:xfrm rot="146497">
                <a:off x="-57318" y="3321151"/>
                <a:ext cx="2723379" cy="1317272"/>
                <a:chOff x="917238" y="1394150"/>
                <a:chExt cx="2222600" cy="1075050"/>
              </a:xfrm>
            </p:grpSpPr>
            <p:sp>
              <p:nvSpPr>
                <p:cNvPr id="2714" name="Google Shape;2714;p44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5" name="Google Shape;2715;p44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6" name="Google Shape;2716;p44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7" name="Google Shape;2717;p44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2718" name="Google Shape;2718;p44"/>
            <p:cNvSpPr/>
            <p:nvPr/>
          </p:nvSpPr>
          <p:spPr>
            <a:xfrm>
              <a:off x="4309325" y="331267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719" name="Google Shape;2719;p44"/>
            <p:cNvSpPr/>
            <p:nvPr/>
          </p:nvSpPr>
          <p:spPr>
            <a:xfrm>
              <a:off x="3919318" y="3906690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720" name="Google Shape;2720;p44"/>
            <p:cNvGrpSpPr/>
            <p:nvPr/>
          </p:nvGrpSpPr>
          <p:grpSpPr>
            <a:xfrm>
              <a:off x="-4" y="2752912"/>
              <a:ext cx="9143996" cy="3215778"/>
              <a:chOff x="-4" y="2752912"/>
              <a:chExt cx="9143996" cy="3215778"/>
            </a:xfrm>
          </p:grpSpPr>
          <p:grpSp>
            <p:nvGrpSpPr>
              <p:cNvPr id="2721" name="Google Shape;2721;p44"/>
              <p:cNvGrpSpPr/>
              <p:nvPr/>
            </p:nvGrpSpPr>
            <p:grpSpPr>
              <a:xfrm>
                <a:off x="-4" y="2752912"/>
                <a:ext cx="6484008" cy="2619198"/>
                <a:chOff x="664975" y="3743975"/>
                <a:chExt cx="3464605" cy="1399518"/>
              </a:xfrm>
            </p:grpSpPr>
            <p:sp>
              <p:nvSpPr>
                <p:cNvPr id="2722" name="Google Shape;2722;p44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3" name="Google Shape;2723;p44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4" name="Google Shape;2724;p44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5" name="Google Shape;2725;p44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726" name="Google Shape;2726;p44"/>
              <p:cNvGrpSpPr/>
              <p:nvPr/>
            </p:nvGrpSpPr>
            <p:grpSpPr>
              <a:xfrm flipH="1">
                <a:off x="2575102" y="3315205"/>
                <a:ext cx="6568890" cy="2653486"/>
                <a:chOff x="664975" y="3743975"/>
                <a:chExt cx="3464605" cy="1399518"/>
              </a:xfrm>
            </p:grpSpPr>
            <p:sp>
              <p:nvSpPr>
                <p:cNvPr id="2727" name="Google Shape;2727;p44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8" name="Google Shape;2728;p44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9" name="Google Shape;2729;p44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30" name="Google Shape;2730;p44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2731" name="Google Shape;2731;p44"/>
            <p:cNvGrpSpPr/>
            <p:nvPr/>
          </p:nvGrpSpPr>
          <p:grpSpPr>
            <a:xfrm flipH="1">
              <a:off x="713228" y="3255997"/>
              <a:ext cx="1514343" cy="463715"/>
              <a:chOff x="6440025" y="4277892"/>
              <a:chExt cx="2168925" cy="664158"/>
            </a:xfrm>
          </p:grpSpPr>
          <p:sp>
            <p:nvSpPr>
              <p:cNvPr id="2732" name="Google Shape;2732;p44"/>
              <p:cNvSpPr/>
              <p:nvPr/>
            </p:nvSpPr>
            <p:spPr>
              <a:xfrm>
                <a:off x="6440025" y="4844550"/>
                <a:ext cx="10608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3" name="Google Shape;2733;p44"/>
              <p:cNvSpPr/>
              <p:nvPr/>
            </p:nvSpPr>
            <p:spPr>
              <a:xfrm>
                <a:off x="6986250" y="4671475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4" name="Google Shape;2734;p44"/>
              <p:cNvSpPr/>
              <p:nvPr/>
            </p:nvSpPr>
            <p:spPr>
              <a:xfrm>
                <a:off x="7540030" y="4488785"/>
                <a:ext cx="969797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22680" h="5903" extrusionOk="0">
                    <a:moveTo>
                      <a:pt x="0" y="0"/>
                    </a:moveTo>
                    <a:lnTo>
                      <a:pt x="0" y="5903"/>
                    </a:lnTo>
                    <a:lnTo>
                      <a:pt x="22679" y="5903"/>
                    </a:lnTo>
                    <a:lnTo>
                      <a:pt x="226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5" name="Google Shape;2735;p44"/>
              <p:cNvSpPr/>
              <p:nvPr/>
            </p:nvSpPr>
            <p:spPr>
              <a:xfrm>
                <a:off x="7163411" y="4277892"/>
                <a:ext cx="382403" cy="463305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10835" extrusionOk="0">
                    <a:moveTo>
                      <a:pt x="4477" y="0"/>
                    </a:moveTo>
                    <a:lnTo>
                      <a:pt x="1" y="4932"/>
                    </a:lnTo>
                    <a:lnTo>
                      <a:pt x="1" y="10835"/>
                    </a:lnTo>
                    <a:lnTo>
                      <a:pt x="8942" y="10835"/>
                    </a:lnTo>
                    <a:lnTo>
                      <a:pt x="8942" y="4932"/>
                    </a:lnTo>
                    <a:lnTo>
                      <a:pt x="4477" y="0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6" name="Google Shape;2736;p44"/>
              <p:cNvSpPr/>
              <p:nvPr/>
            </p:nvSpPr>
            <p:spPr>
              <a:xfrm>
                <a:off x="7349064" y="4277892"/>
                <a:ext cx="1160763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27146" h="4933" extrusionOk="0">
                    <a:moveTo>
                      <a:pt x="1" y="0"/>
                    </a:moveTo>
                    <a:lnTo>
                      <a:pt x="4466" y="4932"/>
                    </a:lnTo>
                    <a:lnTo>
                      <a:pt x="27145" y="4932"/>
                    </a:lnTo>
                    <a:lnTo>
                      <a:pt x="226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7" name="Google Shape;2737;p44"/>
              <p:cNvSpPr/>
              <p:nvPr/>
            </p:nvSpPr>
            <p:spPr>
              <a:xfrm>
                <a:off x="7599809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8" name="Google Shape;2738;p44"/>
              <p:cNvSpPr/>
              <p:nvPr/>
            </p:nvSpPr>
            <p:spPr>
              <a:xfrm>
                <a:off x="8270671" y="4554763"/>
                <a:ext cx="46950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97" y="96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9" name="Google Shape;2739;p44"/>
              <p:cNvSpPr/>
              <p:nvPr/>
            </p:nvSpPr>
            <p:spPr>
              <a:xfrm>
                <a:off x="8405151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0" name="Google Shape;2740;p44"/>
              <p:cNvSpPr/>
              <p:nvPr/>
            </p:nvSpPr>
            <p:spPr>
              <a:xfrm>
                <a:off x="7733904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1" name="Google Shape;2741;p44"/>
              <p:cNvSpPr/>
              <p:nvPr/>
            </p:nvSpPr>
            <p:spPr>
              <a:xfrm>
                <a:off x="7868000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7" y="962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2" name="Google Shape;2742;p44"/>
              <p:cNvSpPr/>
              <p:nvPr/>
            </p:nvSpPr>
            <p:spPr>
              <a:xfrm>
                <a:off x="8002480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3" name="Google Shape;2743;p44"/>
              <p:cNvSpPr/>
              <p:nvPr/>
            </p:nvSpPr>
            <p:spPr>
              <a:xfrm>
                <a:off x="8136575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4" name="Google Shape;2744;p44"/>
              <p:cNvSpPr/>
              <p:nvPr/>
            </p:nvSpPr>
            <p:spPr>
              <a:xfrm>
                <a:off x="7222024" y="4554763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1"/>
                    </a:moveTo>
                    <a:lnTo>
                      <a:pt x="1" y="2661"/>
                    </a:lnTo>
                    <a:lnTo>
                      <a:pt x="816" y="2661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192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5" name="Google Shape;2745;p44"/>
              <p:cNvSpPr/>
              <p:nvPr/>
            </p:nvSpPr>
            <p:spPr>
              <a:xfrm>
                <a:off x="7331233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6" name="Google Shape;2746;p44"/>
              <p:cNvSpPr/>
              <p:nvPr/>
            </p:nvSpPr>
            <p:spPr>
              <a:xfrm>
                <a:off x="7440827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7" name="Google Shape;2747;p44"/>
              <p:cNvSpPr/>
              <p:nvPr/>
            </p:nvSpPr>
            <p:spPr>
              <a:xfrm>
                <a:off x="6926852" y="4663117"/>
                <a:ext cx="455480" cy="252455"/>
              </a:xfrm>
              <a:custGeom>
                <a:avLst/>
                <a:gdLst/>
                <a:ahLst/>
                <a:cxnLst/>
                <a:rect l="l" t="t" r="r" b="b"/>
                <a:pathLst>
                  <a:path w="10652" h="5904" extrusionOk="0">
                    <a:moveTo>
                      <a:pt x="1" y="1"/>
                    </a:moveTo>
                    <a:lnTo>
                      <a:pt x="1" y="5903"/>
                    </a:lnTo>
                    <a:lnTo>
                      <a:pt x="10651" y="5903"/>
                    </a:lnTo>
                    <a:lnTo>
                      <a:pt x="106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8" name="Google Shape;2748;p44"/>
              <p:cNvSpPr/>
              <p:nvPr/>
            </p:nvSpPr>
            <p:spPr>
              <a:xfrm>
                <a:off x="6544535" y="4452225"/>
                <a:ext cx="382360" cy="463347"/>
              </a:xfrm>
              <a:custGeom>
                <a:avLst/>
                <a:gdLst/>
                <a:ahLst/>
                <a:cxnLst/>
                <a:rect l="l" t="t" r="r" b="b"/>
                <a:pathLst>
                  <a:path w="8942" h="10836" extrusionOk="0">
                    <a:moveTo>
                      <a:pt x="4466" y="1"/>
                    </a:moveTo>
                    <a:lnTo>
                      <a:pt x="0" y="4933"/>
                    </a:lnTo>
                    <a:lnTo>
                      <a:pt x="0" y="10835"/>
                    </a:lnTo>
                    <a:lnTo>
                      <a:pt x="8942" y="10835"/>
                    </a:lnTo>
                    <a:lnTo>
                      <a:pt x="8942" y="4933"/>
                    </a:lnTo>
                    <a:lnTo>
                      <a:pt x="4466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9" name="Google Shape;2749;p44"/>
              <p:cNvSpPr/>
              <p:nvPr/>
            </p:nvSpPr>
            <p:spPr>
              <a:xfrm>
                <a:off x="6735501" y="4452225"/>
                <a:ext cx="646831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15127" h="4933" extrusionOk="0">
                    <a:moveTo>
                      <a:pt x="0" y="1"/>
                    </a:moveTo>
                    <a:lnTo>
                      <a:pt x="4476" y="4933"/>
                    </a:lnTo>
                    <a:lnTo>
                      <a:pt x="15126" y="4933"/>
                    </a:lnTo>
                    <a:lnTo>
                      <a:pt x="10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0" name="Google Shape;2750;p44"/>
              <p:cNvSpPr/>
              <p:nvPr/>
            </p:nvSpPr>
            <p:spPr>
              <a:xfrm>
                <a:off x="6986246" y="4729138"/>
                <a:ext cx="4695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1097" y="2660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1" name="Google Shape;2751;p44"/>
              <p:cNvSpPr/>
              <p:nvPr/>
            </p:nvSpPr>
            <p:spPr>
              <a:xfrm>
                <a:off x="7131929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2" name="Google Shape;2752;p44"/>
              <p:cNvSpPr/>
              <p:nvPr/>
            </p:nvSpPr>
            <p:spPr>
              <a:xfrm>
                <a:off x="7277227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3" name="Google Shape;2753;p44"/>
              <p:cNvSpPr/>
              <p:nvPr/>
            </p:nvSpPr>
            <p:spPr>
              <a:xfrm>
                <a:off x="6608889" y="4729138"/>
                <a:ext cx="34892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6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4" name="Google Shape;2754;p44"/>
              <p:cNvSpPr/>
              <p:nvPr/>
            </p:nvSpPr>
            <p:spPr>
              <a:xfrm>
                <a:off x="6718055" y="4729138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26" y="2660"/>
                    </a:lnTo>
                    <a:lnTo>
                      <a:pt x="8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5" name="Google Shape;2755;p44"/>
              <p:cNvSpPr/>
              <p:nvPr/>
            </p:nvSpPr>
            <p:spPr>
              <a:xfrm>
                <a:off x="6827649" y="4729138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56" name="Google Shape;2756;p44"/>
            <p:cNvGrpSpPr/>
            <p:nvPr/>
          </p:nvGrpSpPr>
          <p:grpSpPr>
            <a:xfrm>
              <a:off x="11" y="3719697"/>
              <a:ext cx="1926048" cy="1422352"/>
              <a:chOff x="238125" y="3684271"/>
              <a:chExt cx="1569849" cy="1159400"/>
            </a:xfrm>
          </p:grpSpPr>
          <p:grpSp>
            <p:nvGrpSpPr>
              <p:cNvPr id="2757" name="Google Shape;2757;p44"/>
              <p:cNvGrpSpPr/>
              <p:nvPr/>
            </p:nvGrpSpPr>
            <p:grpSpPr>
              <a:xfrm>
                <a:off x="238125" y="3684271"/>
                <a:ext cx="1569849" cy="1159400"/>
                <a:chOff x="238125" y="3684271"/>
                <a:chExt cx="1569849" cy="1159400"/>
              </a:xfrm>
            </p:grpSpPr>
            <p:sp>
              <p:nvSpPr>
                <p:cNvPr id="2758" name="Google Shape;2758;p44"/>
                <p:cNvSpPr/>
                <p:nvPr/>
              </p:nvSpPr>
              <p:spPr>
                <a:xfrm>
                  <a:off x="238125" y="3684271"/>
                  <a:ext cx="1569849" cy="1159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89" h="28278" extrusionOk="0">
                      <a:moveTo>
                        <a:pt x="2807" y="1"/>
                      </a:moveTo>
                      <a:cubicBezTo>
                        <a:pt x="2018" y="1"/>
                        <a:pt x="1114" y="264"/>
                        <a:pt x="109" y="860"/>
                      </a:cubicBezTo>
                      <a:cubicBezTo>
                        <a:pt x="73" y="869"/>
                        <a:pt x="36" y="887"/>
                        <a:pt x="0" y="905"/>
                      </a:cubicBezTo>
                      <a:lnTo>
                        <a:pt x="0" y="28278"/>
                      </a:lnTo>
                      <a:lnTo>
                        <a:pt x="38289" y="28278"/>
                      </a:lnTo>
                      <a:cubicBezTo>
                        <a:pt x="37717" y="26598"/>
                        <a:pt x="36364" y="25290"/>
                        <a:pt x="34811" y="24681"/>
                      </a:cubicBezTo>
                      <a:cubicBezTo>
                        <a:pt x="33972" y="24356"/>
                        <a:pt x="33086" y="24217"/>
                        <a:pt x="32197" y="24217"/>
                      </a:cubicBezTo>
                      <a:cubicBezTo>
                        <a:pt x="32142" y="24217"/>
                        <a:pt x="32087" y="24217"/>
                        <a:pt x="32032" y="24218"/>
                      </a:cubicBezTo>
                      <a:cubicBezTo>
                        <a:pt x="31999" y="24219"/>
                        <a:pt x="31967" y="24219"/>
                        <a:pt x="31936" y="24219"/>
                      </a:cubicBezTo>
                      <a:cubicBezTo>
                        <a:pt x="29907" y="24219"/>
                        <a:pt x="31398" y="22481"/>
                        <a:pt x="31514" y="21684"/>
                      </a:cubicBezTo>
                      <a:cubicBezTo>
                        <a:pt x="31659" y="20776"/>
                        <a:pt x="31396" y="19850"/>
                        <a:pt x="30824" y="19132"/>
                      </a:cubicBezTo>
                      <a:cubicBezTo>
                        <a:pt x="30002" y="18090"/>
                        <a:pt x="28644" y="17631"/>
                        <a:pt x="27336" y="17631"/>
                      </a:cubicBezTo>
                      <a:cubicBezTo>
                        <a:pt x="27141" y="17631"/>
                        <a:pt x="26946" y="17641"/>
                        <a:pt x="26755" y="17661"/>
                      </a:cubicBezTo>
                      <a:cubicBezTo>
                        <a:pt x="26682" y="17670"/>
                        <a:pt x="26610" y="17679"/>
                        <a:pt x="26528" y="17688"/>
                      </a:cubicBezTo>
                      <a:cubicBezTo>
                        <a:pt x="26246" y="17734"/>
                        <a:pt x="25956" y="17807"/>
                        <a:pt x="25683" y="17906"/>
                      </a:cubicBezTo>
                      <a:cubicBezTo>
                        <a:pt x="25579" y="17946"/>
                        <a:pt x="25483" y="17965"/>
                        <a:pt x="25398" y="17965"/>
                      </a:cubicBezTo>
                      <a:cubicBezTo>
                        <a:pt x="25018" y="17965"/>
                        <a:pt x="24861" y="17581"/>
                        <a:pt x="25166" y="16935"/>
                      </a:cubicBezTo>
                      <a:cubicBezTo>
                        <a:pt x="27077" y="13000"/>
                        <a:pt x="23748" y="7486"/>
                        <a:pt x="19024" y="7486"/>
                      </a:cubicBezTo>
                      <a:cubicBezTo>
                        <a:pt x="18384" y="7486"/>
                        <a:pt x="17719" y="7588"/>
                        <a:pt x="17037" y="7808"/>
                      </a:cubicBezTo>
                      <a:cubicBezTo>
                        <a:pt x="15721" y="8362"/>
                        <a:pt x="14676" y="9015"/>
                        <a:pt x="13786" y="9914"/>
                      </a:cubicBezTo>
                      <a:cubicBezTo>
                        <a:pt x="13648" y="10049"/>
                        <a:pt x="13531" y="10105"/>
                        <a:pt x="13442" y="10105"/>
                      </a:cubicBezTo>
                      <a:cubicBezTo>
                        <a:pt x="13290" y="10105"/>
                        <a:pt x="13216" y="9944"/>
                        <a:pt x="13250" y="9733"/>
                      </a:cubicBezTo>
                      <a:cubicBezTo>
                        <a:pt x="13925" y="6904"/>
                        <a:pt x="12072" y="5180"/>
                        <a:pt x="9996" y="5180"/>
                      </a:cubicBezTo>
                      <a:cubicBezTo>
                        <a:pt x="9306" y="5180"/>
                        <a:pt x="8592" y="5370"/>
                        <a:pt x="7938" y="5773"/>
                      </a:cubicBezTo>
                      <a:cubicBezTo>
                        <a:pt x="7770" y="5874"/>
                        <a:pt x="7591" y="5921"/>
                        <a:pt x="7417" y="5921"/>
                      </a:cubicBezTo>
                      <a:cubicBezTo>
                        <a:pt x="6919" y="5921"/>
                        <a:pt x="6464" y="5542"/>
                        <a:pt x="6457" y="4983"/>
                      </a:cubicBezTo>
                      <a:cubicBezTo>
                        <a:pt x="6417" y="2221"/>
                        <a:pt x="5095" y="1"/>
                        <a:pt x="280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59" name="Google Shape;2759;p44"/>
                <p:cNvSpPr/>
                <p:nvPr/>
              </p:nvSpPr>
              <p:spPr>
                <a:xfrm>
                  <a:off x="238125" y="4133633"/>
                  <a:ext cx="922336" cy="710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96" h="17318" extrusionOk="0">
                      <a:moveTo>
                        <a:pt x="861" y="0"/>
                      </a:moveTo>
                      <a:cubicBezTo>
                        <a:pt x="569" y="0"/>
                        <a:pt x="278" y="50"/>
                        <a:pt x="0" y="153"/>
                      </a:cubicBezTo>
                      <a:lnTo>
                        <a:pt x="0" y="17318"/>
                      </a:lnTo>
                      <a:lnTo>
                        <a:pt x="22496" y="17318"/>
                      </a:lnTo>
                      <a:cubicBezTo>
                        <a:pt x="22151" y="16355"/>
                        <a:pt x="21360" y="15610"/>
                        <a:pt x="20470" y="15256"/>
                      </a:cubicBezTo>
                      <a:cubicBezTo>
                        <a:pt x="19973" y="15066"/>
                        <a:pt x="19452" y="14985"/>
                        <a:pt x="18928" y="14985"/>
                      </a:cubicBezTo>
                      <a:cubicBezTo>
                        <a:pt x="18724" y="14985"/>
                        <a:pt x="18521" y="14997"/>
                        <a:pt x="18318" y="15020"/>
                      </a:cubicBezTo>
                      <a:cubicBezTo>
                        <a:pt x="18290" y="15023"/>
                        <a:pt x="18263" y="15024"/>
                        <a:pt x="18235" y="15024"/>
                      </a:cubicBezTo>
                      <a:cubicBezTo>
                        <a:pt x="17835" y="15024"/>
                        <a:pt x="17499" y="14720"/>
                        <a:pt x="17473" y="14312"/>
                      </a:cubicBezTo>
                      <a:cubicBezTo>
                        <a:pt x="17401" y="13503"/>
                        <a:pt x="16820" y="12695"/>
                        <a:pt x="16093" y="12405"/>
                      </a:cubicBezTo>
                      <a:cubicBezTo>
                        <a:pt x="15784" y="12283"/>
                        <a:pt x="15463" y="12231"/>
                        <a:pt x="15138" y="12231"/>
                      </a:cubicBezTo>
                      <a:cubicBezTo>
                        <a:pt x="14976" y="12231"/>
                        <a:pt x="14812" y="12244"/>
                        <a:pt x="14649" y="12268"/>
                      </a:cubicBezTo>
                      <a:cubicBezTo>
                        <a:pt x="14600" y="12275"/>
                        <a:pt x="14555" y="12279"/>
                        <a:pt x="14513" y="12279"/>
                      </a:cubicBezTo>
                      <a:cubicBezTo>
                        <a:pt x="14132" y="12279"/>
                        <a:pt x="14072" y="11986"/>
                        <a:pt x="14358" y="11560"/>
                      </a:cubicBezTo>
                      <a:cubicBezTo>
                        <a:pt x="14531" y="11288"/>
                        <a:pt x="14676" y="10997"/>
                        <a:pt x="14785" y="10697"/>
                      </a:cubicBezTo>
                      <a:cubicBezTo>
                        <a:pt x="15913" y="8369"/>
                        <a:pt x="13947" y="5124"/>
                        <a:pt x="11165" y="5124"/>
                      </a:cubicBezTo>
                      <a:cubicBezTo>
                        <a:pt x="10789" y="5124"/>
                        <a:pt x="10399" y="5183"/>
                        <a:pt x="9999" y="5312"/>
                      </a:cubicBezTo>
                      <a:cubicBezTo>
                        <a:pt x="9409" y="5566"/>
                        <a:pt x="8873" y="5920"/>
                        <a:pt x="8392" y="6356"/>
                      </a:cubicBezTo>
                      <a:cubicBezTo>
                        <a:pt x="8235" y="6481"/>
                        <a:pt x="8085" y="6546"/>
                        <a:pt x="7962" y="6546"/>
                      </a:cubicBezTo>
                      <a:cubicBezTo>
                        <a:pt x="7771" y="6546"/>
                        <a:pt x="7645" y="6391"/>
                        <a:pt x="7656" y="6066"/>
                      </a:cubicBezTo>
                      <a:cubicBezTo>
                        <a:pt x="7684" y="4686"/>
                        <a:pt x="6740" y="3808"/>
                        <a:pt x="5689" y="3808"/>
                      </a:cubicBezTo>
                      <a:cubicBezTo>
                        <a:pt x="5378" y="3808"/>
                        <a:pt x="5057" y="3885"/>
                        <a:pt x="4750" y="4049"/>
                      </a:cubicBezTo>
                      <a:cubicBezTo>
                        <a:pt x="4657" y="4100"/>
                        <a:pt x="4559" y="4123"/>
                        <a:pt x="4465" y="4123"/>
                      </a:cubicBezTo>
                      <a:cubicBezTo>
                        <a:pt x="4156" y="4123"/>
                        <a:pt x="3880" y="3873"/>
                        <a:pt x="3887" y="3532"/>
                      </a:cubicBezTo>
                      <a:cubicBezTo>
                        <a:pt x="3910" y="1332"/>
                        <a:pt x="2370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60" name="Google Shape;2760;p44"/>
                <p:cNvSpPr/>
                <p:nvPr/>
              </p:nvSpPr>
              <p:spPr>
                <a:xfrm>
                  <a:off x="1568174" y="4619527"/>
                  <a:ext cx="91266" cy="40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" h="989" extrusionOk="0">
                      <a:moveTo>
                        <a:pt x="1240" y="1"/>
                      </a:moveTo>
                      <a:cubicBezTo>
                        <a:pt x="1193" y="1"/>
                        <a:pt x="1147" y="3"/>
                        <a:pt x="1099" y="9"/>
                      </a:cubicBezTo>
                      <a:cubicBezTo>
                        <a:pt x="491" y="81"/>
                        <a:pt x="0" y="626"/>
                        <a:pt x="0" y="626"/>
                      </a:cubicBezTo>
                      <a:cubicBezTo>
                        <a:pt x="0" y="626"/>
                        <a:pt x="432" y="989"/>
                        <a:pt x="983" y="989"/>
                      </a:cubicBezTo>
                      <a:cubicBezTo>
                        <a:pt x="1030" y="989"/>
                        <a:pt x="1078" y="986"/>
                        <a:pt x="1126" y="980"/>
                      </a:cubicBezTo>
                      <a:cubicBezTo>
                        <a:pt x="1735" y="908"/>
                        <a:pt x="2225" y="372"/>
                        <a:pt x="2225" y="372"/>
                      </a:cubicBezTo>
                      <a:cubicBezTo>
                        <a:pt x="2225" y="372"/>
                        <a:pt x="1792" y="1"/>
                        <a:pt x="12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61" name="Google Shape;2761;p44"/>
                <p:cNvSpPr/>
                <p:nvPr/>
              </p:nvSpPr>
              <p:spPr>
                <a:xfrm>
                  <a:off x="1543205" y="4502184"/>
                  <a:ext cx="77490" cy="122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0" h="2980" extrusionOk="0">
                      <a:moveTo>
                        <a:pt x="1572" y="1"/>
                      </a:moveTo>
                      <a:cubicBezTo>
                        <a:pt x="1572" y="1"/>
                        <a:pt x="691" y="446"/>
                        <a:pt x="346" y="1272"/>
                      </a:cubicBezTo>
                      <a:cubicBezTo>
                        <a:pt x="1" y="2090"/>
                        <a:pt x="319" y="2980"/>
                        <a:pt x="319" y="2980"/>
                      </a:cubicBezTo>
                      <a:cubicBezTo>
                        <a:pt x="319" y="2980"/>
                        <a:pt x="1200" y="2526"/>
                        <a:pt x="1545" y="1708"/>
                      </a:cubicBezTo>
                      <a:cubicBezTo>
                        <a:pt x="1890" y="891"/>
                        <a:pt x="1572" y="1"/>
                        <a:pt x="15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sp>
            <p:nvSpPr>
              <p:cNvPr id="2762" name="Google Shape;2762;p44"/>
              <p:cNvSpPr/>
              <p:nvPr/>
            </p:nvSpPr>
            <p:spPr>
              <a:xfrm>
                <a:off x="412007" y="4146220"/>
                <a:ext cx="87166" cy="120704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2944" extrusionOk="0">
                    <a:moveTo>
                      <a:pt x="1880" y="1"/>
                    </a:moveTo>
                    <a:cubicBezTo>
                      <a:pt x="1880" y="1"/>
                      <a:pt x="908" y="246"/>
                      <a:pt x="454" y="1054"/>
                    </a:cubicBezTo>
                    <a:cubicBezTo>
                      <a:pt x="0" y="1872"/>
                      <a:pt x="245" y="2943"/>
                      <a:pt x="245" y="2943"/>
                    </a:cubicBezTo>
                    <a:cubicBezTo>
                      <a:pt x="245" y="2943"/>
                      <a:pt x="1217" y="2698"/>
                      <a:pt x="1671" y="1881"/>
                    </a:cubicBezTo>
                    <a:cubicBezTo>
                      <a:pt x="2125" y="1072"/>
                      <a:pt x="1880" y="1"/>
                      <a:pt x="1880" y="1"/>
                    </a:cubicBez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63" name="Google Shape;2763;p44"/>
            <p:cNvGrpSpPr/>
            <p:nvPr/>
          </p:nvGrpSpPr>
          <p:grpSpPr>
            <a:xfrm>
              <a:off x="7715142" y="2571845"/>
              <a:ext cx="1155502" cy="1708576"/>
              <a:chOff x="7539875" y="2383050"/>
              <a:chExt cx="454725" cy="672350"/>
            </a:xfrm>
          </p:grpSpPr>
          <p:sp>
            <p:nvSpPr>
              <p:cNvPr id="2764" name="Google Shape;2764;p44"/>
              <p:cNvSpPr/>
              <p:nvPr/>
            </p:nvSpPr>
            <p:spPr>
              <a:xfrm>
                <a:off x="7732150" y="2639350"/>
                <a:ext cx="146700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1558" extrusionOk="0">
                    <a:moveTo>
                      <a:pt x="1" y="1558"/>
                    </a:moveTo>
                    <a:lnTo>
                      <a:pt x="5868" y="1558"/>
                    </a:lnTo>
                    <a:lnTo>
                      <a:pt x="5868" y="0"/>
                    </a:lnTo>
                    <a:lnTo>
                      <a:pt x="1" y="0"/>
                    </a:lnTo>
                    <a:lnTo>
                      <a:pt x="1" y="15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5" name="Google Shape;2765;p44"/>
              <p:cNvSpPr/>
              <p:nvPr/>
            </p:nvSpPr>
            <p:spPr>
              <a:xfrm>
                <a:off x="7726300" y="2536150"/>
                <a:ext cx="158700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4332" extrusionOk="0">
                    <a:moveTo>
                      <a:pt x="3168" y="0"/>
                    </a:moveTo>
                    <a:cubicBezTo>
                      <a:pt x="1419" y="0"/>
                      <a:pt x="0" y="1419"/>
                      <a:pt x="0" y="3168"/>
                    </a:cubicBezTo>
                    <a:lnTo>
                      <a:pt x="0" y="4096"/>
                    </a:lnTo>
                    <a:cubicBezTo>
                      <a:pt x="0" y="4224"/>
                      <a:pt x="107" y="4331"/>
                      <a:pt x="235" y="4331"/>
                    </a:cubicBezTo>
                    <a:lnTo>
                      <a:pt x="6102" y="4331"/>
                    </a:lnTo>
                    <a:cubicBezTo>
                      <a:pt x="6241" y="4331"/>
                      <a:pt x="6347" y="4224"/>
                      <a:pt x="6347" y="4096"/>
                    </a:cubicBezTo>
                    <a:lnTo>
                      <a:pt x="6347" y="3168"/>
                    </a:lnTo>
                    <a:cubicBezTo>
                      <a:pt x="6347" y="1419"/>
                      <a:pt x="4918" y="0"/>
                      <a:pt x="3168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6" name="Google Shape;2766;p44"/>
              <p:cNvSpPr/>
              <p:nvPr/>
            </p:nvSpPr>
            <p:spPr>
              <a:xfrm>
                <a:off x="7681750" y="2671350"/>
                <a:ext cx="24752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15362" extrusionOk="0">
                    <a:moveTo>
                      <a:pt x="8129" y="246"/>
                    </a:moveTo>
                    <a:cubicBezTo>
                      <a:pt x="8129" y="107"/>
                      <a:pt x="8023" y="0"/>
                      <a:pt x="7884" y="0"/>
                    </a:cubicBez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9665" y="15362"/>
                    </a:lnTo>
                    <a:cubicBezTo>
                      <a:pt x="9793" y="15362"/>
                      <a:pt x="9900" y="15255"/>
                      <a:pt x="9900" y="15127"/>
                    </a:cubicBezTo>
                    <a:lnTo>
                      <a:pt x="9900" y="14049"/>
                    </a:lnTo>
                    <a:cubicBezTo>
                      <a:pt x="9900" y="14039"/>
                      <a:pt x="9900" y="14028"/>
                      <a:pt x="9900" y="14017"/>
                    </a:cubicBezTo>
                    <a:lnTo>
                      <a:pt x="8129" y="24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7" name="Google Shape;2767;p44"/>
              <p:cNvSpPr/>
              <p:nvPr/>
            </p:nvSpPr>
            <p:spPr>
              <a:xfrm>
                <a:off x="7681750" y="2671350"/>
                <a:ext cx="1669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5362" extrusionOk="0">
                    <a:moveTo>
                      <a:pt x="4662" y="0"/>
                    </a:move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6444" y="15362"/>
                    </a:lnTo>
                    <a:cubicBezTo>
                      <a:pt x="6572" y="15362"/>
                      <a:pt x="6678" y="15255"/>
                      <a:pt x="6678" y="15127"/>
                    </a:cubicBezTo>
                    <a:lnTo>
                      <a:pt x="6678" y="14049"/>
                    </a:lnTo>
                    <a:cubicBezTo>
                      <a:pt x="6678" y="14039"/>
                      <a:pt x="6678" y="14028"/>
                      <a:pt x="6678" y="14017"/>
                    </a:cubicBezTo>
                    <a:lnTo>
                      <a:pt x="4908" y="246"/>
                    </a:lnTo>
                    <a:cubicBezTo>
                      <a:pt x="4908" y="107"/>
                      <a:pt x="4801" y="0"/>
                      <a:pt x="4662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8" name="Google Shape;2768;p44"/>
              <p:cNvSpPr/>
              <p:nvPr/>
            </p:nvSpPr>
            <p:spPr>
              <a:xfrm>
                <a:off x="7794025" y="2536150"/>
                <a:ext cx="9097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4332" extrusionOk="0">
                    <a:moveTo>
                      <a:pt x="3393" y="4331"/>
                    </a:moveTo>
                    <a:lnTo>
                      <a:pt x="2476" y="4331"/>
                    </a:lnTo>
                    <a:cubicBezTo>
                      <a:pt x="2593" y="4331"/>
                      <a:pt x="2689" y="4246"/>
                      <a:pt x="2710" y="4128"/>
                    </a:cubicBezTo>
                    <a:cubicBezTo>
                      <a:pt x="2710" y="4118"/>
                      <a:pt x="2710" y="4107"/>
                      <a:pt x="2710" y="4096"/>
                    </a:cubicBezTo>
                    <a:lnTo>
                      <a:pt x="2710" y="3168"/>
                    </a:lnTo>
                    <a:cubicBezTo>
                      <a:pt x="2710" y="1579"/>
                      <a:pt x="1526" y="256"/>
                      <a:pt x="1" y="32"/>
                    </a:cubicBezTo>
                    <a:cubicBezTo>
                      <a:pt x="150" y="11"/>
                      <a:pt x="299" y="0"/>
                      <a:pt x="459" y="0"/>
                    </a:cubicBezTo>
                    <a:cubicBezTo>
                      <a:pt x="2209" y="0"/>
                      <a:pt x="3638" y="1419"/>
                      <a:pt x="3638" y="3168"/>
                    </a:cubicBezTo>
                    <a:lnTo>
                      <a:pt x="3638" y="4096"/>
                    </a:lnTo>
                    <a:cubicBezTo>
                      <a:pt x="3638" y="4224"/>
                      <a:pt x="3532" y="4331"/>
                      <a:pt x="3393" y="4331"/>
                    </a:cubicBezTo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9" name="Google Shape;2769;p44"/>
              <p:cNvSpPr/>
              <p:nvPr/>
            </p:nvSpPr>
            <p:spPr>
              <a:xfrm>
                <a:off x="7855900" y="2644425"/>
                <a:ext cx="2295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78" extrusionOk="0">
                    <a:moveTo>
                      <a:pt x="1" y="0"/>
                    </a:moveTo>
                    <a:lnTo>
                      <a:pt x="918" y="0"/>
                    </a:lnTo>
                    <a:lnTo>
                      <a:pt x="918" y="1077"/>
                    </a:lnTo>
                    <a:lnTo>
                      <a:pt x="1" y="10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0" name="Google Shape;2770;p44"/>
              <p:cNvSpPr/>
              <p:nvPr/>
            </p:nvSpPr>
            <p:spPr>
              <a:xfrm>
                <a:off x="7855900" y="2671350"/>
                <a:ext cx="733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5362" extrusionOk="0">
                    <a:moveTo>
                      <a:pt x="1" y="0"/>
                    </a:moveTo>
                    <a:lnTo>
                      <a:pt x="918" y="0"/>
                    </a:lnTo>
                    <a:cubicBezTo>
                      <a:pt x="1057" y="0"/>
                      <a:pt x="1163" y="107"/>
                      <a:pt x="1163" y="246"/>
                    </a:cubicBezTo>
                    <a:lnTo>
                      <a:pt x="2934" y="14017"/>
                    </a:lnTo>
                    <a:cubicBezTo>
                      <a:pt x="2934" y="14028"/>
                      <a:pt x="2934" y="14039"/>
                      <a:pt x="2934" y="14049"/>
                    </a:cubicBezTo>
                    <a:lnTo>
                      <a:pt x="2934" y="15127"/>
                    </a:lnTo>
                    <a:cubicBezTo>
                      <a:pt x="2934" y="15255"/>
                      <a:pt x="2827" y="15362"/>
                      <a:pt x="2699" y="15362"/>
                    </a:cubicBezTo>
                    <a:lnTo>
                      <a:pt x="1782" y="15362"/>
                    </a:lnTo>
                    <a:cubicBezTo>
                      <a:pt x="1910" y="15362"/>
                      <a:pt x="2017" y="15255"/>
                      <a:pt x="2017" y="15127"/>
                    </a:cubicBezTo>
                    <a:lnTo>
                      <a:pt x="2017" y="14049"/>
                    </a:lnTo>
                    <a:cubicBezTo>
                      <a:pt x="2017" y="14039"/>
                      <a:pt x="2017" y="14028"/>
                      <a:pt x="2017" y="14017"/>
                    </a:cubicBezTo>
                    <a:lnTo>
                      <a:pt x="246" y="278"/>
                    </a:lnTo>
                    <a:lnTo>
                      <a:pt x="235" y="246"/>
                    </a:lnTo>
                    <a:cubicBezTo>
                      <a:pt x="235" y="107"/>
                      <a:pt x="129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1" name="Google Shape;2771;p44"/>
              <p:cNvSpPr/>
              <p:nvPr/>
            </p:nvSpPr>
            <p:spPr>
              <a:xfrm>
                <a:off x="7539875" y="2383050"/>
                <a:ext cx="454725" cy="454725"/>
              </a:xfrm>
              <a:custGeom>
                <a:avLst/>
                <a:gdLst/>
                <a:ahLst/>
                <a:cxnLst/>
                <a:rect l="l" t="t" r="r" b="b"/>
                <a:pathLst>
                  <a:path w="18189" h="18189" extrusionOk="0">
                    <a:moveTo>
                      <a:pt x="12791" y="5025"/>
                    </a:moveTo>
                    <a:lnTo>
                      <a:pt x="12898" y="5132"/>
                    </a:lnTo>
                    <a:lnTo>
                      <a:pt x="12108" y="5932"/>
                    </a:lnTo>
                    <a:lnTo>
                      <a:pt x="11991" y="5815"/>
                    </a:lnTo>
                    <a:close/>
                    <a:moveTo>
                      <a:pt x="12588" y="4823"/>
                    </a:moveTo>
                    <a:lnTo>
                      <a:pt x="12727" y="4961"/>
                    </a:lnTo>
                    <a:lnTo>
                      <a:pt x="11927" y="5751"/>
                    </a:lnTo>
                    <a:lnTo>
                      <a:pt x="11799" y="5623"/>
                    </a:lnTo>
                    <a:close/>
                    <a:moveTo>
                      <a:pt x="12396" y="4631"/>
                    </a:moveTo>
                    <a:lnTo>
                      <a:pt x="12524" y="4759"/>
                    </a:lnTo>
                    <a:lnTo>
                      <a:pt x="11735" y="5559"/>
                    </a:lnTo>
                    <a:lnTo>
                      <a:pt x="11596" y="5420"/>
                    </a:lnTo>
                    <a:close/>
                    <a:moveTo>
                      <a:pt x="12193" y="4428"/>
                    </a:moveTo>
                    <a:lnTo>
                      <a:pt x="12332" y="4567"/>
                    </a:lnTo>
                    <a:lnTo>
                      <a:pt x="11532" y="5356"/>
                    </a:lnTo>
                    <a:lnTo>
                      <a:pt x="11404" y="5228"/>
                    </a:lnTo>
                    <a:close/>
                    <a:moveTo>
                      <a:pt x="12001" y="4236"/>
                    </a:moveTo>
                    <a:lnTo>
                      <a:pt x="12140" y="4375"/>
                    </a:lnTo>
                    <a:lnTo>
                      <a:pt x="11340" y="5164"/>
                    </a:lnTo>
                    <a:lnTo>
                      <a:pt x="11201" y="5025"/>
                    </a:lnTo>
                    <a:close/>
                    <a:moveTo>
                      <a:pt x="13730" y="4076"/>
                    </a:moveTo>
                    <a:lnTo>
                      <a:pt x="13847" y="4183"/>
                    </a:lnTo>
                    <a:lnTo>
                      <a:pt x="13058" y="4983"/>
                    </a:lnTo>
                    <a:lnTo>
                      <a:pt x="12940" y="4865"/>
                    </a:lnTo>
                    <a:close/>
                    <a:moveTo>
                      <a:pt x="13538" y="3873"/>
                    </a:moveTo>
                    <a:lnTo>
                      <a:pt x="13676" y="4012"/>
                    </a:lnTo>
                    <a:lnTo>
                      <a:pt x="12876" y="4801"/>
                    </a:lnTo>
                    <a:lnTo>
                      <a:pt x="12748" y="4673"/>
                    </a:lnTo>
                    <a:close/>
                    <a:moveTo>
                      <a:pt x="13346" y="3681"/>
                    </a:moveTo>
                    <a:lnTo>
                      <a:pt x="13474" y="3809"/>
                    </a:lnTo>
                    <a:lnTo>
                      <a:pt x="12684" y="4609"/>
                    </a:lnTo>
                    <a:lnTo>
                      <a:pt x="12546" y="4471"/>
                    </a:lnTo>
                    <a:close/>
                    <a:moveTo>
                      <a:pt x="13143" y="3479"/>
                    </a:moveTo>
                    <a:lnTo>
                      <a:pt x="13282" y="3617"/>
                    </a:lnTo>
                    <a:lnTo>
                      <a:pt x="12481" y="4417"/>
                    </a:lnTo>
                    <a:lnTo>
                      <a:pt x="12353" y="4279"/>
                    </a:lnTo>
                    <a:close/>
                    <a:moveTo>
                      <a:pt x="12951" y="3287"/>
                    </a:moveTo>
                    <a:lnTo>
                      <a:pt x="13079" y="3425"/>
                    </a:lnTo>
                    <a:lnTo>
                      <a:pt x="12289" y="4215"/>
                    </a:lnTo>
                    <a:lnTo>
                      <a:pt x="12151" y="4087"/>
                    </a:lnTo>
                    <a:close/>
                    <a:moveTo>
                      <a:pt x="14679" y="3127"/>
                    </a:moveTo>
                    <a:lnTo>
                      <a:pt x="14796" y="3244"/>
                    </a:lnTo>
                    <a:lnTo>
                      <a:pt x="14007" y="4033"/>
                    </a:lnTo>
                    <a:lnTo>
                      <a:pt x="13890" y="3916"/>
                    </a:lnTo>
                    <a:close/>
                    <a:moveTo>
                      <a:pt x="14487" y="2924"/>
                    </a:moveTo>
                    <a:lnTo>
                      <a:pt x="14626" y="3063"/>
                    </a:lnTo>
                    <a:lnTo>
                      <a:pt x="13826" y="3852"/>
                    </a:lnTo>
                    <a:lnTo>
                      <a:pt x="13698" y="3724"/>
                    </a:lnTo>
                    <a:close/>
                    <a:moveTo>
                      <a:pt x="14295" y="2732"/>
                    </a:moveTo>
                    <a:lnTo>
                      <a:pt x="14423" y="2870"/>
                    </a:lnTo>
                    <a:lnTo>
                      <a:pt x="13634" y="3660"/>
                    </a:lnTo>
                    <a:lnTo>
                      <a:pt x="13495" y="3521"/>
                    </a:lnTo>
                    <a:close/>
                    <a:moveTo>
                      <a:pt x="14092" y="2540"/>
                    </a:moveTo>
                    <a:lnTo>
                      <a:pt x="14231" y="2668"/>
                    </a:lnTo>
                    <a:lnTo>
                      <a:pt x="13431" y="3468"/>
                    </a:lnTo>
                    <a:lnTo>
                      <a:pt x="13303" y="3329"/>
                    </a:lnTo>
                    <a:close/>
                    <a:moveTo>
                      <a:pt x="13900" y="2337"/>
                    </a:moveTo>
                    <a:lnTo>
                      <a:pt x="14028" y="2476"/>
                    </a:lnTo>
                    <a:lnTo>
                      <a:pt x="13239" y="3265"/>
                    </a:lnTo>
                    <a:lnTo>
                      <a:pt x="13100" y="3137"/>
                    </a:lnTo>
                    <a:close/>
                    <a:moveTo>
                      <a:pt x="15628" y="2177"/>
                    </a:moveTo>
                    <a:lnTo>
                      <a:pt x="15746" y="2294"/>
                    </a:lnTo>
                    <a:lnTo>
                      <a:pt x="14956" y="3084"/>
                    </a:lnTo>
                    <a:lnTo>
                      <a:pt x="14839" y="2967"/>
                    </a:lnTo>
                    <a:close/>
                    <a:moveTo>
                      <a:pt x="15436" y="1974"/>
                    </a:moveTo>
                    <a:lnTo>
                      <a:pt x="15575" y="2113"/>
                    </a:lnTo>
                    <a:lnTo>
                      <a:pt x="14775" y="2902"/>
                    </a:lnTo>
                    <a:lnTo>
                      <a:pt x="14636" y="2774"/>
                    </a:lnTo>
                    <a:close/>
                    <a:moveTo>
                      <a:pt x="15244" y="1782"/>
                    </a:moveTo>
                    <a:lnTo>
                      <a:pt x="15372" y="1921"/>
                    </a:lnTo>
                    <a:lnTo>
                      <a:pt x="14583" y="2710"/>
                    </a:lnTo>
                    <a:lnTo>
                      <a:pt x="14444" y="2572"/>
                    </a:lnTo>
                    <a:close/>
                    <a:moveTo>
                      <a:pt x="15042" y="1590"/>
                    </a:moveTo>
                    <a:lnTo>
                      <a:pt x="15180" y="1718"/>
                    </a:lnTo>
                    <a:lnTo>
                      <a:pt x="14380" y="2518"/>
                    </a:lnTo>
                    <a:lnTo>
                      <a:pt x="14252" y="2380"/>
                    </a:lnTo>
                    <a:close/>
                    <a:moveTo>
                      <a:pt x="14850" y="1388"/>
                    </a:moveTo>
                    <a:lnTo>
                      <a:pt x="14978" y="1526"/>
                    </a:lnTo>
                    <a:lnTo>
                      <a:pt x="14188" y="2316"/>
                    </a:lnTo>
                    <a:lnTo>
                      <a:pt x="14050" y="2188"/>
                    </a:lnTo>
                    <a:close/>
                    <a:moveTo>
                      <a:pt x="16578" y="1228"/>
                    </a:moveTo>
                    <a:lnTo>
                      <a:pt x="16695" y="1345"/>
                    </a:lnTo>
                    <a:lnTo>
                      <a:pt x="15906" y="2134"/>
                    </a:lnTo>
                    <a:lnTo>
                      <a:pt x="15788" y="2017"/>
                    </a:lnTo>
                    <a:close/>
                    <a:moveTo>
                      <a:pt x="16386" y="1025"/>
                    </a:moveTo>
                    <a:lnTo>
                      <a:pt x="16514" y="1164"/>
                    </a:lnTo>
                    <a:lnTo>
                      <a:pt x="15724" y="1964"/>
                    </a:lnTo>
                    <a:lnTo>
                      <a:pt x="15586" y="1825"/>
                    </a:lnTo>
                    <a:close/>
                    <a:moveTo>
                      <a:pt x="16183" y="833"/>
                    </a:moveTo>
                    <a:lnTo>
                      <a:pt x="16322" y="972"/>
                    </a:lnTo>
                    <a:lnTo>
                      <a:pt x="15532" y="1761"/>
                    </a:lnTo>
                    <a:lnTo>
                      <a:pt x="15394" y="1633"/>
                    </a:lnTo>
                    <a:close/>
                    <a:moveTo>
                      <a:pt x="15991" y="641"/>
                    </a:moveTo>
                    <a:lnTo>
                      <a:pt x="16130" y="769"/>
                    </a:lnTo>
                    <a:lnTo>
                      <a:pt x="15330" y="1569"/>
                    </a:lnTo>
                    <a:lnTo>
                      <a:pt x="15202" y="1430"/>
                    </a:lnTo>
                    <a:close/>
                    <a:moveTo>
                      <a:pt x="15799" y="438"/>
                    </a:moveTo>
                    <a:lnTo>
                      <a:pt x="15927" y="577"/>
                    </a:lnTo>
                    <a:lnTo>
                      <a:pt x="15138" y="1366"/>
                    </a:lnTo>
                    <a:lnTo>
                      <a:pt x="14999" y="1238"/>
                    </a:lnTo>
                    <a:close/>
                    <a:moveTo>
                      <a:pt x="14807" y="1036"/>
                    </a:moveTo>
                    <a:lnTo>
                      <a:pt x="15596" y="246"/>
                    </a:lnTo>
                    <a:lnTo>
                      <a:pt x="15735" y="374"/>
                    </a:lnTo>
                    <a:lnTo>
                      <a:pt x="14935" y="1174"/>
                    </a:lnTo>
                    <a:close/>
                    <a:moveTo>
                      <a:pt x="13858" y="1985"/>
                    </a:moveTo>
                    <a:lnTo>
                      <a:pt x="14647" y="1196"/>
                    </a:lnTo>
                    <a:lnTo>
                      <a:pt x="14786" y="1324"/>
                    </a:lnTo>
                    <a:lnTo>
                      <a:pt x="13986" y="2124"/>
                    </a:lnTo>
                    <a:close/>
                    <a:moveTo>
                      <a:pt x="12908" y="2934"/>
                    </a:moveTo>
                    <a:lnTo>
                      <a:pt x="13698" y="2145"/>
                    </a:lnTo>
                    <a:lnTo>
                      <a:pt x="13836" y="2273"/>
                    </a:lnTo>
                    <a:lnTo>
                      <a:pt x="13047" y="3073"/>
                    </a:lnTo>
                    <a:close/>
                    <a:moveTo>
                      <a:pt x="11959" y="3884"/>
                    </a:moveTo>
                    <a:lnTo>
                      <a:pt x="12748" y="3095"/>
                    </a:lnTo>
                    <a:lnTo>
                      <a:pt x="12887" y="3223"/>
                    </a:lnTo>
                    <a:lnTo>
                      <a:pt x="12097" y="4023"/>
                    </a:lnTo>
                    <a:close/>
                    <a:moveTo>
                      <a:pt x="11009" y="4833"/>
                    </a:moveTo>
                    <a:lnTo>
                      <a:pt x="11809" y="4044"/>
                    </a:lnTo>
                    <a:lnTo>
                      <a:pt x="11937" y="4172"/>
                    </a:lnTo>
                    <a:lnTo>
                      <a:pt x="11148" y="4972"/>
                    </a:lnTo>
                    <a:close/>
                    <a:moveTo>
                      <a:pt x="13175" y="12791"/>
                    </a:moveTo>
                    <a:lnTo>
                      <a:pt x="13058" y="12909"/>
                    </a:lnTo>
                    <a:lnTo>
                      <a:pt x="12257" y="12119"/>
                    </a:lnTo>
                    <a:lnTo>
                      <a:pt x="12375" y="12002"/>
                    </a:lnTo>
                    <a:close/>
                    <a:moveTo>
                      <a:pt x="13367" y="12599"/>
                    </a:moveTo>
                    <a:lnTo>
                      <a:pt x="13228" y="12727"/>
                    </a:lnTo>
                    <a:lnTo>
                      <a:pt x="12439" y="11938"/>
                    </a:lnTo>
                    <a:lnTo>
                      <a:pt x="12578" y="11799"/>
                    </a:lnTo>
                    <a:close/>
                    <a:moveTo>
                      <a:pt x="13559" y="12397"/>
                    </a:moveTo>
                    <a:lnTo>
                      <a:pt x="13431" y="12535"/>
                    </a:lnTo>
                    <a:lnTo>
                      <a:pt x="12631" y="11746"/>
                    </a:lnTo>
                    <a:lnTo>
                      <a:pt x="12770" y="11607"/>
                    </a:lnTo>
                    <a:close/>
                    <a:moveTo>
                      <a:pt x="13762" y="12205"/>
                    </a:moveTo>
                    <a:lnTo>
                      <a:pt x="13623" y="12343"/>
                    </a:lnTo>
                    <a:lnTo>
                      <a:pt x="12834" y="11543"/>
                    </a:lnTo>
                    <a:lnTo>
                      <a:pt x="12962" y="11415"/>
                    </a:lnTo>
                    <a:close/>
                    <a:moveTo>
                      <a:pt x="13954" y="12012"/>
                    </a:moveTo>
                    <a:lnTo>
                      <a:pt x="13826" y="12140"/>
                    </a:lnTo>
                    <a:lnTo>
                      <a:pt x="13026" y="11351"/>
                    </a:lnTo>
                    <a:lnTo>
                      <a:pt x="13164" y="11212"/>
                    </a:lnTo>
                    <a:close/>
                    <a:moveTo>
                      <a:pt x="14156" y="11810"/>
                    </a:moveTo>
                    <a:lnTo>
                      <a:pt x="14018" y="11948"/>
                    </a:lnTo>
                    <a:lnTo>
                      <a:pt x="13228" y="11148"/>
                    </a:lnTo>
                    <a:lnTo>
                      <a:pt x="13356" y="11020"/>
                    </a:lnTo>
                    <a:close/>
                    <a:moveTo>
                      <a:pt x="14124" y="13741"/>
                    </a:moveTo>
                    <a:lnTo>
                      <a:pt x="14007" y="13858"/>
                    </a:lnTo>
                    <a:lnTo>
                      <a:pt x="13207" y="13069"/>
                    </a:lnTo>
                    <a:lnTo>
                      <a:pt x="13324" y="12951"/>
                    </a:lnTo>
                    <a:close/>
                    <a:moveTo>
                      <a:pt x="14316" y="13549"/>
                    </a:moveTo>
                    <a:lnTo>
                      <a:pt x="14178" y="13677"/>
                    </a:lnTo>
                    <a:lnTo>
                      <a:pt x="13388" y="12887"/>
                    </a:lnTo>
                    <a:lnTo>
                      <a:pt x="13527" y="12749"/>
                    </a:lnTo>
                    <a:close/>
                    <a:moveTo>
                      <a:pt x="14508" y="13346"/>
                    </a:moveTo>
                    <a:lnTo>
                      <a:pt x="14380" y="13485"/>
                    </a:lnTo>
                    <a:lnTo>
                      <a:pt x="13580" y="12695"/>
                    </a:lnTo>
                    <a:lnTo>
                      <a:pt x="13719" y="12557"/>
                    </a:lnTo>
                    <a:close/>
                    <a:moveTo>
                      <a:pt x="14711" y="13154"/>
                    </a:moveTo>
                    <a:lnTo>
                      <a:pt x="14572" y="13293"/>
                    </a:lnTo>
                    <a:lnTo>
                      <a:pt x="13783" y="12493"/>
                    </a:lnTo>
                    <a:lnTo>
                      <a:pt x="13911" y="12365"/>
                    </a:lnTo>
                    <a:close/>
                    <a:moveTo>
                      <a:pt x="14903" y="12962"/>
                    </a:moveTo>
                    <a:lnTo>
                      <a:pt x="14775" y="13090"/>
                    </a:lnTo>
                    <a:lnTo>
                      <a:pt x="13975" y="12301"/>
                    </a:lnTo>
                    <a:lnTo>
                      <a:pt x="14114" y="12162"/>
                    </a:lnTo>
                    <a:close/>
                    <a:moveTo>
                      <a:pt x="15106" y="12759"/>
                    </a:moveTo>
                    <a:lnTo>
                      <a:pt x="14967" y="12898"/>
                    </a:lnTo>
                    <a:lnTo>
                      <a:pt x="14178" y="12098"/>
                    </a:lnTo>
                    <a:lnTo>
                      <a:pt x="14306" y="11970"/>
                    </a:lnTo>
                    <a:close/>
                    <a:moveTo>
                      <a:pt x="15074" y="14690"/>
                    </a:moveTo>
                    <a:lnTo>
                      <a:pt x="14956" y="14807"/>
                    </a:lnTo>
                    <a:lnTo>
                      <a:pt x="14156" y="14007"/>
                    </a:lnTo>
                    <a:lnTo>
                      <a:pt x="14274" y="13901"/>
                    </a:lnTo>
                    <a:close/>
                    <a:moveTo>
                      <a:pt x="15266" y="14498"/>
                    </a:moveTo>
                    <a:lnTo>
                      <a:pt x="15127" y="14626"/>
                    </a:lnTo>
                    <a:lnTo>
                      <a:pt x="14338" y="13837"/>
                    </a:lnTo>
                    <a:lnTo>
                      <a:pt x="14466" y="13698"/>
                    </a:lnTo>
                    <a:close/>
                    <a:moveTo>
                      <a:pt x="15458" y="14295"/>
                    </a:moveTo>
                    <a:lnTo>
                      <a:pt x="15330" y="14434"/>
                    </a:lnTo>
                    <a:lnTo>
                      <a:pt x="14530" y="13634"/>
                    </a:lnTo>
                    <a:lnTo>
                      <a:pt x="14668" y="13506"/>
                    </a:lnTo>
                    <a:close/>
                    <a:moveTo>
                      <a:pt x="15660" y="14103"/>
                    </a:moveTo>
                    <a:lnTo>
                      <a:pt x="15522" y="14242"/>
                    </a:lnTo>
                    <a:lnTo>
                      <a:pt x="14732" y="13442"/>
                    </a:lnTo>
                    <a:lnTo>
                      <a:pt x="14860" y="13303"/>
                    </a:lnTo>
                    <a:close/>
                    <a:moveTo>
                      <a:pt x="15852" y="13911"/>
                    </a:moveTo>
                    <a:lnTo>
                      <a:pt x="15714" y="14039"/>
                    </a:lnTo>
                    <a:lnTo>
                      <a:pt x="14924" y="13250"/>
                    </a:lnTo>
                    <a:lnTo>
                      <a:pt x="15063" y="13111"/>
                    </a:lnTo>
                    <a:close/>
                    <a:moveTo>
                      <a:pt x="16044" y="13709"/>
                    </a:moveTo>
                    <a:lnTo>
                      <a:pt x="15916" y="13847"/>
                    </a:lnTo>
                    <a:lnTo>
                      <a:pt x="15116" y="13047"/>
                    </a:lnTo>
                    <a:lnTo>
                      <a:pt x="15255" y="12919"/>
                    </a:lnTo>
                    <a:close/>
                    <a:moveTo>
                      <a:pt x="16012" y="15639"/>
                    </a:moveTo>
                    <a:lnTo>
                      <a:pt x="15906" y="15757"/>
                    </a:lnTo>
                    <a:lnTo>
                      <a:pt x="15106" y="14957"/>
                    </a:lnTo>
                    <a:lnTo>
                      <a:pt x="15223" y="14850"/>
                    </a:lnTo>
                    <a:close/>
                    <a:moveTo>
                      <a:pt x="16215" y="15447"/>
                    </a:moveTo>
                    <a:lnTo>
                      <a:pt x="16076" y="15575"/>
                    </a:lnTo>
                    <a:lnTo>
                      <a:pt x="15287" y="14786"/>
                    </a:lnTo>
                    <a:lnTo>
                      <a:pt x="15415" y="14647"/>
                    </a:lnTo>
                    <a:close/>
                    <a:moveTo>
                      <a:pt x="16407" y="15245"/>
                    </a:moveTo>
                    <a:lnTo>
                      <a:pt x="16279" y="15383"/>
                    </a:lnTo>
                    <a:lnTo>
                      <a:pt x="15479" y="14583"/>
                    </a:lnTo>
                    <a:lnTo>
                      <a:pt x="15618" y="14455"/>
                    </a:lnTo>
                    <a:close/>
                    <a:moveTo>
                      <a:pt x="16610" y="15053"/>
                    </a:moveTo>
                    <a:lnTo>
                      <a:pt x="16471" y="15181"/>
                    </a:lnTo>
                    <a:lnTo>
                      <a:pt x="15682" y="14391"/>
                    </a:lnTo>
                    <a:lnTo>
                      <a:pt x="15810" y="14253"/>
                    </a:lnTo>
                    <a:close/>
                    <a:moveTo>
                      <a:pt x="16802" y="14850"/>
                    </a:moveTo>
                    <a:lnTo>
                      <a:pt x="16663" y="14989"/>
                    </a:lnTo>
                    <a:lnTo>
                      <a:pt x="15874" y="14199"/>
                    </a:lnTo>
                    <a:lnTo>
                      <a:pt x="16012" y="14061"/>
                    </a:lnTo>
                    <a:close/>
                    <a:moveTo>
                      <a:pt x="16994" y="14658"/>
                    </a:moveTo>
                    <a:lnTo>
                      <a:pt x="16866" y="14797"/>
                    </a:lnTo>
                    <a:lnTo>
                      <a:pt x="16066" y="13997"/>
                    </a:lnTo>
                    <a:lnTo>
                      <a:pt x="16204" y="13869"/>
                    </a:lnTo>
                    <a:close/>
                    <a:moveTo>
                      <a:pt x="16962" y="16589"/>
                    </a:moveTo>
                    <a:lnTo>
                      <a:pt x="16855" y="16706"/>
                    </a:lnTo>
                    <a:lnTo>
                      <a:pt x="16055" y="15906"/>
                    </a:lnTo>
                    <a:lnTo>
                      <a:pt x="16172" y="15799"/>
                    </a:lnTo>
                    <a:close/>
                    <a:moveTo>
                      <a:pt x="17165" y="16397"/>
                    </a:moveTo>
                    <a:lnTo>
                      <a:pt x="17026" y="16525"/>
                    </a:lnTo>
                    <a:lnTo>
                      <a:pt x="16236" y="15735"/>
                    </a:lnTo>
                    <a:lnTo>
                      <a:pt x="16364" y="15597"/>
                    </a:lnTo>
                    <a:close/>
                    <a:moveTo>
                      <a:pt x="17357" y="16194"/>
                    </a:moveTo>
                    <a:lnTo>
                      <a:pt x="17229" y="16333"/>
                    </a:lnTo>
                    <a:lnTo>
                      <a:pt x="16428" y="15533"/>
                    </a:lnTo>
                    <a:lnTo>
                      <a:pt x="16567" y="15405"/>
                    </a:lnTo>
                    <a:close/>
                    <a:moveTo>
                      <a:pt x="17559" y="16002"/>
                    </a:moveTo>
                    <a:lnTo>
                      <a:pt x="17421" y="16130"/>
                    </a:lnTo>
                    <a:lnTo>
                      <a:pt x="16631" y="15341"/>
                    </a:lnTo>
                    <a:lnTo>
                      <a:pt x="16759" y="15202"/>
                    </a:lnTo>
                    <a:close/>
                    <a:moveTo>
                      <a:pt x="17751" y="15799"/>
                    </a:moveTo>
                    <a:lnTo>
                      <a:pt x="17613" y="15938"/>
                    </a:lnTo>
                    <a:lnTo>
                      <a:pt x="16823" y="15149"/>
                    </a:lnTo>
                    <a:lnTo>
                      <a:pt x="16962" y="15010"/>
                    </a:lnTo>
                    <a:close/>
                    <a:moveTo>
                      <a:pt x="17943" y="15607"/>
                    </a:moveTo>
                    <a:lnTo>
                      <a:pt x="17815" y="15746"/>
                    </a:lnTo>
                    <a:lnTo>
                      <a:pt x="17015" y="14946"/>
                    </a:lnTo>
                    <a:lnTo>
                      <a:pt x="17154" y="14818"/>
                    </a:lnTo>
                    <a:close/>
                    <a:moveTo>
                      <a:pt x="5398" y="13175"/>
                    </a:moveTo>
                    <a:lnTo>
                      <a:pt x="5281" y="13069"/>
                    </a:lnTo>
                    <a:lnTo>
                      <a:pt x="6081" y="12269"/>
                    </a:lnTo>
                    <a:lnTo>
                      <a:pt x="6188" y="12386"/>
                    </a:lnTo>
                    <a:close/>
                    <a:moveTo>
                      <a:pt x="5590" y="13378"/>
                    </a:moveTo>
                    <a:lnTo>
                      <a:pt x="5462" y="13239"/>
                    </a:lnTo>
                    <a:lnTo>
                      <a:pt x="6252" y="12450"/>
                    </a:lnTo>
                    <a:lnTo>
                      <a:pt x="6390" y="12578"/>
                    </a:lnTo>
                    <a:close/>
                    <a:moveTo>
                      <a:pt x="5793" y="13570"/>
                    </a:moveTo>
                    <a:lnTo>
                      <a:pt x="5654" y="13442"/>
                    </a:lnTo>
                    <a:lnTo>
                      <a:pt x="6454" y="12642"/>
                    </a:lnTo>
                    <a:lnTo>
                      <a:pt x="6582" y="12781"/>
                    </a:lnTo>
                    <a:close/>
                    <a:moveTo>
                      <a:pt x="5985" y="13773"/>
                    </a:moveTo>
                    <a:lnTo>
                      <a:pt x="5857" y="13634"/>
                    </a:lnTo>
                    <a:lnTo>
                      <a:pt x="6646" y="12845"/>
                    </a:lnTo>
                    <a:lnTo>
                      <a:pt x="6785" y="12973"/>
                    </a:lnTo>
                    <a:close/>
                    <a:moveTo>
                      <a:pt x="6188" y="13965"/>
                    </a:moveTo>
                    <a:lnTo>
                      <a:pt x="6049" y="13826"/>
                    </a:lnTo>
                    <a:lnTo>
                      <a:pt x="6838" y="13037"/>
                    </a:lnTo>
                    <a:lnTo>
                      <a:pt x="6977" y="13175"/>
                    </a:lnTo>
                    <a:close/>
                    <a:moveTo>
                      <a:pt x="6380" y="14157"/>
                    </a:moveTo>
                    <a:lnTo>
                      <a:pt x="6241" y="14029"/>
                    </a:lnTo>
                    <a:lnTo>
                      <a:pt x="7041" y="13229"/>
                    </a:lnTo>
                    <a:lnTo>
                      <a:pt x="7169" y="13367"/>
                    </a:lnTo>
                    <a:close/>
                    <a:moveTo>
                      <a:pt x="4449" y="14125"/>
                    </a:moveTo>
                    <a:lnTo>
                      <a:pt x="4332" y="14007"/>
                    </a:lnTo>
                    <a:lnTo>
                      <a:pt x="5132" y="13218"/>
                    </a:lnTo>
                    <a:lnTo>
                      <a:pt x="5238" y="13335"/>
                    </a:lnTo>
                    <a:close/>
                    <a:moveTo>
                      <a:pt x="4641" y="14327"/>
                    </a:moveTo>
                    <a:lnTo>
                      <a:pt x="4513" y="14189"/>
                    </a:lnTo>
                    <a:lnTo>
                      <a:pt x="5302" y="13399"/>
                    </a:lnTo>
                    <a:lnTo>
                      <a:pt x="5441" y="13527"/>
                    </a:lnTo>
                    <a:close/>
                    <a:moveTo>
                      <a:pt x="4844" y="14519"/>
                    </a:moveTo>
                    <a:lnTo>
                      <a:pt x="4705" y="14381"/>
                    </a:lnTo>
                    <a:lnTo>
                      <a:pt x="5505" y="13591"/>
                    </a:lnTo>
                    <a:lnTo>
                      <a:pt x="5633" y="13730"/>
                    </a:lnTo>
                    <a:close/>
                    <a:moveTo>
                      <a:pt x="5036" y="14711"/>
                    </a:moveTo>
                    <a:lnTo>
                      <a:pt x="4908" y="14583"/>
                    </a:lnTo>
                    <a:lnTo>
                      <a:pt x="5697" y="13783"/>
                    </a:lnTo>
                    <a:lnTo>
                      <a:pt x="5836" y="13922"/>
                    </a:lnTo>
                    <a:close/>
                    <a:moveTo>
                      <a:pt x="5238" y="14914"/>
                    </a:moveTo>
                    <a:lnTo>
                      <a:pt x="5100" y="14775"/>
                    </a:lnTo>
                    <a:lnTo>
                      <a:pt x="5889" y="13986"/>
                    </a:lnTo>
                    <a:lnTo>
                      <a:pt x="6028" y="14114"/>
                    </a:lnTo>
                    <a:close/>
                    <a:moveTo>
                      <a:pt x="5430" y="15106"/>
                    </a:moveTo>
                    <a:lnTo>
                      <a:pt x="5292" y="14978"/>
                    </a:lnTo>
                    <a:lnTo>
                      <a:pt x="6092" y="14178"/>
                    </a:lnTo>
                    <a:lnTo>
                      <a:pt x="6220" y="14317"/>
                    </a:lnTo>
                    <a:close/>
                    <a:moveTo>
                      <a:pt x="3499" y="15074"/>
                    </a:moveTo>
                    <a:lnTo>
                      <a:pt x="3382" y="14957"/>
                    </a:lnTo>
                    <a:lnTo>
                      <a:pt x="4182" y="14167"/>
                    </a:lnTo>
                    <a:lnTo>
                      <a:pt x="4300" y="14285"/>
                    </a:lnTo>
                    <a:close/>
                    <a:moveTo>
                      <a:pt x="3691" y="15277"/>
                    </a:moveTo>
                    <a:lnTo>
                      <a:pt x="3563" y="15138"/>
                    </a:lnTo>
                    <a:lnTo>
                      <a:pt x="4353" y="14349"/>
                    </a:lnTo>
                    <a:lnTo>
                      <a:pt x="4492" y="14477"/>
                    </a:lnTo>
                    <a:close/>
                    <a:moveTo>
                      <a:pt x="3894" y="15469"/>
                    </a:moveTo>
                    <a:lnTo>
                      <a:pt x="3755" y="15330"/>
                    </a:lnTo>
                    <a:lnTo>
                      <a:pt x="4556" y="14541"/>
                    </a:lnTo>
                    <a:lnTo>
                      <a:pt x="4684" y="14679"/>
                    </a:lnTo>
                    <a:close/>
                    <a:moveTo>
                      <a:pt x="4086" y="15661"/>
                    </a:moveTo>
                    <a:lnTo>
                      <a:pt x="3958" y="15533"/>
                    </a:lnTo>
                    <a:lnTo>
                      <a:pt x="4748" y="14733"/>
                    </a:lnTo>
                    <a:lnTo>
                      <a:pt x="4886" y="14871"/>
                    </a:lnTo>
                    <a:close/>
                    <a:moveTo>
                      <a:pt x="4289" y="15863"/>
                    </a:moveTo>
                    <a:lnTo>
                      <a:pt x="4150" y="15725"/>
                    </a:lnTo>
                    <a:lnTo>
                      <a:pt x="4950" y="14935"/>
                    </a:lnTo>
                    <a:lnTo>
                      <a:pt x="5078" y="15063"/>
                    </a:lnTo>
                    <a:close/>
                    <a:moveTo>
                      <a:pt x="4481" y="16055"/>
                    </a:moveTo>
                    <a:lnTo>
                      <a:pt x="4342" y="15927"/>
                    </a:lnTo>
                    <a:lnTo>
                      <a:pt x="5142" y="15127"/>
                    </a:lnTo>
                    <a:lnTo>
                      <a:pt x="5281" y="15266"/>
                    </a:lnTo>
                    <a:close/>
                    <a:moveTo>
                      <a:pt x="2550" y="16023"/>
                    </a:moveTo>
                    <a:lnTo>
                      <a:pt x="2433" y="15906"/>
                    </a:lnTo>
                    <a:lnTo>
                      <a:pt x="3233" y="15117"/>
                    </a:lnTo>
                    <a:lnTo>
                      <a:pt x="3350" y="15234"/>
                    </a:lnTo>
                    <a:close/>
                    <a:moveTo>
                      <a:pt x="2753" y="16226"/>
                    </a:moveTo>
                    <a:lnTo>
                      <a:pt x="2614" y="16087"/>
                    </a:lnTo>
                    <a:lnTo>
                      <a:pt x="3403" y="15298"/>
                    </a:lnTo>
                    <a:lnTo>
                      <a:pt x="3542" y="15426"/>
                    </a:lnTo>
                    <a:close/>
                    <a:moveTo>
                      <a:pt x="2945" y="16418"/>
                    </a:moveTo>
                    <a:lnTo>
                      <a:pt x="2806" y="16279"/>
                    </a:lnTo>
                    <a:lnTo>
                      <a:pt x="3606" y="15490"/>
                    </a:lnTo>
                    <a:lnTo>
                      <a:pt x="3734" y="15629"/>
                    </a:lnTo>
                    <a:close/>
                    <a:moveTo>
                      <a:pt x="3137" y="16610"/>
                    </a:moveTo>
                    <a:lnTo>
                      <a:pt x="3009" y="16482"/>
                    </a:lnTo>
                    <a:lnTo>
                      <a:pt x="3798" y="15682"/>
                    </a:lnTo>
                    <a:lnTo>
                      <a:pt x="3937" y="15821"/>
                    </a:lnTo>
                    <a:close/>
                    <a:moveTo>
                      <a:pt x="3339" y="16813"/>
                    </a:moveTo>
                    <a:lnTo>
                      <a:pt x="3201" y="16674"/>
                    </a:lnTo>
                    <a:lnTo>
                      <a:pt x="4001" y="15885"/>
                    </a:lnTo>
                    <a:lnTo>
                      <a:pt x="4129" y="16013"/>
                    </a:lnTo>
                    <a:close/>
                    <a:moveTo>
                      <a:pt x="3531" y="17005"/>
                    </a:moveTo>
                    <a:lnTo>
                      <a:pt x="3403" y="16877"/>
                    </a:lnTo>
                    <a:lnTo>
                      <a:pt x="4193" y="16077"/>
                    </a:lnTo>
                    <a:lnTo>
                      <a:pt x="4332" y="16215"/>
                    </a:lnTo>
                    <a:close/>
                    <a:moveTo>
                      <a:pt x="1601" y="16973"/>
                    </a:moveTo>
                    <a:lnTo>
                      <a:pt x="1483" y="16856"/>
                    </a:lnTo>
                    <a:lnTo>
                      <a:pt x="2283" y="16066"/>
                    </a:lnTo>
                    <a:lnTo>
                      <a:pt x="2401" y="16183"/>
                    </a:lnTo>
                    <a:close/>
                    <a:moveTo>
                      <a:pt x="1803" y="17176"/>
                    </a:moveTo>
                    <a:lnTo>
                      <a:pt x="1665" y="17037"/>
                    </a:lnTo>
                    <a:lnTo>
                      <a:pt x="2454" y="16237"/>
                    </a:lnTo>
                    <a:lnTo>
                      <a:pt x="2593" y="16375"/>
                    </a:lnTo>
                    <a:close/>
                    <a:moveTo>
                      <a:pt x="1995" y="17368"/>
                    </a:moveTo>
                    <a:lnTo>
                      <a:pt x="1857" y="17229"/>
                    </a:lnTo>
                    <a:lnTo>
                      <a:pt x="2657" y="16439"/>
                    </a:lnTo>
                    <a:lnTo>
                      <a:pt x="2785" y="16567"/>
                    </a:lnTo>
                    <a:close/>
                    <a:moveTo>
                      <a:pt x="2187" y="17560"/>
                    </a:moveTo>
                    <a:lnTo>
                      <a:pt x="2059" y="17432"/>
                    </a:lnTo>
                    <a:lnTo>
                      <a:pt x="2849" y="16631"/>
                    </a:lnTo>
                    <a:lnTo>
                      <a:pt x="2987" y="16770"/>
                    </a:lnTo>
                    <a:close/>
                    <a:moveTo>
                      <a:pt x="2390" y="17762"/>
                    </a:moveTo>
                    <a:lnTo>
                      <a:pt x="2251" y="17624"/>
                    </a:lnTo>
                    <a:lnTo>
                      <a:pt x="3051" y="16834"/>
                    </a:lnTo>
                    <a:lnTo>
                      <a:pt x="3179" y="16962"/>
                    </a:lnTo>
                    <a:close/>
                    <a:moveTo>
                      <a:pt x="2582" y="17954"/>
                    </a:moveTo>
                    <a:lnTo>
                      <a:pt x="2454" y="17816"/>
                    </a:lnTo>
                    <a:lnTo>
                      <a:pt x="3243" y="17026"/>
                    </a:lnTo>
                    <a:lnTo>
                      <a:pt x="3382" y="17165"/>
                    </a:lnTo>
                    <a:close/>
                    <a:moveTo>
                      <a:pt x="5014" y="5409"/>
                    </a:moveTo>
                    <a:lnTo>
                      <a:pt x="5132" y="5292"/>
                    </a:lnTo>
                    <a:lnTo>
                      <a:pt x="5921" y="6081"/>
                    </a:lnTo>
                    <a:lnTo>
                      <a:pt x="5804" y="6199"/>
                    </a:lnTo>
                    <a:close/>
                    <a:moveTo>
                      <a:pt x="4812" y="5601"/>
                    </a:moveTo>
                    <a:lnTo>
                      <a:pt x="4950" y="5463"/>
                    </a:lnTo>
                    <a:lnTo>
                      <a:pt x="5750" y="6263"/>
                    </a:lnTo>
                    <a:lnTo>
                      <a:pt x="5612" y="6401"/>
                    </a:lnTo>
                    <a:close/>
                    <a:moveTo>
                      <a:pt x="4620" y="5793"/>
                    </a:moveTo>
                    <a:lnTo>
                      <a:pt x="4758" y="5665"/>
                    </a:lnTo>
                    <a:lnTo>
                      <a:pt x="5548" y="6455"/>
                    </a:lnTo>
                    <a:lnTo>
                      <a:pt x="5420" y="6593"/>
                    </a:lnTo>
                    <a:close/>
                    <a:moveTo>
                      <a:pt x="4428" y="5996"/>
                    </a:moveTo>
                    <a:lnTo>
                      <a:pt x="4556" y="5857"/>
                    </a:lnTo>
                    <a:lnTo>
                      <a:pt x="5356" y="6657"/>
                    </a:lnTo>
                    <a:lnTo>
                      <a:pt x="5217" y="6785"/>
                    </a:lnTo>
                    <a:close/>
                    <a:moveTo>
                      <a:pt x="4225" y="6188"/>
                    </a:moveTo>
                    <a:lnTo>
                      <a:pt x="4364" y="6060"/>
                    </a:lnTo>
                    <a:lnTo>
                      <a:pt x="5153" y="6849"/>
                    </a:lnTo>
                    <a:lnTo>
                      <a:pt x="5025" y="6988"/>
                    </a:lnTo>
                    <a:close/>
                    <a:moveTo>
                      <a:pt x="4033" y="6391"/>
                    </a:moveTo>
                    <a:lnTo>
                      <a:pt x="4161" y="6252"/>
                    </a:lnTo>
                    <a:lnTo>
                      <a:pt x="4961" y="7052"/>
                    </a:lnTo>
                    <a:lnTo>
                      <a:pt x="4822" y="7180"/>
                    </a:lnTo>
                    <a:close/>
                    <a:moveTo>
                      <a:pt x="4065" y="4460"/>
                    </a:moveTo>
                    <a:lnTo>
                      <a:pt x="4182" y="4343"/>
                    </a:lnTo>
                    <a:lnTo>
                      <a:pt x="4972" y="5132"/>
                    </a:lnTo>
                    <a:lnTo>
                      <a:pt x="4854" y="5249"/>
                    </a:lnTo>
                    <a:close/>
                    <a:moveTo>
                      <a:pt x="3873" y="4652"/>
                    </a:moveTo>
                    <a:lnTo>
                      <a:pt x="4001" y="4524"/>
                    </a:lnTo>
                    <a:lnTo>
                      <a:pt x="4801" y="5313"/>
                    </a:lnTo>
                    <a:lnTo>
                      <a:pt x="4662" y="5452"/>
                    </a:lnTo>
                    <a:close/>
                    <a:moveTo>
                      <a:pt x="3670" y="4855"/>
                    </a:moveTo>
                    <a:lnTo>
                      <a:pt x="3809" y="4716"/>
                    </a:lnTo>
                    <a:lnTo>
                      <a:pt x="4598" y="5505"/>
                    </a:lnTo>
                    <a:lnTo>
                      <a:pt x="4470" y="5644"/>
                    </a:lnTo>
                    <a:close/>
                    <a:moveTo>
                      <a:pt x="3478" y="5047"/>
                    </a:moveTo>
                    <a:lnTo>
                      <a:pt x="3606" y="4908"/>
                    </a:lnTo>
                    <a:lnTo>
                      <a:pt x="4406" y="5708"/>
                    </a:lnTo>
                    <a:lnTo>
                      <a:pt x="4268" y="5836"/>
                    </a:lnTo>
                    <a:close/>
                    <a:moveTo>
                      <a:pt x="3275" y="5239"/>
                    </a:moveTo>
                    <a:lnTo>
                      <a:pt x="3414" y="5111"/>
                    </a:lnTo>
                    <a:lnTo>
                      <a:pt x="4204" y="5900"/>
                    </a:lnTo>
                    <a:lnTo>
                      <a:pt x="4076" y="6039"/>
                    </a:lnTo>
                    <a:close/>
                    <a:moveTo>
                      <a:pt x="3083" y="5441"/>
                    </a:moveTo>
                    <a:lnTo>
                      <a:pt x="3222" y="5303"/>
                    </a:lnTo>
                    <a:lnTo>
                      <a:pt x="4012" y="6103"/>
                    </a:lnTo>
                    <a:lnTo>
                      <a:pt x="3873" y="6231"/>
                    </a:lnTo>
                    <a:close/>
                    <a:moveTo>
                      <a:pt x="3115" y="3511"/>
                    </a:moveTo>
                    <a:lnTo>
                      <a:pt x="3233" y="3393"/>
                    </a:lnTo>
                    <a:lnTo>
                      <a:pt x="4022" y="4183"/>
                    </a:lnTo>
                    <a:lnTo>
                      <a:pt x="3905" y="4300"/>
                    </a:lnTo>
                    <a:close/>
                    <a:moveTo>
                      <a:pt x="2923" y="3703"/>
                    </a:moveTo>
                    <a:lnTo>
                      <a:pt x="3051" y="3575"/>
                    </a:lnTo>
                    <a:lnTo>
                      <a:pt x="3851" y="4364"/>
                    </a:lnTo>
                    <a:lnTo>
                      <a:pt x="3713" y="4503"/>
                    </a:lnTo>
                    <a:close/>
                    <a:moveTo>
                      <a:pt x="2721" y="3905"/>
                    </a:moveTo>
                    <a:lnTo>
                      <a:pt x="2859" y="3767"/>
                    </a:lnTo>
                    <a:lnTo>
                      <a:pt x="3649" y="4556"/>
                    </a:lnTo>
                    <a:lnTo>
                      <a:pt x="3521" y="4695"/>
                    </a:lnTo>
                    <a:close/>
                    <a:moveTo>
                      <a:pt x="2529" y="4097"/>
                    </a:moveTo>
                    <a:lnTo>
                      <a:pt x="2657" y="3959"/>
                    </a:lnTo>
                    <a:lnTo>
                      <a:pt x="3457" y="4759"/>
                    </a:lnTo>
                    <a:lnTo>
                      <a:pt x="3318" y="4887"/>
                    </a:lnTo>
                    <a:close/>
                    <a:moveTo>
                      <a:pt x="2326" y="4289"/>
                    </a:moveTo>
                    <a:lnTo>
                      <a:pt x="2465" y="4161"/>
                    </a:lnTo>
                    <a:lnTo>
                      <a:pt x="3254" y="4951"/>
                    </a:lnTo>
                    <a:lnTo>
                      <a:pt x="3126" y="5089"/>
                    </a:lnTo>
                    <a:close/>
                    <a:moveTo>
                      <a:pt x="2134" y="4492"/>
                    </a:moveTo>
                    <a:lnTo>
                      <a:pt x="2273" y="4353"/>
                    </a:lnTo>
                    <a:lnTo>
                      <a:pt x="3062" y="5153"/>
                    </a:lnTo>
                    <a:lnTo>
                      <a:pt x="2923" y="5281"/>
                    </a:lnTo>
                    <a:close/>
                    <a:moveTo>
                      <a:pt x="2166" y="2561"/>
                    </a:moveTo>
                    <a:lnTo>
                      <a:pt x="2283" y="2444"/>
                    </a:lnTo>
                    <a:lnTo>
                      <a:pt x="3073" y="3244"/>
                    </a:lnTo>
                    <a:lnTo>
                      <a:pt x="2966" y="3351"/>
                    </a:lnTo>
                    <a:close/>
                    <a:moveTo>
                      <a:pt x="1974" y="2753"/>
                    </a:moveTo>
                    <a:lnTo>
                      <a:pt x="2102" y="2625"/>
                    </a:lnTo>
                    <a:lnTo>
                      <a:pt x="2902" y="3415"/>
                    </a:lnTo>
                    <a:lnTo>
                      <a:pt x="2763" y="3553"/>
                    </a:lnTo>
                    <a:close/>
                    <a:moveTo>
                      <a:pt x="1771" y="2956"/>
                    </a:moveTo>
                    <a:lnTo>
                      <a:pt x="1910" y="2817"/>
                    </a:lnTo>
                    <a:lnTo>
                      <a:pt x="2699" y="3617"/>
                    </a:lnTo>
                    <a:lnTo>
                      <a:pt x="2571" y="3745"/>
                    </a:lnTo>
                    <a:close/>
                    <a:moveTo>
                      <a:pt x="1579" y="3148"/>
                    </a:moveTo>
                    <a:lnTo>
                      <a:pt x="1707" y="3009"/>
                    </a:lnTo>
                    <a:lnTo>
                      <a:pt x="2507" y="3809"/>
                    </a:lnTo>
                    <a:lnTo>
                      <a:pt x="2369" y="3948"/>
                    </a:lnTo>
                    <a:close/>
                    <a:moveTo>
                      <a:pt x="1377" y="3340"/>
                    </a:moveTo>
                    <a:lnTo>
                      <a:pt x="1515" y="3212"/>
                    </a:lnTo>
                    <a:lnTo>
                      <a:pt x="2315" y="4001"/>
                    </a:lnTo>
                    <a:lnTo>
                      <a:pt x="2177" y="4140"/>
                    </a:lnTo>
                    <a:close/>
                    <a:moveTo>
                      <a:pt x="1185" y="3543"/>
                    </a:moveTo>
                    <a:lnTo>
                      <a:pt x="1323" y="3404"/>
                    </a:lnTo>
                    <a:lnTo>
                      <a:pt x="2113" y="4204"/>
                    </a:lnTo>
                    <a:lnTo>
                      <a:pt x="1985" y="4332"/>
                    </a:lnTo>
                    <a:close/>
                    <a:moveTo>
                      <a:pt x="1217" y="1612"/>
                    </a:moveTo>
                    <a:lnTo>
                      <a:pt x="1334" y="1494"/>
                    </a:lnTo>
                    <a:lnTo>
                      <a:pt x="2123" y="2294"/>
                    </a:lnTo>
                    <a:lnTo>
                      <a:pt x="2017" y="2401"/>
                    </a:lnTo>
                    <a:close/>
                    <a:moveTo>
                      <a:pt x="1025" y="1804"/>
                    </a:moveTo>
                    <a:lnTo>
                      <a:pt x="1153" y="1676"/>
                    </a:lnTo>
                    <a:lnTo>
                      <a:pt x="1953" y="2465"/>
                    </a:lnTo>
                    <a:lnTo>
                      <a:pt x="1814" y="2604"/>
                    </a:lnTo>
                    <a:close/>
                    <a:moveTo>
                      <a:pt x="822" y="2006"/>
                    </a:moveTo>
                    <a:lnTo>
                      <a:pt x="961" y="1868"/>
                    </a:lnTo>
                    <a:lnTo>
                      <a:pt x="1750" y="2668"/>
                    </a:lnTo>
                    <a:lnTo>
                      <a:pt x="1622" y="2796"/>
                    </a:lnTo>
                    <a:close/>
                    <a:moveTo>
                      <a:pt x="630" y="2198"/>
                    </a:moveTo>
                    <a:lnTo>
                      <a:pt x="769" y="2070"/>
                    </a:lnTo>
                    <a:lnTo>
                      <a:pt x="1558" y="2860"/>
                    </a:lnTo>
                    <a:lnTo>
                      <a:pt x="1419" y="2999"/>
                    </a:lnTo>
                    <a:close/>
                    <a:moveTo>
                      <a:pt x="438" y="2401"/>
                    </a:moveTo>
                    <a:lnTo>
                      <a:pt x="566" y="2262"/>
                    </a:lnTo>
                    <a:lnTo>
                      <a:pt x="1366" y="3052"/>
                    </a:lnTo>
                    <a:lnTo>
                      <a:pt x="1227" y="3191"/>
                    </a:lnTo>
                    <a:close/>
                    <a:moveTo>
                      <a:pt x="235" y="2593"/>
                    </a:moveTo>
                    <a:lnTo>
                      <a:pt x="374" y="2454"/>
                    </a:lnTo>
                    <a:lnTo>
                      <a:pt x="1163" y="3255"/>
                    </a:lnTo>
                    <a:lnTo>
                      <a:pt x="1035" y="3383"/>
                    </a:lnTo>
                    <a:close/>
                    <a:moveTo>
                      <a:pt x="8641" y="9100"/>
                    </a:moveTo>
                    <a:cubicBezTo>
                      <a:pt x="8641" y="8983"/>
                      <a:pt x="8695" y="8876"/>
                      <a:pt x="8780" y="8780"/>
                    </a:cubicBezTo>
                    <a:cubicBezTo>
                      <a:pt x="8865" y="8695"/>
                      <a:pt x="8983" y="8652"/>
                      <a:pt x="9089" y="8652"/>
                    </a:cubicBezTo>
                    <a:cubicBezTo>
                      <a:pt x="9207" y="8652"/>
                      <a:pt x="9324" y="8695"/>
                      <a:pt x="9409" y="8780"/>
                    </a:cubicBezTo>
                    <a:cubicBezTo>
                      <a:pt x="9495" y="8876"/>
                      <a:pt x="9537" y="8983"/>
                      <a:pt x="9537" y="9100"/>
                    </a:cubicBezTo>
                    <a:cubicBezTo>
                      <a:pt x="9537" y="9218"/>
                      <a:pt x="9495" y="9324"/>
                      <a:pt x="9409" y="9420"/>
                    </a:cubicBezTo>
                    <a:cubicBezTo>
                      <a:pt x="9324" y="9506"/>
                      <a:pt x="9207" y="9548"/>
                      <a:pt x="9089" y="9548"/>
                    </a:cubicBezTo>
                    <a:cubicBezTo>
                      <a:pt x="8983" y="9548"/>
                      <a:pt x="8865" y="9506"/>
                      <a:pt x="8780" y="9420"/>
                    </a:cubicBezTo>
                    <a:cubicBezTo>
                      <a:pt x="8695" y="9324"/>
                      <a:pt x="8641" y="9218"/>
                      <a:pt x="8641" y="9100"/>
                    </a:cubicBezTo>
                    <a:close/>
                    <a:moveTo>
                      <a:pt x="15543" y="182"/>
                    </a:moveTo>
                    <a:lnTo>
                      <a:pt x="14743" y="982"/>
                    </a:lnTo>
                    <a:cubicBezTo>
                      <a:pt x="14700" y="950"/>
                      <a:pt x="14647" y="961"/>
                      <a:pt x="14604" y="993"/>
                    </a:cubicBezTo>
                    <a:cubicBezTo>
                      <a:pt x="14572" y="1036"/>
                      <a:pt x="14572" y="1089"/>
                      <a:pt x="14594" y="1132"/>
                    </a:cubicBezTo>
                    <a:lnTo>
                      <a:pt x="13794" y="1932"/>
                    </a:lnTo>
                    <a:cubicBezTo>
                      <a:pt x="13751" y="1900"/>
                      <a:pt x="13698" y="1910"/>
                      <a:pt x="13655" y="1942"/>
                    </a:cubicBezTo>
                    <a:cubicBezTo>
                      <a:pt x="13623" y="1985"/>
                      <a:pt x="13623" y="2038"/>
                      <a:pt x="13644" y="2081"/>
                    </a:cubicBezTo>
                    <a:lnTo>
                      <a:pt x="12844" y="2881"/>
                    </a:lnTo>
                    <a:cubicBezTo>
                      <a:pt x="12802" y="2849"/>
                      <a:pt x="12748" y="2860"/>
                      <a:pt x="12716" y="2892"/>
                    </a:cubicBezTo>
                    <a:cubicBezTo>
                      <a:pt x="12674" y="2934"/>
                      <a:pt x="12674" y="2988"/>
                      <a:pt x="12695" y="3031"/>
                    </a:cubicBezTo>
                    <a:lnTo>
                      <a:pt x="11895" y="3831"/>
                    </a:lnTo>
                    <a:cubicBezTo>
                      <a:pt x="11852" y="3799"/>
                      <a:pt x="11799" y="3809"/>
                      <a:pt x="11767" y="3841"/>
                    </a:cubicBezTo>
                    <a:cubicBezTo>
                      <a:pt x="11724" y="3884"/>
                      <a:pt x="11724" y="3937"/>
                      <a:pt x="11745" y="3980"/>
                    </a:cubicBezTo>
                    <a:lnTo>
                      <a:pt x="10945" y="4769"/>
                    </a:lnTo>
                    <a:cubicBezTo>
                      <a:pt x="10903" y="4748"/>
                      <a:pt x="10849" y="4759"/>
                      <a:pt x="10817" y="4791"/>
                    </a:cubicBezTo>
                    <a:cubicBezTo>
                      <a:pt x="10775" y="4833"/>
                      <a:pt x="10775" y="4908"/>
                      <a:pt x="10817" y="4951"/>
                    </a:cubicBezTo>
                    <a:lnTo>
                      <a:pt x="11948" y="6081"/>
                    </a:lnTo>
                    <a:lnTo>
                      <a:pt x="9473" y="8556"/>
                    </a:lnTo>
                    <a:cubicBezTo>
                      <a:pt x="9367" y="8482"/>
                      <a:pt x="9228" y="8439"/>
                      <a:pt x="9089" y="8439"/>
                    </a:cubicBezTo>
                    <a:cubicBezTo>
                      <a:pt x="8961" y="8439"/>
                      <a:pt x="8823" y="8482"/>
                      <a:pt x="8705" y="8556"/>
                    </a:cubicBezTo>
                    <a:lnTo>
                      <a:pt x="6156" y="6007"/>
                    </a:lnTo>
                    <a:lnTo>
                      <a:pt x="5206" y="5057"/>
                    </a:lnTo>
                    <a:lnTo>
                      <a:pt x="4257" y="4108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2358" y="2209"/>
                    </a:lnTo>
                    <a:lnTo>
                      <a:pt x="1409" y="1260"/>
                    </a:lnTo>
                    <a:lnTo>
                      <a:pt x="1259" y="1110"/>
                    </a:lnTo>
                    <a:cubicBezTo>
                      <a:pt x="1217" y="1068"/>
                      <a:pt x="1142" y="1068"/>
                      <a:pt x="1099" y="1110"/>
                    </a:cubicBezTo>
                    <a:cubicBezTo>
                      <a:pt x="1057" y="1153"/>
                      <a:pt x="1057" y="1228"/>
                      <a:pt x="1099" y="1270"/>
                    </a:cubicBezTo>
                    <a:lnTo>
                      <a:pt x="1174" y="1345"/>
                    </a:lnTo>
                    <a:lnTo>
                      <a:pt x="43" y="2476"/>
                    </a:lnTo>
                    <a:cubicBezTo>
                      <a:pt x="1" y="2518"/>
                      <a:pt x="1" y="2593"/>
                      <a:pt x="43" y="2636"/>
                    </a:cubicBezTo>
                    <a:cubicBezTo>
                      <a:pt x="75" y="2668"/>
                      <a:pt x="129" y="2678"/>
                      <a:pt x="171" y="2657"/>
                    </a:cubicBezTo>
                    <a:lnTo>
                      <a:pt x="971" y="3447"/>
                    </a:lnTo>
                    <a:cubicBezTo>
                      <a:pt x="950" y="3489"/>
                      <a:pt x="950" y="3543"/>
                      <a:pt x="993" y="3585"/>
                    </a:cubicBezTo>
                    <a:cubicBezTo>
                      <a:pt x="1025" y="3617"/>
                      <a:pt x="1078" y="3628"/>
                      <a:pt x="1121" y="3596"/>
                    </a:cubicBezTo>
                    <a:lnTo>
                      <a:pt x="1921" y="4396"/>
                    </a:lnTo>
                    <a:cubicBezTo>
                      <a:pt x="1899" y="4439"/>
                      <a:pt x="1899" y="4492"/>
                      <a:pt x="1942" y="4535"/>
                    </a:cubicBezTo>
                    <a:cubicBezTo>
                      <a:pt x="1974" y="4567"/>
                      <a:pt x="2027" y="4577"/>
                      <a:pt x="2070" y="4545"/>
                    </a:cubicBezTo>
                    <a:lnTo>
                      <a:pt x="2870" y="5345"/>
                    </a:lnTo>
                    <a:cubicBezTo>
                      <a:pt x="2849" y="5388"/>
                      <a:pt x="2849" y="5441"/>
                      <a:pt x="2891" y="5484"/>
                    </a:cubicBezTo>
                    <a:cubicBezTo>
                      <a:pt x="2923" y="5516"/>
                      <a:pt x="2977" y="5527"/>
                      <a:pt x="3019" y="5495"/>
                    </a:cubicBezTo>
                    <a:lnTo>
                      <a:pt x="3819" y="6295"/>
                    </a:lnTo>
                    <a:cubicBezTo>
                      <a:pt x="3798" y="6337"/>
                      <a:pt x="3798" y="6391"/>
                      <a:pt x="3830" y="6433"/>
                    </a:cubicBezTo>
                    <a:cubicBezTo>
                      <a:pt x="3873" y="6465"/>
                      <a:pt x="3926" y="6476"/>
                      <a:pt x="3969" y="6444"/>
                    </a:cubicBezTo>
                    <a:lnTo>
                      <a:pt x="4769" y="7244"/>
                    </a:lnTo>
                    <a:cubicBezTo>
                      <a:pt x="4748" y="7287"/>
                      <a:pt x="4748" y="7340"/>
                      <a:pt x="4780" y="7383"/>
                    </a:cubicBezTo>
                    <a:cubicBezTo>
                      <a:pt x="4822" y="7425"/>
                      <a:pt x="4897" y="7425"/>
                      <a:pt x="4940" y="7383"/>
                    </a:cubicBezTo>
                    <a:lnTo>
                      <a:pt x="6081" y="6241"/>
                    </a:lnTo>
                    <a:lnTo>
                      <a:pt x="8556" y="8716"/>
                    </a:lnTo>
                    <a:cubicBezTo>
                      <a:pt x="8471" y="8834"/>
                      <a:pt x="8428" y="8962"/>
                      <a:pt x="8428" y="9100"/>
                    </a:cubicBezTo>
                    <a:cubicBezTo>
                      <a:pt x="8428" y="9239"/>
                      <a:pt x="8471" y="9367"/>
                      <a:pt x="8556" y="9484"/>
                    </a:cubicBezTo>
                    <a:lnTo>
                      <a:pt x="5996" y="12034"/>
                    </a:lnTo>
                    <a:lnTo>
                      <a:pt x="5046" y="12983"/>
                    </a:lnTo>
                    <a:lnTo>
                      <a:pt x="4097" y="13933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2209" y="15831"/>
                    </a:lnTo>
                    <a:lnTo>
                      <a:pt x="1259" y="16781"/>
                    </a:lnTo>
                    <a:lnTo>
                      <a:pt x="1099" y="16930"/>
                    </a:lnTo>
                    <a:cubicBezTo>
                      <a:pt x="1057" y="16973"/>
                      <a:pt x="1057" y="17048"/>
                      <a:pt x="1099" y="17090"/>
                    </a:cubicBezTo>
                    <a:cubicBezTo>
                      <a:pt x="1142" y="17133"/>
                      <a:pt x="1217" y="17133"/>
                      <a:pt x="1259" y="17090"/>
                    </a:cubicBezTo>
                    <a:lnTo>
                      <a:pt x="1334" y="17016"/>
                    </a:lnTo>
                    <a:lnTo>
                      <a:pt x="2475" y="18146"/>
                    </a:lnTo>
                    <a:cubicBezTo>
                      <a:pt x="2518" y="18189"/>
                      <a:pt x="2582" y="18189"/>
                      <a:pt x="2625" y="18146"/>
                    </a:cubicBezTo>
                    <a:cubicBezTo>
                      <a:pt x="2667" y="18114"/>
                      <a:pt x="2667" y="18061"/>
                      <a:pt x="2646" y="18018"/>
                    </a:cubicBezTo>
                    <a:lnTo>
                      <a:pt x="3446" y="17218"/>
                    </a:lnTo>
                    <a:cubicBezTo>
                      <a:pt x="3489" y="17240"/>
                      <a:pt x="3542" y="17240"/>
                      <a:pt x="3574" y="17208"/>
                    </a:cubicBezTo>
                    <a:cubicBezTo>
                      <a:pt x="3606" y="17165"/>
                      <a:pt x="3617" y="17112"/>
                      <a:pt x="3595" y="17069"/>
                    </a:cubicBezTo>
                    <a:lnTo>
                      <a:pt x="4396" y="16269"/>
                    </a:lnTo>
                    <a:cubicBezTo>
                      <a:pt x="4438" y="16301"/>
                      <a:pt x="4492" y="16290"/>
                      <a:pt x="4524" y="16258"/>
                    </a:cubicBezTo>
                    <a:cubicBezTo>
                      <a:pt x="4556" y="16215"/>
                      <a:pt x="4566" y="16162"/>
                      <a:pt x="4545" y="16119"/>
                    </a:cubicBezTo>
                    <a:lnTo>
                      <a:pt x="5345" y="15319"/>
                    </a:lnTo>
                    <a:cubicBezTo>
                      <a:pt x="5377" y="15351"/>
                      <a:pt x="5441" y="15341"/>
                      <a:pt x="5473" y="15309"/>
                    </a:cubicBezTo>
                    <a:cubicBezTo>
                      <a:pt x="5505" y="15266"/>
                      <a:pt x="5516" y="15213"/>
                      <a:pt x="5494" y="15170"/>
                    </a:cubicBezTo>
                    <a:lnTo>
                      <a:pt x="6294" y="14370"/>
                    </a:lnTo>
                    <a:cubicBezTo>
                      <a:pt x="6326" y="14402"/>
                      <a:pt x="6390" y="14391"/>
                      <a:pt x="6422" y="14359"/>
                    </a:cubicBezTo>
                    <a:cubicBezTo>
                      <a:pt x="6454" y="14317"/>
                      <a:pt x="6465" y="14263"/>
                      <a:pt x="6444" y="14221"/>
                    </a:cubicBezTo>
                    <a:lnTo>
                      <a:pt x="7233" y="13421"/>
                    </a:lnTo>
                    <a:cubicBezTo>
                      <a:pt x="7276" y="13453"/>
                      <a:pt x="7329" y="13442"/>
                      <a:pt x="7372" y="13410"/>
                    </a:cubicBezTo>
                    <a:cubicBezTo>
                      <a:pt x="7414" y="13367"/>
                      <a:pt x="7414" y="13293"/>
                      <a:pt x="7372" y="13250"/>
                    </a:cubicBezTo>
                    <a:lnTo>
                      <a:pt x="6230" y="12119"/>
                    </a:lnTo>
                    <a:lnTo>
                      <a:pt x="8705" y="9644"/>
                    </a:lnTo>
                    <a:cubicBezTo>
                      <a:pt x="8823" y="9719"/>
                      <a:pt x="8961" y="9762"/>
                      <a:pt x="9089" y="9762"/>
                    </a:cubicBezTo>
                    <a:cubicBezTo>
                      <a:pt x="9228" y="9762"/>
                      <a:pt x="9367" y="9719"/>
                      <a:pt x="9473" y="9644"/>
                    </a:cubicBezTo>
                    <a:lnTo>
                      <a:pt x="12033" y="12194"/>
                    </a:lnTo>
                    <a:lnTo>
                      <a:pt x="12983" y="13143"/>
                    </a:lnTo>
                    <a:lnTo>
                      <a:pt x="13932" y="14093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5820" y="15991"/>
                    </a:lnTo>
                    <a:lnTo>
                      <a:pt x="16770" y="16941"/>
                    </a:lnTo>
                    <a:lnTo>
                      <a:pt x="16930" y="17090"/>
                    </a:lnTo>
                    <a:cubicBezTo>
                      <a:pt x="16973" y="17133"/>
                      <a:pt x="17037" y="17133"/>
                      <a:pt x="17079" y="17090"/>
                    </a:cubicBezTo>
                    <a:cubicBezTo>
                      <a:pt x="17122" y="17048"/>
                      <a:pt x="17122" y="16973"/>
                      <a:pt x="17079" y="16930"/>
                    </a:cubicBezTo>
                    <a:lnTo>
                      <a:pt x="17005" y="16856"/>
                    </a:lnTo>
                    <a:lnTo>
                      <a:pt x="18146" y="15725"/>
                    </a:lnTo>
                    <a:cubicBezTo>
                      <a:pt x="18189" y="15682"/>
                      <a:pt x="18189" y="15607"/>
                      <a:pt x="18146" y="15565"/>
                    </a:cubicBezTo>
                    <a:cubicBezTo>
                      <a:pt x="18103" y="15533"/>
                      <a:pt x="18050" y="15522"/>
                      <a:pt x="18007" y="15543"/>
                    </a:cubicBezTo>
                    <a:lnTo>
                      <a:pt x="17207" y="14754"/>
                    </a:lnTo>
                    <a:cubicBezTo>
                      <a:pt x="17239" y="14711"/>
                      <a:pt x="17229" y="14647"/>
                      <a:pt x="17197" y="14615"/>
                    </a:cubicBezTo>
                    <a:cubicBezTo>
                      <a:pt x="17154" y="14583"/>
                      <a:pt x="17101" y="14573"/>
                      <a:pt x="17058" y="14605"/>
                    </a:cubicBezTo>
                    <a:lnTo>
                      <a:pt x="16268" y="13805"/>
                    </a:lnTo>
                    <a:cubicBezTo>
                      <a:pt x="16290" y="13762"/>
                      <a:pt x="16279" y="13709"/>
                      <a:pt x="16247" y="13666"/>
                    </a:cubicBezTo>
                    <a:cubicBezTo>
                      <a:pt x="16215" y="13634"/>
                      <a:pt x="16151" y="13623"/>
                      <a:pt x="16119" y="13655"/>
                    </a:cubicBezTo>
                    <a:lnTo>
                      <a:pt x="15319" y="12855"/>
                    </a:lnTo>
                    <a:cubicBezTo>
                      <a:pt x="15340" y="12813"/>
                      <a:pt x="15330" y="12759"/>
                      <a:pt x="15298" y="12717"/>
                    </a:cubicBezTo>
                    <a:cubicBezTo>
                      <a:pt x="15266" y="12685"/>
                      <a:pt x="15212" y="12674"/>
                      <a:pt x="15170" y="12706"/>
                    </a:cubicBezTo>
                    <a:lnTo>
                      <a:pt x="14370" y="11906"/>
                    </a:lnTo>
                    <a:cubicBezTo>
                      <a:pt x="14391" y="11863"/>
                      <a:pt x="14380" y="11810"/>
                      <a:pt x="14348" y="11767"/>
                    </a:cubicBezTo>
                    <a:cubicBezTo>
                      <a:pt x="14316" y="11735"/>
                      <a:pt x="14263" y="11724"/>
                      <a:pt x="14220" y="11756"/>
                    </a:cubicBezTo>
                    <a:lnTo>
                      <a:pt x="13420" y="10956"/>
                    </a:lnTo>
                    <a:cubicBezTo>
                      <a:pt x="13442" y="10914"/>
                      <a:pt x="13431" y="10860"/>
                      <a:pt x="13399" y="10818"/>
                    </a:cubicBezTo>
                    <a:cubicBezTo>
                      <a:pt x="13356" y="10775"/>
                      <a:pt x="13292" y="10775"/>
                      <a:pt x="13250" y="10818"/>
                    </a:cubicBezTo>
                    <a:lnTo>
                      <a:pt x="12108" y="11959"/>
                    </a:lnTo>
                    <a:lnTo>
                      <a:pt x="9633" y="9484"/>
                    </a:lnTo>
                    <a:cubicBezTo>
                      <a:pt x="9719" y="9367"/>
                      <a:pt x="9761" y="9239"/>
                      <a:pt x="9761" y="9100"/>
                    </a:cubicBezTo>
                    <a:cubicBezTo>
                      <a:pt x="9761" y="8962"/>
                      <a:pt x="9719" y="8834"/>
                      <a:pt x="9633" y="8716"/>
                    </a:cubicBezTo>
                    <a:lnTo>
                      <a:pt x="12183" y="6167"/>
                    </a:lnTo>
                    <a:lnTo>
                      <a:pt x="13132" y="5217"/>
                    </a:lnTo>
                    <a:lnTo>
                      <a:pt x="14082" y="4268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980" y="2369"/>
                    </a:lnTo>
                    <a:lnTo>
                      <a:pt x="16930" y="1420"/>
                    </a:lnTo>
                    <a:lnTo>
                      <a:pt x="17079" y="1270"/>
                    </a:lnTo>
                    <a:cubicBezTo>
                      <a:pt x="17122" y="1228"/>
                      <a:pt x="17122" y="1153"/>
                      <a:pt x="17079" y="1110"/>
                    </a:cubicBezTo>
                    <a:cubicBezTo>
                      <a:pt x="17037" y="1068"/>
                      <a:pt x="16973" y="1068"/>
                      <a:pt x="16930" y="1110"/>
                    </a:cubicBezTo>
                    <a:lnTo>
                      <a:pt x="16855" y="1185"/>
                    </a:lnTo>
                    <a:lnTo>
                      <a:pt x="15714" y="44"/>
                    </a:lnTo>
                    <a:cubicBezTo>
                      <a:pt x="15671" y="1"/>
                      <a:pt x="15596" y="1"/>
                      <a:pt x="15554" y="44"/>
                    </a:cubicBezTo>
                    <a:cubicBezTo>
                      <a:pt x="15522" y="86"/>
                      <a:pt x="15511" y="140"/>
                      <a:pt x="15543" y="182"/>
                    </a:cubicBezTo>
                    <a:lnTo>
                      <a:pt x="15543" y="182"/>
                    </a:lnTo>
                  </a:path>
                </a:pathLst>
              </a:custGeom>
              <a:solidFill>
                <a:srgbClr val="3E3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2" name="Google Shape;2772;p44"/>
              <p:cNvSpPr/>
              <p:nvPr/>
            </p:nvSpPr>
            <p:spPr>
              <a:xfrm>
                <a:off x="7756950" y="2700150"/>
                <a:ext cx="40575" cy="6457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2583" extrusionOk="0">
                    <a:moveTo>
                      <a:pt x="1409" y="1"/>
                    </a:moveTo>
                    <a:lnTo>
                      <a:pt x="214" y="1"/>
                    </a:lnTo>
                    <a:cubicBezTo>
                      <a:pt x="97" y="1"/>
                      <a:pt x="1" y="97"/>
                      <a:pt x="1" y="214"/>
                    </a:cubicBezTo>
                    <a:lnTo>
                      <a:pt x="1" y="2369"/>
                    </a:lnTo>
                    <a:cubicBezTo>
                      <a:pt x="1" y="2486"/>
                      <a:pt x="97" y="2582"/>
                      <a:pt x="214" y="2582"/>
                    </a:cubicBezTo>
                    <a:lnTo>
                      <a:pt x="1409" y="2582"/>
                    </a:lnTo>
                    <a:cubicBezTo>
                      <a:pt x="1526" y="2582"/>
                      <a:pt x="1622" y="2486"/>
                      <a:pt x="1622" y="2369"/>
                    </a:cubicBezTo>
                    <a:lnTo>
                      <a:pt x="1622" y="214"/>
                    </a:lnTo>
                    <a:cubicBezTo>
                      <a:pt x="1622" y="97"/>
                      <a:pt x="1526" y="1"/>
                      <a:pt x="1409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3" name="Google Shape;2773;p44"/>
              <p:cNvSpPr/>
              <p:nvPr/>
            </p:nvSpPr>
            <p:spPr>
              <a:xfrm>
                <a:off x="7764700" y="2787900"/>
                <a:ext cx="25075" cy="4027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611" extrusionOk="0">
                    <a:moveTo>
                      <a:pt x="854" y="0"/>
                    </a:moveTo>
                    <a:lnTo>
                      <a:pt x="150" y="0"/>
                    </a:lnTo>
                    <a:cubicBezTo>
                      <a:pt x="64" y="0"/>
                      <a:pt x="0" y="75"/>
                      <a:pt x="0" y="160"/>
                    </a:cubicBezTo>
                    <a:lnTo>
                      <a:pt x="0" y="1451"/>
                    </a:lnTo>
                    <a:cubicBezTo>
                      <a:pt x="0" y="1536"/>
                      <a:pt x="64" y="1611"/>
                      <a:pt x="150" y="1611"/>
                    </a:cubicBezTo>
                    <a:lnTo>
                      <a:pt x="854" y="1611"/>
                    </a:lnTo>
                    <a:cubicBezTo>
                      <a:pt x="939" y="1611"/>
                      <a:pt x="1003" y="1536"/>
                      <a:pt x="1003" y="1451"/>
                    </a:cubicBezTo>
                    <a:lnTo>
                      <a:pt x="1003" y="160"/>
                    </a:lnTo>
                    <a:cubicBezTo>
                      <a:pt x="1003" y="75"/>
                      <a:pt x="939" y="0"/>
                      <a:pt x="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4" name="Google Shape;2774;p44"/>
              <p:cNvSpPr/>
              <p:nvPr/>
            </p:nvSpPr>
            <p:spPr>
              <a:xfrm>
                <a:off x="7756950" y="2854025"/>
                <a:ext cx="40575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3137" extrusionOk="0">
                    <a:moveTo>
                      <a:pt x="1366" y="1"/>
                    </a:moveTo>
                    <a:lnTo>
                      <a:pt x="257" y="1"/>
                    </a:lnTo>
                    <a:cubicBezTo>
                      <a:pt x="118" y="1"/>
                      <a:pt x="1" y="118"/>
                      <a:pt x="1" y="257"/>
                    </a:cubicBezTo>
                    <a:lnTo>
                      <a:pt x="1" y="2881"/>
                    </a:lnTo>
                    <a:cubicBezTo>
                      <a:pt x="1" y="3020"/>
                      <a:pt x="118" y="3137"/>
                      <a:pt x="257" y="3137"/>
                    </a:cubicBezTo>
                    <a:lnTo>
                      <a:pt x="1366" y="3137"/>
                    </a:lnTo>
                    <a:cubicBezTo>
                      <a:pt x="1505" y="3137"/>
                      <a:pt x="1622" y="3020"/>
                      <a:pt x="1622" y="2881"/>
                    </a:cubicBezTo>
                    <a:lnTo>
                      <a:pt x="1622" y="257"/>
                    </a:lnTo>
                    <a:cubicBezTo>
                      <a:pt x="1622" y="118"/>
                      <a:pt x="1505" y="1"/>
                      <a:pt x="1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75" name="Google Shape;2775;p44"/>
            <p:cNvGrpSpPr/>
            <p:nvPr/>
          </p:nvGrpSpPr>
          <p:grpSpPr>
            <a:xfrm>
              <a:off x="8025887" y="2571753"/>
              <a:ext cx="1126157" cy="2570287"/>
              <a:chOff x="8025887" y="2571753"/>
              <a:chExt cx="1126157" cy="2570287"/>
            </a:xfrm>
          </p:grpSpPr>
          <p:sp>
            <p:nvSpPr>
              <p:cNvPr id="2776" name="Google Shape;2776;p44"/>
              <p:cNvSpPr/>
              <p:nvPr/>
            </p:nvSpPr>
            <p:spPr>
              <a:xfrm>
                <a:off x="8357234" y="2571753"/>
                <a:ext cx="794810" cy="2570266"/>
              </a:xfrm>
              <a:custGeom>
                <a:avLst/>
                <a:gdLst/>
                <a:ahLst/>
                <a:cxnLst/>
                <a:rect l="l" t="t" r="r" b="b"/>
                <a:pathLst>
                  <a:path w="12416" h="40151" extrusionOk="0">
                    <a:moveTo>
                      <a:pt x="9788" y="0"/>
                    </a:moveTo>
                    <a:cubicBezTo>
                      <a:pt x="9462" y="0"/>
                      <a:pt x="9143" y="307"/>
                      <a:pt x="9019" y="899"/>
                    </a:cubicBezTo>
                    <a:lnTo>
                      <a:pt x="7293" y="8401"/>
                    </a:lnTo>
                    <a:lnTo>
                      <a:pt x="8365" y="8864"/>
                    </a:lnTo>
                    <a:cubicBezTo>
                      <a:pt x="8601" y="8964"/>
                      <a:pt x="8529" y="9255"/>
                      <a:pt x="8265" y="9255"/>
                    </a:cubicBezTo>
                    <a:lnTo>
                      <a:pt x="7103" y="9236"/>
                    </a:lnTo>
                    <a:lnTo>
                      <a:pt x="2898" y="27554"/>
                    </a:lnTo>
                    <a:lnTo>
                      <a:pt x="5323" y="28635"/>
                    </a:lnTo>
                    <a:cubicBezTo>
                      <a:pt x="5579" y="28789"/>
                      <a:pt x="5546" y="29047"/>
                      <a:pt x="5254" y="29047"/>
                    </a:cubicBezTo>
                    <a:cubicBezTo>
                      <a:pt x="5236" y="29047"/>
                      <a:pt x="5216" y="29046"/>
                      <a:pt x="5196" y="29044"/>
                    </a:cubicBezTo>
                    <a:lnTo>
                      <a:pt x="2553" y="29017"/>
                    </a:lnTo>
                    <a:lnTo>
                      <a:pt x="1" y="40151"/>
                    </a:lnTo>
                    <a:lnTo>
                      <a:pt x="12416" y="40151"/>
                    </a:lnTo>
                    <a:lnTo>
                      <a:pt x="12416" y="8855"/>
                    </a:lnTo>
                    <a:lnTo>
                      <a:pt x="10590" y="899"/>
                    </a:lnTo>
                    <a:cubicBezTo>
                      <a:pt x="10433" y="293"/>
                      <a:pt x="10107" y="0"/>
                      <a:pt x="9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7" name="Google Shape;2777;p44"/>
              <p:cNvSpPr/>
              <p:nvPr/>
            </p:nvSpPr>
            <p:spPr>
              <a:xfrm>
                <a:off x="8025887" y="3868781"/>
                <a:ext cx="693603" cy="1273258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19890" extrusionOk="0">
                    <a:moveTo>
                      <a:pt x="5412" y="1"/>
                    </a:moveTo>
                    <a:cubicBezTo>
                      <a:pt x="5225" y="1"/>
                      <a:pt x="5042" y="160"/>
                      <a:pt x="4968" y="464"/>
                    </a:cubicBezTo>
                    <a:lnTo>
                      <a:pt x="3978" y="4315"/>
                    </a:lnTo>
                    <a:lnTo>
                      <a:pt x="4596" y="4551"/>
                    </a:lnTo>
                    <a:cubicBezTo>
                      <a:pt x="4732" y="4605"/>
                      <a:pt x="4686" y="4751"/>
                      <a:pt x="4541" y="4751"/>
                    </a:cubicBezTo>
                    <a:lnTo>
                      <a:pt x="3878" y="4751"/>
                    </a:lnTo>
                    <a:lnTo>
                      <a:pt x="1471" y="14159"/>
                    </a:lnTo>
                    <a:lnTo>
                      <a:pt x="2852" y="14722"/>
                    </a:lnTo>
                    <a:cubicBezTo>
                      <a:pt x="3002" y="14797"/>
                      <a:pt x="2984" y="14925"/>
                      <a:pt x="2826" y="14925"/>
                    </a:cubicBezTo>
                    <a:cubicBezTo>
                      <a:pt x="2811" y="14925"/>
                      <a:pt x="2796" y="14924"/>
                      <a:pt x="2779" y="14922"/>
                    </a:cubicBezTo>
                    <a:lnTo>
                      <a:pt x="1272" y="14913"/>
                    </a:lnTo>
                    <a:lnTo>
                      <a:pt x="0" y="19890"/>
                    </a:lnTo>
                    <a:lnTo>
                      <a:pt x="10835" y="19890"/>
                    </a:lnTo>
                    <a:lnTo>
                      <a:pt x="8383" y="10281"/>
                    </a:lnTo>
                    <a:lnTo>
                      <a:pt x="7520" y="10290"/>
                    </a:lnTo>
                    <a:cubicBezTo>
                      <a:pt x="7347" y="10281"/>
                      <a:pt x="7338" y="10163"/>
                      <a:pt x="7447" y="10091"/>
                    </a:cubicBezTo>
                    <a:lnTo>
                      <a:pt x="8210" y="9655"/>
                    </a:lnTo>
                    <a:lnTo>
                      <a:pt x="5867" y="464"/>
                    </a:lnTo>
                    <a:cubicBezTo>
                      <a:pt x="5778" y="151"/>
                      <a:pt x="5593" y="1"/>
                      <a:pt x="54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2778" name="Google Shape;2778;p44"/>
            <p:cNvSpPr/>
            <p:nvPr/>
          </p:nvSpPr>
          <p:spPr>
            <a:xfrm>
              <a:off x="2840625" y="4297201"/>
              <a:ext cx="356253" cy="23102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779" name="Google Shape;2779;p44"/>
            <p:cNvSpPr/>
            <p:nvPr/>
          </p:nvSpPr>
          <p:spPr>
            <a:xfrm>
              <a:off x="713213" y="3784648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780" name="Google Shape;2780;p44"/>
            <p:cNvGrpSpPr/>
            <p:nvPr/>
          </p:nvGrpSpPr>
          <p:grpSpPr>
            <a:xfrm>
              <a:off x="216898" y="3086821"/>
              <a:ext cx="356254" cy="632890"/>
              <a:chOff x="-120637" y="2243125"/>
              <a:chExt cx="277025" cy="492100"/>
            </a:xfrm>
          </p:grpSpPr>
          <p:sp>
            <p:nvSpPr>
              <p:cNvPr id="2781" name="Google Shape;2781;p44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2" name="Google Shape;2782;p44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3" name="Google Shape;2783;p44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4" name="Google Shape;2784;p44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5" name="Google Shape;2785;p44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6" name="Google Shape;2786;p44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grpSp>
        <p:nvGrpSpPr>
          <p:cNvPr id="2787" name="Google Shape;2787;p44"/>
          <p:cNvGrpSpPr/>
          <p:nvPr/>
        </p:nvGrpSpPr>
        <p:grpSpPr>
          <a:xfrm>
            <a:off x="6202034" y="1485346"/>
            <a:ext cx="1601400" cy="3052808"/>
            <a:chOff x="6202034" y="1332946"/>
            <a:chExt cx="1601400" cy="3052808"/>
          </a:xfrm>
        </p:grpSpPr>
        <p:sp>
          <p:nvSpPr>
            <p:cNvPr id="2788" name="Google Shape;2788;p44"/>
            <p:cNvSpPr/>
            <p:nvPr/>
          </p:nvSpPr>
          <p:spPr>
            <a:xfrm>
              <a:off x="6202034" y="4335054"/>
              <a:ext cx="1601400" cy="50700"/>
            </a:xfrm>
            <a:prstGeom prst="flowChartConnector">
              <a:avLst/>
            </a:pr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789" name="Google Shape;2789;p44"/>
            <p:cNvGrpSpPr/>
            <p:nvPr/>
          </p:nvGrpSpPr>
          <p:grpSpPr>
            <a:xfrm>
              <a:off x="6358902" y="1332946"/>
              <a:ext cx="1109524" cy="3036125"/>
              <a:chOff x="6284275" y="1292763"/>
              <a:chExt cx="1109524" cy="3036125"/>
            </a:xfrm>
          </p:grpSpPr>
          <p:sp>
            <p:nvSpPr>
              <p:cNvPr id="2790" name="Google Shape;2790;p44"/>
              <p:cNvSpPr/>
              <p:nvPr/>
            </p:nvSpPr>
            <p:spPr>
              <a:xfrm>
                <a:off x="6536837" y="3945572"/>
                <a:ext cx="284039" cy="383315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5699" extrusionOk="0">
                    <a:moveTo>
                      <a:pt x="1891" y="0"/>
                    </a:moveTo>
                    <a:lnTo>
                      <a:pt x="2332" y="3617"/>
                    </a:lnTo>
                    <a:lnTo>
                      <a:pt x="1891" y="4272"/>
                    </a:lnTo>
                    <a:cubicBezTo>
                      <a:pt x="1891" y="4272"/>
                      <a:pt x="1" y="5343"/>
                      <a:pt x="177" y="5608"/>
                    </a:cubicBezTo>
                    <a:cubicBezTo>
                      <a:pt x="216" y="5673"/>
                      <a:pt x="346" y="5698"/>
                      <a:pt x="529" y="5698"/>
                    </a:cubicBezTo>
                    <a:cubicBezTo>
                      <a:pt x="1124" y="5698"/>
                      <a:pt x="2272" y="5426"/>
                      <a:pt x="2571" y="5368"/>
                    </a:cubicBezTo>
                    <a:cubicBezTo>
                      <a:pt x="2962" y="5305"/>
                      <a:pt x="3857" y="5356"/>
                      <a:pt x="4033" y="5066"/>
                    </a:cubicBezTo>
                    <a:cubicBezTo>
                      <a:pt x="4222" y="4776"/>
                      <a:pt x="3869" y="3907"/>
                      <a:pt x="3869" y="3907"/>
                    </a:cubicBezTo>
                    <a:lnTo>
                      <a:pt x="3869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1" name="Google Shape;2791;p44"/>
              <p:cNvSpPr/>
              <p:nvPr/>
            </p:nvSpPr>
            <p:spPr>
              <a:xfrm>
                <a:off x="7092003" y="3945572"/>
                <a:ext cx="301796" cy="383315"/>
              </a:xfrm>
              <a:custGeom>
                <a:avLst/>
                <a:gdLst/>
                <a:ahLst/>
                <a:cxnLst/>
                <a:rect l="l" t="t" r="r" b="b"/>
                <a:pathLst>
                  <a:path w="4487" h="5699" extrusionOk="0">
                    <a:moveTo>
                      <a:pt x="0" y="0"/>
                    </a:moveTo>
                    <a:lnTo>
                      <a:pt x="618" y="3907"/>
                    </a:lnTo>
                    <a:cubicBezTo>
                      <a:pt x="618" y="3907"/>
                      <a:pt x="265" y="4776"/>
                      <a:pt x="454" y="5066"/>
                    </a:cubicBezTo>
                    <a:cubicBezTo>
                      <a:pt x="643" y="5356"/>
                      <a:pt x="1525" y="5305"/>
                      <a:pt x="1916" y="5368"/>
                    </a:cubicBezTo>
                    <a:cubicBezTo>
                      <a:pt x="2224" y="5426"/>
                      <a:pt x="3368" y="5698"/>
                      <a:pt x="3960" y="5698"/>
                    </a:cubicBezTo>
                    <a:cubicBezTo>
                      <a:pt x="4142" y="5698"/>
                      <a:pt x="4271" y="5673"/>
                      <a:pt x="4310" y="5608"/>
                    </a:cubicBezTo>
                    <a:cubicBezTo>
                      <a:pt x="4486" y="5343"/>
                      <a:pt x="2609" y="4272"/>
                      <a:pt x="2609" y="4272"/>
                    </a:cubicBezTo>
                    <a:lnTo>
                      <a:pt x="2155" y="3617"/>
                    </a:lnTo>
                    <a:lnTo>
                      <a:pt x="1979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2" name="Google Shape;2792;p44"/>
              <p:cNvSpPr/>
              <p:nvPr/>
            </p:nvSpPr>
            <p:spPr>
              <a:xfrm>
                <a:off x="6284275" y="2076747"/>
                <a:ext cx="261978" cy="522139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7763" extrusionOk="0">
                    <a:moveTo>
                      <a:pt x="1097" y="1"/>
                    </a:moveTo>
                    <a:cubicBezTo>
                      <a:pt x="1097" y="1"/>
                      <a:pt x="1" y="3126"/>
                      <a:pt x="1" y="4386"/>
                    </a:cubicBezTo>
                    <a:cubicBezTo>
                      <a:pt x="1" y="5646"/>
                      <a:pt x="908" y="6881"/>
                      <a:pt x="1551" y="7763"/>
                    </a:cubicBezTo>
                    <a:lnTo>
                      <a:pt x="2156" y="7120"/>
                    </a:lnTo>
                    <a:lnTo>
                      <a:pt x="1588" y="4663"/>
                    </a:lnTo>
                    <a:lnTo>
                      <a:pt x="3894" y="15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3" name="Google Shape;2793;p44"/>
              <p:cNvSpPr/>
              <p:nvPr/>
            </p:nvSpPr>
            <p:spPr>
              <a:xfrm>
                <a:off x="7097048" y="2076747"/>
                <a:ext cx="289958" cy="522139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7763" extrusionOk="0">
                    <a:moveTo>
                      <a:pt x="2811" y="1"/>
                    </a:moveTo>
                    <a:lnTo>
                      <a:pt x="1" y="152"/>
                    </a:lnTo>
                    <a:lnTo>
                      <a:pt x="2723" y="4663"/>
                    </a:lnTo>
                    <a:lnTo>
                      <a:pt x="2509" y="7120"/>
                    </a:lnTo>
                    <a:lnTo>
                      <a:pt x="3126" y="7763"/>
                    </a:lnTo>
                    <a:cubicBezTo>
                      <a:pt x="3769" y="6881"/>
                      <a:pt x="4310" y="5646"/>
                      <a:pt x="4310" y="4386"/>
                    </a:cubicBezTo>
                    <a:cubicBezTo>
                      <a:pt x="4310" y="3126"/>
                      <a:pt x="2811" y="1"/>
                      <a:pt x="2811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4" name="Google Shape;2794;p44"/>
              <p:cNvSpPr/>
              <p:nvPr/>
            </p:nvSpPr>
            <p:spPr>
              <a:xfrm>
                <a:off x="6308018" y="1739437"/>
                <a:ext cx="1031499" cy="500952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7448" extrusionOk="0">
                    <a:moveTo>
                      <a:pt x="5936" y="0"/>
                    </a:moveTo>
                    <a:cubicBezTo>
                      <a:pt x="5936" y="0"/>
                      <a:pt x="4108" y="315"/>
                      <a:pt x="3264" y="832"/>
                    </a:cubicBezTo>
                    <a:cubicBezTo>
                      <a:pt x="2420" y="1361"/>
                      <a:pt x="2231" y="2155"/>
                      <a:pt x="1828" y="2609"/>
                    </a:cubicBezTo>
                    <a:cubicBezTo>
                      <a:pt x="1412" y="3075"/>
                      <a:pt x="1261" y="3163"/>
                      <a:pt x="1034" y="3781"/>
                    </a:cubicBezTo>
                    <a:cubicBezTo>
                      <a:pt x="794" y="4411"/>
                      <a:pt x="215" y="4701"/>
                      <a:pt x="1" y="5444"/>
                    </a:cubicBezTo>
                    <a:lnTo>
                      <a:pt x="3541" y="5444"/>
                    </a:lnTo>
                    <a:lnTo>
                      <a:pt x="4272" y="7447"/>
                    </a:lnTo>
                    <a:lnTo>
                      <a:pt x="11115" y="7246"/>
                    </a:lnTo>
                    <a:lnTo>
                      <a:pt x="11883" y="5847"/>
                    </a:lnTo>
                    <a:lnTo>
                      <a:pt x="15336" y="5847"/>
                    </a:lnTo>
                    <a:cubicBezTo>
                      <a:pt x="15336" y="5847"/>
                      <a:pt x="15059" y="4360"/>
                      <a:pt x="14567" y="3970"/>
                    </a:cubicBezTo>
                    <a:cubicBezTo>
                      <a:pt x="14088" y="3592"/>
                      <a:pt x="13408" y="1916"/>
                      <a:pt x="12753" y="1412"/>
                    </a:cubicBezTo>
                    <a:cubicBezTo>
                      <a:pt x="12085" y="895"/>
                      <a:pt x="11140" y="530"/>
                      <a:pt x="10207" y="353"/>
                    </a:cubicBezTo>
                    <a:cubicBezTo>
                      <a:pt x="9287" y="177"/>
                      <a:pt x="8834" y="114"/>
                      <a:pt x="8834" y="114"/>
                    </a:cubicBezTo>
                    <a:lnTo>
                      <a:pt x="59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5" name="Google Shape;2795;p44"/>
              <p:cNvSpPr/>
              <p:nvPr/>
            </p:nvSpPr>
            <p:spPr>
              <a:xfrm>
                <a:off x="6602954" y="1292763"/>
                <a:ext cx="426361" cy="420442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6251" extrusionOk="0">
                    <a:moveTo>
                      <a:pt x="1984" y="1"/>
                    </a:moveTo>
                    <a:cubicBezTo>
                      <a:pt x="966" y="1"/>
                      <a:pt x="153" y="580"/>
                      <a:pt x="240" y="1702"/>
                    </a:cubicBezTo>
                    <a:cubicBezTo>
                      <a:pt x="316" y="2823"/>
                      <a:pt x="505" y="3479"/>
                      <a:pt x="354" y="3920"/>
                    </a:cubicBezTo>
                    <a:cubicBezTo>
                      <a:pt x="202" y="4361"/>
                      <a:pt x="1" y="4789"/>
                      <a:pt x="76" y="5444"/>
                    </a:cubicBezTo>
                    <a:cubicBezTo>
                      <a:pt x="164" y="6087"/>
                      <a:pt x="1" y="6251"/>
                      <a:pt x="1" y="6251"/>
                    </a:cubicBezTo>
                    <a:lnTo>
                      <a:pt x="6087" y="6251"/>
                    </a:lnTo>
                    <a:cubicBezTo>
                      <a:pt x="6339" y="5167"/>
                      <a:pt x="5230" y="5457"/>
                      <a:pt x="5532" y="4436"/>
                    </a:cubicBezTo>
                    <a:cubicBezTo>
                      <a:pt x="5847" y="3403"/>
                      <a:pt x="4701" y="3201"/>
                      <a:pt x="4562" y="2281"/>
                    </a:cubicBezTo>
                    <a:cubicBezTo>
                      <a:pt x="4424" y="1362"/>
                      <a:pt x="4033" y="39"/>
                      <a:pt x="2017" y="1"/>
                    </a:cubicBezTo>
                    <a:cubicBezTo>
                      <a:pt x="2006" y="1"/>
                      <a:pt x="1995" y="1"/>
                      <a:pt x="1984" y="1"/>
                    </a:cubicBezTo>
                    <a:close/>
                  </a:path>
                </a:pathLst>
              </a:custGeom>
              <a:solidFill>
                <a:srgbClr val="CDA2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6" name="Google Shape;2796;p44"/>
              <p:cNvSpPr/>
              <p:nvPr/>
            </p:nvSpPr>
            <p:spPr>
              <a:xfrm>
                <a:off x="6707207" y="1552118"/>
                <a:ext cx="194987" cy="243347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3618" extrusionOk="0">
                    <a:moveTo>
                      <a:pt x="328" y="1"/>
                    </a:moveTo>
                    <a:cubicBezTo>
                      <a:pt x="328" y="1"/>
                      <a:pt x="479" y="2307"/>
                      <a:pt x="328" y="2496"/>
                    </a:cubicBezTo>
                    <a:cubicBezTo>
                      <a:pt x="190" y="2685"/>
                      <a:pt x="1" y="2785"/>
                      <a:pt x="1" y="2785"/>
                    </a:cubicBezTo>
                    <a:cubicBezTo>
                      <a:pt x="1" y="2785"/>
                      <a:pt x="278" y="3617"/>
                      <a:pt x="1324" y="3617"/>
                    </a:cubicBezTo>
                    <a:cubicBezTo>
                      <a:pt x="2370" y="3617"/>
                      <a:pt x="2899" y="2899"/>
                      <a:pt x="2899" y="2899"/>
                    </a:cubicBezTo>
                    <a:cubicBezTo>
                      <a:pt x="2899" y="2899"/>
                      <a:pt x="2370" y="2697"/>
                      <a:pt x="2294" y="2319"/>
                    </a:cubicBezTo>
                    <a:cubicBezTo>
                      <a:pt x="2206" y="1941"/>
                      <a:pt x="1790" y="1"/>
                      <a:pt x="1790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7" name="Google Shape;2797;p44"/>
              <p:cNvSpPr/>
              <p:nvPr/>
            </p:nvSpPr>
            <p:spPr>
              <a:xfrm>
                <a:off x="6729269" y="1552118"/>
                <a:ext cx="111921" cy="9672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1438" extrusionOk="0">
                    <a:moveTo>
                      <a:pt x="0" y="1"/>
                    </a:moveTo>
                    <a:cubicBezTo>
                      <a:pt x="0" y="1"/>
                      <a:pt x="38" y="454"/>
                      <a:pt x="51" y="971"/>
                    </a:cubicBezTo>
                    <a:cubicBezTo>
                      <a:pt x="265" y="1235"/>
                      <a:pt x="567" y="1437"/>
                      <a:pt x="996" y="1437"/>
                    </a:cubicBezTo>
                    <a:cubicBezTo>
                      <a:pt x="1311" y="1437"/>
                      <a:pt x="1512" y="1210"/>
                      <a:pt x="1664" y="908"/>
                    </a:cubicBezTo>
                    <a:cubicBezTo>
                      <a:pt x="1550" y="429"/>
                      <a:pt x="1462" y="1"/>
                      <a:pt x="1462" y="1"/>
                    </a:cubicBez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8" name="Google Shape;2798;p44"/>
              <p:cNvSpPr/>
              <p:nvPr/>
            </p:nvSpPr>
            <p:spPr>
              <a:xfrm>
                <a:off x="6659722" y="1421633"/>
                <a:ext cx="193305" cy="203461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025" extrusionOk="0">
                    <a:moveTo>
                      <a:pt x="568" y="0"/>
                    </a:moveTo>
                    <a:cubicBezTo>
                      <a:pt x="568" y="0"/>
                      <a:pt x="543" y="517"/>
                      <a:pt x="568" y="1059"/>
                    </a:cubicBezTo>
                    <a:cubicBezTo>
                      <a:pt x="555" y="1046"/>
                      <a:pt x="555" y="1033"/>
                      <a:pt x="555" y="1033"/>
                    </a:cubicBezTo>
                    <a:cubicBezTo>
                      <a:pt x="555" y="1033"/>
                      <a:pt x="415" y="860"/>
                      <a:pt x="285" y="860"/>
                    </a:cubicBezTo>
                    <a:cubicBezTo>
                      <a:pt x="219" y="860"/>
                      <a:pt x="156" y="903"/>
                      <a:pt x="114" y="1033"/>
                    </a:cubicBezTo>
                    <a:cubicBezTo>
                      <a:pt x="1" y="1386"/>
                      <a:pt x="404" y="1752"/>
                      <a:pt x="644" y="1777"/>
                    </a:cubicBezTo>
                    <a:cubicBezTo>
                      <a:pt x="770" y="2369"/>
                      <a:pt x="1122" y="3024"/>
                      <a:pt x="1929" y="3024"/>
                    </a:cubicBezTo>
                    <a:cubicBezTo>
                      <a:pt x="2849" y="3024"/>
                      <a:pt x="2874" y="1084"/>
                      <a:pt x="2874" y="1084"/>
                    </a:cubicBezTo>
                    <a:cubicBezTo>
                      <a:pt x="1261" y="933"/>
                      <a:pt x="568" y="0"/>
                      <a:pt x="568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9" name="Google Shape;2799;p44"/>
              <p:cNvSpPr/>
              <p:nvPr/>
            </p:nvSpPr>
            <p:spPr>
              <a:xfrm>
                <a:off x="6525874" y="1924201"/>
                <a:ext cx="758558" cy="1977377"/>
              </a:xfrm>
              <a:custGeom>
                <a:avLst/>
                <a:gdLst/>
                <a:ahLst/>
                <a:cxnLst/>
                <a:rect l="l" t="t" r="r" b="b"/>
                <a:pathLst>
                  <a:path w="11278" h="29399" extrusionOk="0">
                    <a:moveTo>
                      <a:pt x="1827" y="0"/>
                    </a:moveTo>
                    <a:cubicBezTo>
                      <a:pt x="1890" y="1197"/>
                      <a:pt x="25" y="3075"/>
                      <a:pt x="25" y="3075"/>
                    </a:cubicBezTo>
                    <a:lnTo>
                      <a:pt x="151" y="7914"/>
                    </a:lnTo>
                    <a:cubicBezTo>
                      <a:pt x="151" y="7914"/>
                      <a:pt x="50" y="9816"/>
                      <a:pt x="50" y="11228"/>
                    </a:cubicBezTo>
                    <a:cubicBezTo>
                      <a:pt x="50" y="12639"/>
                      <a:pt x="0" y="16129"/>
                      <a:pt x="50" y="16999"/>
                    </a:cubicBezTo>
                    <a:cubicBezTo>
                      <a:pt x="101" y="17868"/>
                      <a:pt x="504" y="20867"/>
                      <a:pt x="693" y="22846"/>
                    </a:cubicBezTo>
                    <a:cubicBezTo>
                      <a:pt x="869" y="24811"/>
                      <a:pt x="1336" y="29146"/>
                      <a:pt x="1336" y="29146"/>
                    </a:cubicBezTo>
                    <a:cubicBezTo>
                      <a:pt x="1708" y="29340"/>
                      <a:pt x="2319" y="29397"/>
                      <a:pt x="2907" y="29397"/>
                    </a:cubicBezTo>
                    <a:cubicBezTo>
                      <a:pt x="3733" y="29397"/>
                      <a:pt x="4511" y="29285"/>
                      <a:pt x="4511" y="29285"/>
                    </a:cubicBezTo>
                    <a:cubicBezTo>
                      <a:pt x="4511" y="29285"/>
                      <a:pt x="4662" y="24874"/>
                      <a:pt x="4738" y="23816"/>
                    </a:cubicBezTo>
                    <a:cubicBezTo>
                      <a:pt x="4814" y="22770"/>
                      <a:pt x="4814" y="18221"/>
                      <a:pt x="4864" y="16533"/>
                    </a:cubicBezTo>
                    <a:cubicBezTo>
                      <a:pt x="4914" y="14844"/>
                      <a:pt x="5204" y="11719"/>
                      <a:pt x="5204" y="11719"/>
                    </a:cubicBezTo>
                    <a:cubicBezTo>
                      <a:pt x="5204" y="11719"/>
                      <a:pt x="5998" y="15273"/>
                      <a:pt x="6149" y="16205"/>
                    </a:cubicBezTo>
                    <a:cubicBezTo>
                      <a:pt x="6300" y="17125"/>
                      <a:pt x="6691" y="19507"/>
                      <a:pt x="6867" y="20893"/>
                    </a:cubicBezTo>
                    <a:cubicBezTo>
                      <a:pt x="7044" y="22279"/>
                      <a:pt x="7334" y="25076"/>
                      <a:pt x="7409" y="26361"/>
                    </a:cubicBezTo>
                    <a:cubicBezTo>
                      <a:pt x="7485" y="27634"/>
                      <a:pt x="7762" y="29045"/>
                      <a:pt x="7762" y="29045"/>
                    </a:cubicBezTo>
                    <a:cubicBezTo>
                      <a:pt x="8275" y="29310"/>
                      <a:pt x="8814" y="29398"/>
                      <a:pt x="9305" y="29398"/>
                    </a:cubicBezTo>
                    <a:cubicBezTo>
                      <a:pt x="10287" y="29398"/>
                      <a:pt x="11076" y="29045"/>
                      <a:pt x="11076" y="29045"/>
                    </a:cubicBezTo>
                    <a:cubicBezTo>
                      <a:pt x="11076" y="29045"/>
                      <a:pt x="11127" y="24811"/>
                      <a:pt x="11202" y="23400"/>
                    </a:cubicBezTo>
                    <a:cubicBezTo>
                      <a:pt x="11278" y="22001"/>
                      <a:pt x="10900" y="19406"/>
                      <a:pt x="11001" y="18385"/>
                    </a:cubicBezTo>
                    <a:cubicBezTo>
                      <a:pt x="11101" y="17352"/>
                      <a:pt x="10534" y="15890"/>
                      <a:pt x="10534" y="14504"/>
                    </a:cubicBezTo>
                    <a:cubicBezTo>
                      <a:pt x="10534" y="13118"/>
                      <a:pt x="9073" y="8708"/>
                      <a:pt x="9073" y="8708"/>
                    </a:cubicBezTo>
                    <a:lnTo>
                      <a:pt x="8606" y="3453"/>
                    </a:lnTo>
                    <a:cubicBezTo>
                      <a:pt x="6918" y="2533"/>
                      <a:pt x="6401" y="0"/>
                      <a:pt x="64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0" name="Google Shape;2800;p44"/>
              <p:cNvSpPr/>
              <p:nvPr/>
            </p:nvSpPr>
            <p:spPr>
              <a:xfrm>
                <a:off x="6527555" y="2303011"/>
                <a:ext cx="739120" cy="834898"/>
              </a:xfrm>
              <a:custGeom>
                <a:avLst/>
                <a:gdLst/>
                <a:ahLst/>
                <a:cxnLst/>
                <a:rect l="l" t="t" r="r" b="b"/>
                <a:pathLst>
                  <a:path w="10989" h="12413" extrusionOk="0">
                    <a:moveTo>
                      <a:pt x="63" y="1"/>
                    </a:moveTo>
                    <a:lnTo>
                      <a:pt x="126" y="2282"/>
                    </a:lnTo>
                    <a:cubicBezTo>
                      <a:pt x="126" y="2282"/>
                      <a:pt x="25" y="4184"/>
                      <a:pt x="25" y="5596"/>
                    </a:cubicBezTo>
                    <a:cubicBezTo>
                      <a:pt x="25" y="6402"/>
                      <a:pt x="0" y="7864"/>
                      <a:pt x="0" y="9149"/>
                    </a:cubicBezTo>
                    <a:cubicBezTo>
                      <a:pt x="378" y="9489"/>
                      <a:pt x="945" y="9830"/>
                      <a:pt x="1802" y="10082"/>
                    </a:cubicBezTo>
                    <a:cubicBezTo>
                      <a:pt x="3239" y="10510"/>
                      <a:pt x="4259" y="10951"/>
                      <a:pt x="4839" y="11216"/>
                    </a:cubicBezTo>
                    <a:cubicBezTo>
                      <a:pt x="4839" y="11102"/>
                      <a:pt x="4839" y="11002"/>
                      <a:pt x="4839" y="10901"/>
                    </a:cubicBezTo>
                    <a:cubicBezTo>
                      <a:pt x="4889" y="9212"/>
                      <a:pt x="5179" y="6087"/>
                      <a:pt x="5179" y="6087"/>
                    </a:cubicBezTo>
                    <a:cubicBezTo>
                      <a:pt x="5179" y="6087"/>
                      <a:pt x="5973" y="9641"/>
                      <a:pt x="6124" y="10573"/>
                    </a:cubicBezTo>
                    <a:cubicBezTo>
                      <a:pt x="6137" y="10661"/>
                      <a:pt x="6162" y="10762"/>
                      <a:pt x="6175" y="10875"/>
                    </a:cubicBezTo>
                    <a:cubicBezTo>
                      <a:pt x="6691" y="11216"/>
                      <a:pt x="7485" y="11632"/>
                      <a:pt x="8443" y="11770"/>
                    </a:cubicBezTo>
                    <a:cubicBezTo>
                      <a:pt x="9211" y="11884"/>
                      <a:pt x="10169" y="12148"/>
                      <a:pt x="10988" y="12413"/>
                    </a:cubicBezTo>
                    <a:cubicBezTo>
                      <a:pt x="10963" y="11417"/>
                      <a:pt x="10509" y="10119"/>
                      <a:pt x="10509" y="8872"/>
                    </a:cubicBezTo>
                    <a:cubicBezTo>
                      <a:pt x="10509" y="7486"/>
                      <a:pt x="9048" y="3076"/>
                      <a:pt x="9048" y="3076"/>
                    </a:cubicBezTo>
                    <a:lnTo>
                      <a:pt x="8859" y="870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1" name="Google Shape;2801;p44"/>
              <p:cNvSpPr/>
              <p:nvPr/>
            </p:nvSpPr>
            <p:spPr>
              <a:xfrm>
                <a:off x="6595354" y="1742800"/>
                <a:ext cx="106809" cy="295002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386" extrusionOk="0">
                    <a:moveTo>
                      <a:pt x="1071" y="1"/>
                    </a:moveTo>
                    <a:lnTo>
                      <a:pt x="0" y="240"/>
                    </a:lnTo>
                    <a:lnTo>
                      <a:pt x="731" y="4386"/>
                    </a:lnTo>
                    <a:lnTo>
                      <a:pt x="1588" y="4386"/>
                    </a:lnTo>
                    <a:lnTo>
                      <a:pt x="1071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2" name="Google Shape;2802;p44"/>
              <p:cNvSpPr/>
              <p:nvPr/>
            </p:nvSpPr>
            <p:spPr>
              <a:xfrm>
                <a:off x="6914840" y="1742800"/>
                <a:ext cx="106876" cy="295002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4386" extrusionOk="0">
                    <a:moveTo>
                      <a:pt x="517" y="1"/>
                    </a:moveTo>
                    <a:lnTo>
                      <a:pt x="1" y="4386"/>
                    </a:lnTo>
                    <a:lnTo>
                      <a:pt x="858" y="4386"/>
                    </a:lnTo>
                    <a:lnTo>
                      <a:pt x="1589" y="240"/>
                    </a:lnTo>
                    <a:lnTo>
                      <a:pt x="517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3" name="Google Shape;2803;p44"/>
              <p:cNvSpPr/>
              <p:nvPr/>
            </p:nvSpPr>
            <p:spPr>
              <a:xfrm>
                <a:off x="7052992" y="3326038"/>
                <a:ext cx="61072" cy="86496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286" fill="none" extrusionOk="0">
                    <a:moveTo>
                      <a:pt x="1" y="0"/>
                    </a:moveTo>
                    <a:cubicBezTo>
                      <a:pt x="1" y="0"/>
                      <a:pt x="26" y="870"/>
                      <a:pt x="908" y="1285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4" name="Google Shape;2804;p44"/>
              <p:cNvSpPr/>
              <p:nvPr/>
            </p:nvSpPr>
            <p:spPr>
              <a:xfrm>
                <a:off x="7083528" y="3428543"/>
                <a:ext cx="62754" cy="23003"/>
              </a:xfrm>
              <a:custGeom>
                <a:avLst/>
                <a:gdLst/>
                <a:ahLst/>
                <a:cxnLst/>
                <a:rect l="l" t="t" r="r" b="b"/>
                <a:pathLst>
                  <a:path w="933" h="342" fill="none" extrusionOk="0">
                    <a:moveTo>
                      <a:pt x="0" y="1"/>
                    </a:moveTo>
                    <a:cubicBezTo>
                      <a:pt x="0" y="1"/>
                      <a:pt x="454" y="253"/>
                      <a:pt x="933" y="341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5" name="Google Shape;2805;p44"/>
              <p:cNvSpPr/>
              <p:nvPr/>
            </p:nvSpPr>
            <p:spPr>
              <a:xfrm>
                <a:off x="6670752" y="3326038"/>
                <a:ext cx="61946" cy="86496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286" fill="none" extrusionOk="0">
                    <a:moveTo>
                      <a:pt x="921" y="0"/>
                    </a:moveTo>
                    <a:cubicBezTo>
                      <a:pt x="921" y="0"/>
                      <a:pt x="555" y="958"/>
                      <a:pt x="1" y="1285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6" name="Google Shape;2806;p44"/>
              <p:cNvSpPr/>
              <p:nvPr/>
            </p:nvSpPr>
            <p:spPr>
              <a:xfrm>
                <a:off x="6709763" y="2001349"/>
                <a:ext cx="117840" cy="188933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2809" extrusionOk="0">
                    <a:moveTo>
                      <a:pt x="215" y="0"/>
                    </a:moveTo>
                    <a:cubicBezTo>
                      <a:pt x="215" y="0"/>
                      <a:pt x="38" y="302"/>
                      <a:pt x="139" y="643"/>
                    </a:cubicBezTo>
                    <a:cubicBezTo>
                      <a:pt x="252" y="996"/>
                      <a:pt x="0" y="1159"/>
                      <a:pt x="252" y="1575"/>
                    </a:cubicBezTo>
                    <a:cubicBezTo>
                      <a:pt x="504" y="1978"/>
                      <a:pt x="252" y="2293"/>
                      <a:pt x="555" y="2646"/>
                    </a:cubicBezTo>
                    <a:cubicBezTo>
                      <a:pt x="660" y="2768"/>
                      <a:pt x="828" y="2809"/>
                      <a:pt x="1005" y="2809"/>
                    </a:cubicBezTo>
                    <a:cubicBezTo>
                      <a:pt x="1360" y="2809"/>
                      <a:pt x="1752" y="2646"/>
                      <a:pt x="1752" y="2646"/>
                    </a:cubicBezTo>
                    <a:cubicBezTo>
                      <a:pt x="1752" y="2646"/>
                      <a:pt x="1727" y="1739"/>
                      <a:pt x="1462" y="1411"/>
                    </a:cubicBezTo>
                    <a:cubicBezTo>
                      <a:pt x="1210" y="1071"/>
                      <a:pt x="1223" y="781"/>
                      <a:pt x="920" y="542"/>
                    </a:cubicBezTo>
                    <a:cubicBezTo>
                      <a:pt x="605" y="302"/>
                      <a:pt x="605" y="139"/>
                      <a:pt x="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7" name="Google Shape;2807;p44"/>
              <p:cNvSpPr/>
              <p:nvPr/>
            </p:nvSpPr>
            <p:spPr>
              <a:xfrm>
                <a:off x="6420544" y="2105467"/>
                <a:ext cx="547765" cy="165460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2460" extrusionOk="0">
                    <a:moveTo>
                      <a:pt x="6992" y="1"/>
                    </a:moveTo>
                    <a:cubicBezTo>
                      <a:pt x="6590" y="1"/>
                      <a:pt x="6457" y="257"/>
                      <a:pt x="6178" y="257"/>
                    </a:cubicBezTo>
                    <a:cubicBezTo>
                      <a:pt x="6162" y="257"/>
                      <a:pt x="6145" y="256"/>
                      <a:pt x="6128" y="254"/>
                    </a:cubicBezTo>
                    <a:cubicBezTo>
                      <a:pt x="5903" y="222"/>
                      <a:pt x="5806" y="72"/>
                      <a:pt x="5634" y="72"/>
                    </a:cubicBezTo>
                    <a:cubicBezTo>
                      <a:pt x="5537" y="72"/>
                      <a:pt x="5416" y="120"/>
                      <a:pt x="5233" y="267"/>
                    </a:cubicBezTo>
                    <a:cubicBezTo>
                      <a:pt x="5116" y="362"/>
                      <a:pt x="5013" y="395"/>
                      <a:pt x="4918" y="395"/>
                    </a:cubicBezTo>
                    <a:cubicBezTo>
                      <a:pt x="4716" y="395"/>
                      <a:pt x="4551" y="249"/>
                      <a:pt x="4371" y="249"/>
                    </a:cubicBezTo>
                    <a:cubicBezTo>
                      <a:pt x="4278" y="249"/>
                      <a:pt x="4181" y="288"/>
                      <a:pt x="4074" y="405"/>
                    </a:cubicBezTo>
                    <a:cubicBezTo>
                      <a:pt x="3906" y="594"/>
                      <a:pt x="3760" y="636"/>
                      <a:pt x="3610" y="636"/>
                    </a:cubicBezTo>
                    <a:cubicBezTo>
                      <a:pt x="3485" y="636"/>
                      <a:pt x="3358" y="607"/>
                      <a:pt x="3212" y="607"/>
                    </a:cubicBezTo>
                    <a:cubicBezTo>
                      <a:pt x="3111" y="607"/>
                      <a:pt x="3001" y="621"/>
                      <a:pt x="2876" y="670"/>
                    </a:cubicBezTo>
                    <a:cubicBezTo>
                      <a:pt x="2788" y="706"/>
                      <a:pt x="2715" y="721"/>
                      <a:pt x="2652" y="721"/>
                    </a:cubicBezTo>
                    <a:cubicBezTo>
                      <a:pt x="2437" y="721"/>
                      <a:pt x="2338" y="556"/>
                      <a:pt x="2158" y="556"/>
                    </a:cubicBezTo>
                    <a:cubicBezTo>
                      <a:pt x="2081" y="556"/>
                      <a:pt x="1990" y="586"/>
                      <a:pt x="1868" y="670"/>
                    </a:cubicBezTo>
                    <a:cubicBezTo>
                      <a:pt x="1377" y="1023"/>
                      <a:pt x="961" y="821"/>
                      <a:pt x="848" y="1161"/>
                    </a:cubicBezTo>
                    <a:cubicBezTo>
                      <a:pt x="797" y="1302"/>
                      <a:pt x="648" y="1308"/>
                      <a:pt x="490" y="1308"/>
                    </a:cubicBezTo>
                    <a:cubicBezTo>
                      <a:pt x="476" y="1308"/>
                      <a:pt x="461" y="1308"/>
                      <a:pt x="446" y="1308"/>
                    </a:cubicBezTo>
                    <a:cubicBezTo>
                      <a:pt x="223" y="1308"/>
                      <a:pt x="0" y="1320"/>
                      <a:pt x="29" y="1703"/>
                    </a:cubicBezTo>
                    <a:cubicBezTo>
                      <a:pt x="92" y="2384"/>
                      <a:pt x="571" y="2459"/>
                      <a:pt x="571" y="2459"/>
                    </a:cubicBezTo>
                    <a:lnTo>
                      <a:pt x="8144" y="2333"/>
                    </a:lnTo>
                    <a:cubicBezTo>
                      <a:pt x="8144" y="2333"/>
                      <a:pt x="7740" y="103"/>
                      <a:pt x="7161" y="15"/>
                    </a:cubicBezTo>
                    <a:cubicBezTo>
                      <a:pt x="7099" y="5"/>
                      <a:pt x="7043" y="1"/>
                      <a:pt x="69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8" name="Google Shape;2808;p44"/>
              <p:cNvSpPr/>
              <p:nvPr/>
            </p:nvSpPr>
            <p:spPr>
              <a:xfrm>
                <a:off x="6729269" y="2150464"/>
                <a:ext cx="151739" cy="152613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2269" extrusionOk="0">
                    <a:moveTo>
                      <a:pt x="1122" y="1"/>
                    </a:moveTo>
                    <a:cubicBezTo>
                      <a:pt x="504" y="1"/>
                      <a:pt x="0" y="517"/>
                      <a:pt x="0" y="1135"/>
                    </a:cubicBezTo>
                    <a:cubicBezTo>
                      <a:pt x="0" y="1765"/>
                      <a:pt x="504" y="2269"/>
                      <a:pt x="1122" y="2269"/>
                    </a:cubicBezTo>
                    <a:cubicBezTo>
                      <a:pt x="1752" y="2269"/>
                      <a:pt x="2256" y="1765"/>
                      <a:pt x="2256" y="1135"/>
                    </a:cubicBezTo>
                    <a:cubicBezTo>
                      <a:pt x="2256" y="517"/>
                      <a:pt x="1752" y="1"/>
                      <a:pt x="1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9" name="Google Shape;2809;p44"/>
              <p:cNvSpPr/>
              <p:nvPr/>
            </p:nvSpPr>
            <p:spPr>
              <a:xfrm>
                <a:off x="6564817" y="2169970"/>
                <a:ext cx="152613" cy="152613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69" extrusionOk="0">
                    <a:moveTo>
                      <a:pt x="1135" y="1"/>
                    </a:moveTo>
                    <a:cubicBezTo>
                      <a:pt x="505" y="1"/>
                      <a:pt x="1" y="505"/>
                      <a:pt x="1" y="1135"/>
                    </a:cubicBezTo>
                    <a:cubicBezTo>
                      <a:pt x="1" y="1752"/>
                      <a:pt x="505" y="2269"/>
                      <a:pt x="1135" y="2269"/>
                    </a:cubicBezTo>
                    <a:cubicBezTo>
                      <a:pt x="1765" y="2269"/>
                      <a:pt x="2269" y="1752"/>
                      <a:pt x="2269" y="1135"/>
                    </a:cubicBezTo>
                    <a:cubicBezTo>
                      <a:pt x="2269" y="505"/>
                      <a:pt x="1765" y="1"/>
                      <a:pt x="11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0" name="Google Shape;2810;p44"/>
              <p:cNvSpPr/>
              <p:nvPr/>
            </p:nvSpPr>
            <p:spPr>
              <a:xfrm>
                <a:off x="6915714" y="2038409"/>
                <a:ext cx="383113" cy="426092"/>
              </a:xfrm>
              <a:custGeom>
                <a:avLst/>
                <a:gdLst/>
                <a:ahLst/>
                <a:cxnLst/>
                <a:rect l="l" t="t" r="r" b="b"/>
                <a:pathLst>
                  <a:path w="5696" h="6335" extrusionOk="0">
                    <a:moveTo>
                      <a:pt x="3069" y="1"/>
                    </a:moveTo>
                    <a:cubicBezTo>
                      <a:pt x="1826" y="1"/>
                      <a:pt x="660" y="1106"/>
                      <a:pt x="353" y="2662"/>
                    </a:cubicBezTo>
                    <a:cubicBezTo>
                      <a:pt x="0" y="4389"/>
                      <a:pt x="832" y="6014"/>
                      <a:pt x="2218" y="6291"/>
                    </a:cubicBezTo>
                    <a:cubicBezTo>
                      <a:pt x="2358" y="6321"/>
                      <a:pt x="2497" y="6335"/>
                      <a:pt x="2636" y="6335"/>
                    </a:cubicBezTo>
                    <a:cubicBezTo>
                      <a:pt x="3865" y="6335"/>
                      <a:pt x="5026" y="5221"/>
                      <a:pt x="5343" y="3670"/>
                    </a:cubicBezTo>
                    <a:cubicBezTo>
                      <a:pt x="5696" y="1944"/>
                      <a:pt x="4852" y="319"/>
                      <a:pt x="3478" y="41"/>
                    </a:cubicBezTo>
                    <a:cubicBezTo>
                      <a:pt x="3341" y="14"/>
                      <a:pt x="3205" y="1"/>
                      <a:pt x="3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1" name="Google Shape;2811;p44"/>
              <p:cNvSpPr/>
              <p:nvPr/>
            </p:nvSpPr>
            <p:spPr>
              <a:xfrm>
                <a:off x="7055548" y="2042848"/>
                <a:ext cx="114477" cy="419568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6238" extrusionOk="0">
                    <a:moveTo>
                      <a:pt x="1500" y="0"/>
                    </a:moveTo>
                    <a:cubicBezTo>
                      <a:pt x="1475" y="127"/>
                      <a:pt x="1437" y="303"/>
                      <a:pt x="1424" y="517"/>
                    </a:cubicBezTo>
                    <a:cubicBezTo>
                      <a:pt x="1374" y="1185"/>
                      <a:pt x="1311" y="1336"/>
                      <a:pt x="1122" y="1878"/>
                    </a:cubicBezTo>
                    <a:cubicBezTo>
                      <a:pt x="1021" y="2168"/>
                      <a:pt x="958" y="2508"/>
                      <a:pt x="908" y="2848"/>
                    </a:cubicBezTo>
                    <a:cubicBezTo>
                      <a:pt x="870" y="3151"/>
                      <a:pt x="820" y="3466"/>
                      <a:pt x="731" y="3730"/>
                    </a:cubicBezTo>
                    <a:cubicBezTo>
                      <a:pt x="656" y="3970"/>
                      <a:pt x="542" y="4197"/>
                      <a:pt x="429" y="4411"/>
                    </a:cubicBezTo>
                    <a:cubicBezTo>
                      <a:pt x="290" y="4688"/>
                      <a:pt x="152" y="4953"/>
                      <a:pt x="127" y="5205"/>
                    </a:cubicBezTo>
                    <a:cubicBezTo>
                      <a:pt x="89" y="5494"/>
                      <a:pt x="26" y="5961"/>
                      <a:pt x="1" y="6188"/>
                    </a:cubicBezTo>
                    <a:cubicBezTo>
                      <a:pt x="38" y="6213"/>
                      <a:pt x="89" y="6225"/>
                      <a:pt x="139" y="6225"/>
                    </a:cubicBezTo>
                    <a:cubicBezTo>
                      <a:pt x="152" y="6238"/>
                      <a:pt x="177" y="6238"/>
                      <a:pt x="190" y="6238"/>
                    </a:cubicBezTo>
                    <a:cubicBezTo>
                      <a:pt x="227" y="6011"/>
                      <a:pt x="290" y="5520"/>
                      <a:pt x="328" y="5217"/>
                    </a:cubicBezTo>
                    <a:cubicBezTo>
                      <a:pt x="353" y="5016"/>
                      <a:pt x="479" y="4776"/>
                      <a:pt x="605" y="4512"/>
                    </a:cubicBezTo>
                    <a:cubicBezTo>
                      <a:pt x="731" y="4285"/>
                      <a:pt x="845" y="4045"/>
                      <a:pt x="933" y="3793"/>
                    </a:cubicBezTo>
                    <a:cubicBezTo>
                      <a:pt x="1021" y="3516"/>
                      <a:pt x="1072" y="3189"/>
                      <a:pt x="1109" y="2886"/>
                    </a:cubicBezTo>
                    <a:cubicBezTo>
                      <a:pt x="1160" y="2558"/>
                      <a:pt x="1223" y="2218"/>
                      <a:pt x="1311" y="1941"/>
                    </a:cubicBezTo>
                    <a:cubicBezTo>
                      <a:pt x="1500" y="1412"/>
                      <a:pt x="1576" y="1223"/>
                      <a:pt x="1626" y="530"/>
                    </a:cubicBezTo>
                    <a:cubicBezTo>
                      <a:pt x="1639" y="328"/>
                      <a:pt x="1664" y="177"/>
                      <a:pt x="1702" y="63"/>
                    </a:cubicBezTo>
                    <a:cubicBezTo>
                      <a:pt x="1626" y="38"/>
                      <a:pt x="1563" y="13"/>
                      <a:pt x="1500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2" name="Google Shape;2812;p44"/>
              <p:cNvSpPr/>
              <p:nvPr/>
            </p:nvSpPr>
            <p:spPr>
              <a:xfrm>
                <a:off x="7143726" y="2086904"/>
                <a:ext cx="94971" cy="367912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5470" extrusionOk="0">
                    <a:moveTo>
                      <a:pt x="1260" y="1"/>
                    </a:moveTo>
                    <a:cubicBezTo>
                      <a:pt x="1197" y="165"/>
                      <a:pt x="1147" y="379"/>
                      <a:pt x="1134" y="643"/>
                    </a:cubicBezTo>
                    <a:cubicBezTo>
                      <a:pt x="1122" y="1299"/>
                      <a:pt x="1021" y="1992"/>
                      <a:pt x="882" y="2420"/>
                    </a:cubicBezTo>
                    <a:cubicBezTo>
                      <a:pt x="832" y="2571"/>
                      <a:pt x="756" y="2697"/>
                      <a:pt x="668" y="2836"/>
                    </a:cubicBezTo>
                    <a:cubicBezTo>
                      <a:pt x="517" y="3088"/>
                      <a:pt x="365" y="3340"/>
                      <a:pt x="378" y="3768"/>
                    </a:cubicBezTo>
                    <a:cubicBezTo>
                      <a:pt x="403" y="4348"/>
                      <a:pt x="164" y="5104"/>
                      <a:pt x="0" y="5470"/>
                    </a:cubicBezTo>
                    <a:cubicBezTo>
                      <a:pt x="88" y="5432"/>
                      <a:pt x="189" y="5394"/>
                      <a:pt x="277" y="5356"/>
                    </a:cubicBezTo>
                    <a:cubicBezTo>
                      <a:pt x="428" y="4928"/>
                      <a:pt x="605" y="4285"/>
                      <a:pt x="580" y="3768"/>
                    </a:cubicBezTo>
                    <a:cubicBezTo>
                      <a:pt x="567" y="3390"/>
                      <a:pt x="706" y="3176"/>
                      <a:pt x="844" y="2937"/>
                    </a:cubicBezTo>
                    <a:cubicBezTo>
                      <a:pt x="933" y="2798"/>
                      <a:pt x="1021" y="2660"/>
                      <a:pt x="1084" y="2483"/>
                    </a:cubicBezTo>
                    <a:cubicBezTo>
                      <a:pt x="1222" y="2042"/>
                      <a:pt x="1323" y="1324"/>
                      <a:pt x="1336" y="643"/>
                    </a:cubicBezTo>
                    <a:cubicBezTo>
                      <a:pt x="1348" y="467"/>
                      <a:pt x="1374" y="316"/>
                      <a:pt x="1411" y="190"/>
                    </a:cubicBezTo>
                    <a:cubicBezTo>
                      <a:pt x="1361" y="127"/>
                      <a:pt x="1311" y="64"/>
                      <a:pt x="1260" y="1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3" name="Google Shape;2813;p44"/>
              <p:cNvSpPr/>
              <p:nvPr/>
            </p:nvSpPr>
            <p:spPr>
              <a:xfrm>
                <a:off x="6975912" y="2038611"/>
                <a:ext cx="135663" cy="376387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5596" extrusionOk="0">
                    <a:moveTo>
                      <a:pt x="2016" y="0"/>
                    </a:moveTo>
                    <a:lnTo>
                      <a:pt x="2016" y="0"/>
                    </a:lnTo>
                    <a:cubicBezTo>
                      <a:pt x="1903" y="13"/>
                      <a:pt x="1802" y="26"/>
                      <a:pt x="1689" y="51"/>
                    </a:cubicBezTo>
                    <a:cubicBezTo>
                      <a:pt x="1449" y="341"/>
                      <a:pt x="1185" y="744"/>
                      <a:pt x="1197" y="1109"/>
                    </a:cubicBezTo>
                    <a:cubicBezTo>
                      <a:pt x="1197" y="1412"/>
                      <a:pt x="1096" y="1626"/>
                      <a:pt x="970" y="1840"/>
                    </a:cubicBezTo>
                    <a:cubicBezTo>
                      <a:pt x="870" y="2042"/>
                      <a:pt x="769" y="2243"/>
                      <a:pt x="744" y="2521"/>
                    </a:cubicBezTo>
                    <a:cubicBezTo>
                      <a:pt x="744" y="2621"/>
                      <a:pt x="731" y="2747"/>
                      <a:pt x="731" y="2886"/>
                    </a:cubicBezTo>
                    <a:cubicBezTo>
                      <a:pt x="718" y="3403"/>
                      <a:pt x="706" y="4108"/>
                      <a:pt x="365" y="4751"/>
                    </a:cubicBezTo>
                    <a:lnTo>
                      <a:pt x="227" y="5003"/>
                    </a:lnTo>
                    <a:cubicBezTo>
                      <a:pt x="126" y="5179"/>
                      <a:pt x="50" y="5305"/>
                      <a:pt x="0" y="5431"/>
                    </a:cubicBezTo>
                    <a:cubicBezTo>
                      <a:pt x="38" y="5482"/>
                      <a:pt x="88" y="5545"/>
                      <a:pt x="139" y="5595"/>
                    </a:cubicBezTo>
                    <a:cubicBezTo>
                      <a:pt x="189" y="5482"/>
                      <a:pt x="277" y="5318"/>
                      <a:pt x="403" y="5104"/>
                    </a:cubicBezTo>
                    <a:lnTo>
                      <a:pt x="542" y="4839"/>
                    </a:lnTo>
                    <a:cubicBezTo>
                      <a:pt x="907" y="4171"/>
                      <a:pt x="933" y="3428"/>
                      <a:pt x="945" y="2899"/>
                    </a:cubicBezTo>
                    <a:cubicBezTo>
                      <a:pt x="945" y="2760"/>
                      <a:pt x="945" y="2634"/>
                      <a:pt x="958" y="2533"/>
                    </a:cubicBezTo>
                    <a:cubicBezTo>
                      <a:pt x="970" y="2306"/>
                      <a:pt x="1059" y="2130"/>
                      <a:pt x="1159" y="1941"/>
                    </a:cubicBezTo>
                    <a:cubicBezTo>
                      <a:pt x="1285" y="1702"/>
                      <a:pt x="1411" y="1462"/>
                      <a:pt x="1399" y="1097"/>
                    </a:cubicBezTo>
                    <a:cubicBezTo>
                      <a:pt x="1399" y="719"/>
                      <a:pt x="1764" y="253"/>
                      <a:pt x="2016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4" name="Google Shape;2814;p44"/>
              <p:cNvSpPr/>
              <p:nvPr/>
            </p:nvSpPr>
            <p:spPr>
              <a:xfrm>
                <a:off x="6409715" y="2303885"/>
                <a:ext cx="887428" cy="546757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8129" extrusionOk="0">
                    <a:moveTo>
                      <a:pt x="1" y="1"/>
                    </a:moveTo>
                    <a:cubicBezTo>
                      <a:pt x="1" y="1"/>
                      <a:pt x="177" y="2609"/>
                      <a:pt x="354" y="4474"/>
                    </a:cubicBezTo>
                    <a:cubicBezTo>
                      <a:pt x="530" y="6339"/>
                      <a:pt x="706" y="8128"/>
                      <a:pt x="2256" y="8128"/>
                    </a:cubicBezTo>
                    <a:lnTo>
                      <a:pt x="10938" y="8128"/>
                    </a:lnTo>
                    <a:cubicBezTo>
                      <a:pt x="12476" y="8128"/>
                      <a:pt x="12665" y="6339"/>
                      <a:pt x="12841" y="4474"/>
                    </a:cubicBezTo>
                    <a:cubicBezTo>
                      <a:pt x="13017" y="2609"/>
                      <a:pt x="13194" y="1"/>
                      <a:pt x="13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5" name="Google Shape;2815;p44"/>
              <p:cNvSpPr/>
              <p:nvPr/>
            </p:nvSpPr>
            <p:spPr>
              <a:xfrm>
                <a:off x="6422428" y="2303885"/>
                <a:ext cx="865434" cy="546757"/>
              </a:xfrm>
              <a:custGeom>
                <a:avLst/>
                <a:gdLst/>
                <a:ahLst/>
                <a:cxnLst/>
                <a:rect l="l" t="t" r="r" b="b"/>
                <a:pathLst>
                  <a:path w="12867" h="8129" extrusionOk="0">
                    <a:moveTo>
                      <a:pt x="2697" y="13"/>
                    </a:moveTo>
                    <a:cubicBezTo>
                      <a:pt x="3025" y="542"/>
                      <a:pt x="3378" y="1072"/>
                      <a:pt x="3756" y="1601"/>
                    </a:cubicBezTo>
                    <a:cubicBezTo>
                      <a:pt x="3290" y="2118"/>
                      <a:pt x="2798" y="2634"/>
                      <a:pt x="2294" y="3151"/>
                    </a:cubicBezTo>
                    <a:cubicBezTo>
                      <a:pt x="1916" y="2622"/>
                      <a:pt x="1563" y="2092"/>
                      <a:pt x="1236" y="1563"/>
                    </a:cubicBezTo>
                    <a:cubicBezTo>
                      <a:pt x="1740" y="1046"/>
                      <a:pt x="2231" y="530"/>
                      <a:pt x="2697" y="13"/>
                    </a:cubicBezTo>
                    <a:close/>
                    <a:moveTo>
                      <a:pt x="10346" y="13"/>
                    </a:moveTo>
                    <a:cubicBezTo>
                      <a:pt x="10825" y="530"/>
                      <a:pt x="11316" y="1046"/>
                      <a:pt x="11820" y="1550"/>
                    </a:cubicBezTo>
                    <a:cubicBezTo>
                      <a:pt x="11493" y="2080"/>
                      <a:pt x="11140" y="2622"/>
                      <a:pt x="10774" y="3151"/>
                    </a:cubicBezTo>
                    <a:cubicBezTo>
                      <a:pt x="10270" y="2634"/>
                      <a:pt x="9779" y="2118"/>
                      <a:pt x="9300" y="1588"/>
                    </a:cubicBezTo>
                    <a:cubicBezTo>
                      <a:pt x="9678" y="1072"/>
                      <a:pt x="10018" y="542"/>
                      <a:pt x="10346" y="13"/>
                    </a:cubicBezTo>
                    <a:close/>
                    <a:moveTo>
                      <a:pt x="5243" y="38"/>
                    </a:moveTo>
                    <a:cubicBezTo>
                      <a:pt x="5621" y="568"/>
                      <a:pt x="6024" y="1097"/>
                      <a:pt x="6440" y="1613"/>
                    </a:cubicBezTo>
                    <a:cubicBezTo>
                      <a:pt x="6024" y="2143"/>
                      <a:pt x="5583" y="2659"/>
                      <a:pt x="5117" y="3189"/>
                    </a:cubicBezTo>
                    <a:cubicBezTo>
                      <a:pt x="4701" y="2659"/>
                      <a:pt x="4298" y="2130"/>
                      <a:pt x="3920" y="1601"/>
                    </a:cubicBezTo>
                    <a:cubicBezTo>
                      <a:pt x="4386" y="1084"/>
                      <a:pt x="4827" y="568"/>
                      <a:pt x="5243" y="38"/>
                    </a:cubicBezTo>
                    <a:close/>
                    <a:moveTo>
                      <a:pt x="7801" y="38"/>
                    </a:moveTo>
                    <a:cubicBezTo>
                      <a:pt x="8229" y="568"/>
                      <a:pt x="8670" y="1084"/>
                      <a:pt x="9136" y="1601"/>
                    </a:cubicBezTo>
                    <a:cubicBezTo>
                      <a:pt x="8758" y="2130"/>
                      <a:pt x="8368" y="2659"/>
                      <a:pt x="7952" y="3189"/>
                    </a:cubicBezTo>
                    <a:cubicBezTo>
                      <a:pt x="7486" y="2659"/>
                      <a:pt x="7045" y="2143"/>
                      <a:pt x="6616" y="1613"/>
                    </a:cubicBezTo>
                    <a:cubicBezTo>
                      <a:pt x="7032" y="1097"/>
                      <a:pt x="7423" y="568"/>
                      <a:pt x="7801" y="38"/>
                    </a:cubicBezTo>
                    <a:close/>
                    <a:moveTo>
                      <a:pt x="3831" y="1702"/>
                    </a:moveTo>
                    <a:cubicBezTo>
                      <a:pt x="4209" y="2231"/>
                      <a:pt x="4613" y="2760"/>
                      <a:pt x="5028" y="3289"/>
                    </a:cubicBezTo>
                    <a:cubicBezTo>
                      <a:pt x="4562" y="3806"/>
                      <a:pt x="4083" y="4335"/>
                      <a:pt x="3567" y="4852"/>
                    </a:cubicBezTo>
                    <a:cubicBezTo>
                      <a:pt x="3151" y="4323"/>
                      <a:pt x="2748" y="3793"/>
                      <a:pt x="2370" y="3264"/>
                    </a:cubicBezTo>
                    <a:cubicBezTo>
                      <a:pt x="2886" y="2748"/>
                      <a:pt x="3365" y="2218"/>
                      <a:pt x="3831" y="1702"/>
                    </a:cubicBezTo>
                    <a:close/>
                    <a:moveTo>
                      <a:pt x="9225" y="1702"/>
                    </a:moveTo>
                    <a:cubicBezTo>
                      <a:pt x="9691" y="2218"/>
                      <a:pt x="10182" y="2735"/>
                      <a:pt x="10699" y="3252"/>
                    </a:cubicBezTo>
                    <a:cubicBezTo>
                      <a:pt x="10321" y="3781"/>
                      <a:pt x="9930" y="4323"/>
                      <a:pt x="9514" y="4852"/>
                    </a:cubicBezTo>
                    <a:cubicBezTo>
                      <a:pt x="8998" y="4323"/>
                      <a:pt x="8506" y="3806"/>
                      <a:pt x="8040" y="3277"/>
                    </a:cubicBezTo>
                    <a:cubicBezTo>
                      <a:pt x="8456" y="2760"/>
                      <a:pt x="8847" y="2231"/>
                      <a:pt x="9225" y="1702"/>
                    </a:cubicBezTo>
                    <a:close/>
                    <a:moveTo>
                      <a:pt x="6528" y="1714"/>
                    </a:moveTo>
                    <a:cubicBezTo>
                      <a:pt x="6956" y="2244"/>
                      <a:pt x="7397" y="2760"/>
                      <a:pt x="7864" y="3289"/>
                    </a:cubicBezTo>
                    <a:cubicBezTo>
                      <a:pt x="7448" y="3819"/>
                      <a:pt x="7007" y="4348"/>
                      <a:pt x="6541" y="4864"/>
                    </a:cubicBezTo>
                    <a:cubicBezTo>
                      <a:pt x="6074" y="4348"/>
                      <a:pt x="5633" y="3819"/>
                      <a:pt x="5205" y="3289"/>
                    </a:cubicBezTo>
                    <a:cubicBezTo>
                      <a:pt x="5671" y="2773"/>
                      <a:pt x="6112" y="2244"/>
                      <a:pt x="6528" y="1714"/>
                    </a:cubicBezTo>
                    <a:close/>
                    <a:moveTo>
                      <a:pt x="2281" y="3352"/>
                    </a:moveTo>
                    <a:cubicBezTo>
                      <a:pt x="2659" y="3882"/>
                      <a:pt x="3050" y="4411"/>
                      <a:pt x="3479" y="4940"/>
                    </a:cubicBezTo>
                    <a:cubicBezTo>
                      <a:pt x="2962" y="5469"/>
                      <a:pt x="2433" y="5986"/>
                      <a:pt x="1878" y="6503"/>
                    </a:cubicBezTo>
                    <a:cubicBezTo>
                      <a:pt x="1450" y="5973"/>
                      <a:pt x="1047" y="5444"/>
                      <a:pt x="669" y="4902"/>
                    </a:cubicBezTo>
                    <a:cubicBezTo>
                      <a:pt x="1223" y="4386"/>
                      <a:pt x="1765" y="3869"/>
                      <a:pt x="2281" y="3352"/>
                    </a:cubicBezTo>
                    <a:close/>
                    <a:moveTo>
                      <a:pt x="10800" y="3352"/>
                    </a:moveTo>
                    <a:cubicBezTo>
                      <a:pt x="11316" y="3869"/>
                      <a:pt x="11846" y="4386"/>
                      <a:pt x="12413" y="4902"/>
                    </a:cubicBezTo>
                    <a:cubicBezTo>
                      <a:pt x="12035" y="5432"/>
                      <a:pt x="11644" y="5973"/>
                      <a:pt x="11228" y="6503"/>
                    </a:cubicBezTo>
                    <a:cubicBezTo>
                      <a:pt x="10661" y="5986"/>
                      <a:pt x="10132" y="5469"/>
                      <a:pt x="9603" y="4940"/>
                    </a:cubicBezTo>
                    <a:cubicBezTo>
                      <a:pt x="10031" y="4411"/>
                      <a:pt x="10422" y="3882"/>
                      <a:pt x="10800" y="3352"/>
                    </a:cubicBezTo>
                    <a:close/>
                    <a:moveTo>
                      <a:pt x="5117" y="3390"/>
                    </a:moveTo>
                    <a:cubicBezTo>
                      <a:pt x="5545" y="3919"/>
                      <a:pt x="5986" y="4436"/>
                      <a:pt x="6452" y="4965"/>
                    </a:cubicBezTo>
                    <a:cubicBezTo>
                      <a:pt x="5986" y="5495"/>
                      <a:pt x="5495" y="6024"/>
                      <a:pt x="4991" y="6540"/>
                    </a:cubicBezTo>
                    <a:cubicBezTo>
                      <a:pt x="4524" y="6011"/>
                      <a:pt x="4071" y="5482"/>
                      <a:pt x="3655" y="4953"/>
                    </a:cubicBezTo>
                    <a:cubicBezTo>
                      <a:pt x="4159" y="4436"/>
                      <a:pt x="4650" y="3907"/>
                      <a:pt x="5117" y="3390"/>
                    </a:cubicBezTo>
                    <a:close/>
                    <a:moveTo>
                      <a:pt x="7952" y="3390"/>
                    </a:moveTo>
                    <a:cubicBezTo>
                      <a:pt x="8431" y="3907"/>
                      <a:pt x="8922" y="4436"/>
                      <a:pt x="9426" y="4953"/>
                    </a:cubicBezTo>
                    <a:cubicBezTo>
                      <a:pt x="9010" y="5482"/>
                      <a:pt x="8569" y="6011"/>
                      <a:pt x="8103" y="6540"/>
                    </a:cubicBezTo>
                    <a:cubicBezTo>
                      <a:pt x="7599" y="6024"/>
                      <a:pt x="7108" y="5495"/>
                      <a:pt x="6629" y="4965"/>
                    </a:cubicBezTo>
                    <a:cubicBezTo>
                      <a:pt x="7095" y="4436"/>
                      <a:pt x="7536" y="3919"/>
                      <a:pt x="7952" y="3390"/>
                    </a:cubicBezTo>
                    <a:close/>
                    <a:moveTo>
                      <a:pt x="177" y="1"/>
                    </a:moveTo>
                    <a:cubicBezTo>
                      <a:pt x="454" y="517"/>
                      <a:pt x="744" y="1034"/>
                      <a:pt x="1072" y="1538"/>
                    </a:cubicBezTo>
                    <a:cubicBezTo>
                      <a:pt x="719" y="1891"/>
                      <a:pt x="366" y="2231"/>
                      <a:pt x="1" y="2584"/>
                    </a:cubicBezTo>
                    <a:cubicBezTo>
                      <a:pt x="13" y="2634"/>
                      <a:pt x="13" y="2685"/>
                      <a:pt x="13" y="2748"/>
                    </a:cubicBezTo>
                    <a:cubicBezTo>
                      <a:pt x="404" y="2382"/>
                      <a:pt x="782" y="2017"/>
                      <a:pt x="1135" y="1651"/>
                    </a:cubicBezTo>
                    <a:cubicBezTo>
                      <a:pt x="1475" y="2193"/>
                      <a:pt x="1828" y="2722"/>
                      <a:pt x="2206" y="3252"/>
                    </a:cubicBezTo>
                    <a:cubicBezTo>
                      <a:pt x="1689" y="3768"/>
                      <a:pt x="1147" y="4285"/>
                      <a:pt x="593" y="4801"/>
                    </a:cubicBezTo>
                    <a:cubicBezTo>
                      <a:pt x="442" y="4575"/>
                      <a:pt x="291" y="4348"/>
                      <a:pt x="139" y="4121"/>
                    </a:cubicBezTo>
                    <a:lnTo>
                      <a:pt x="139" y="4121"/>
                    </a:lnTo>
                    <a:cubicBezTo>
                      <a:pt x="139" y="4209"/>
                      <a:pt x="152" y="4297"/>
                      <a:pt x="165" y="4386"/>
                    </a:cubicBezTo>
                    <a:cubicBezTo>
                      <a:pt x="265" y="4562"/>
                      <a:pt x="379" y="4726"/>
                      <a:pt x="505" y="4890"/>
                    </a:cubicBezTo>
                    <a:cubicBezTo>
                      <a:pt x="417" y="4965"/>
                      <a:pt x="316" y="5054"/>
                      <a:pt x="228" y="5129"/>
                    </a:cubicBezTo>
                    <a:cubicBezTo>
                      <a:pt x="240" y="5180"/>
                      <a:pt x="240" y="5243"/>
                      <a:pt x="253" y="5293"/>
                    </a:cubicBezTo>
                    <a:cubicBezTo>
                      <a:pt x="354" y="5192"/>
                      <a:pt x="467" y="5091"/>
                      <a:pt x="580" y="4990"/>
                    </a:cubicBezTo>
                    <a:cubicBezTo>
                      <a:pt x="958" y="5532"/>
                      <a:pt x="1349" y="6062"/>
                      <a:pt x="1777" y="6591"/>
                    </a:cubicBezTo>
                    <a:cubicBezTo>
                      <a:pt x="1462" y="6881"/>
                      <a:pt x="1147" y="7170"/>
                      <a:pt x="820" y="7460"/>
                    </a:cubicBezTo>
                    <a:cubicBezTo>
                      <a:pt x="845" y="7498"/>
                      <a:pt x="870" y="7523"/>
                      <a:pt x="895" y="7561"/>
                    </a:cubicBezTo>
                    <a:cubicBezTo>
                      <a:pt x="1223" y="7271"/>
                      <a:pt x="1538" y="6981"/>
                      <a:pt x="1853" y="6692"/>
                    </a:cubicBezTo>
                    <a:cubicBezTo>
                      <a:pt x="2244" y="7183"/>
                      <a:pt x="2634" y="7649"/>
                      <a:pt x="3050" y="8128"/>
                    </a:cubicBezTo>
                    <a:lnTo>
                      <a:pt x="3227" y="8128"/>
                    </a:lnTo>
                    <a:cubicBezTo>
                      <a:pt x="2785" y="7624"/>
                      <a:pt x="2357" y="7120"/>
                      <a:pt x="1954" y="6603"/>
                    </a:cubicBezTo>
                    <a:cubicBezTo>
                      <a:pt x="2508" y="6087"/>
                      <a:pt x="3038" y="5570"/>
                      <a:pt x="3554" y="5041"/>
                    </a:cubicBezTo>
                    <a:cubicBezTo>
                      <a:pt x="3983" y="5583"/>
                      <a:pt x="4436" y="6112"/>
                      <a:pt x="4902" y="6641"/>
                    </a:cubicBezTo>
                    <a:cubicBezTo>
                      <a:pt x="4411" y="7133"/>
                      <a:pt x="3894" y="7637"/>
                      <a:pt x="3365" y="8128"/>
                    </a:cubicBezTo>
                    <a:lnTo>
                      <a:pt x="3554" y="8128"/>
                    </a:lnTo>
                    <a:cubicBezTo>
                      <a:pt x="4046" y="7662"/>
                      <a:pt x="4524" y="7196"/>
                      <a:pt x="4978" y="6729"/>
                    </a:cubicBezTo>
                    <a:cubicBezTo>
                      <a:pt x="5406" y="7196"/>
                      <a:pt x="5835" y="7662"/>
                      <a:pt x="6289" y="8128"/>
                    </a:cubicBezTo>
                    <a:lnTo>
                      <a:pt x="6465" y="8128"/>
                    </a:lnTo>
                    <a:cubicBezTo>
                      <a:pt x="5986" y="7637"/>
                      <a:pt x="5520" y="7145"/>
                      <a:pt x="5079" y="6641"/>
                    </a:cubicBezTo>
                    <a:cubicBezTo>
                      <a:pt x="5583" y="6112"/>
                      <a:pt x="6074" y="5595"/>
                      <a:pt x="6541" y="5066"/>
                    </a:cubicBezTo>
                    <a:cubicBezTo>
                      <a:pt x="7019" y="5595"/>
                      <a:pt x="7511" y="6112"/>
                      <a:pt x="8015" y="6641"/>
                    </a:cubicBezTo>
                    <a:cubicBezTo>
                      <a:pt x="7574" y="7133"/>
                      <a:pt x="7120" y="7637"/>
                      <a:pt x="6641" y="8128"/>
                    </a:cubicBezTo>
                    <a:lnTo>
                      <a:pt x="6818" y="8128"/>
                    </a:lnTo>
                    <a:cubicBezTo>
                      <a:pt x="7271" y="7662"/>
                      <a:pt x="7700" y="7196"/>
                      <a:pt x="8116" y="6729"/>
                    </a:cubicBezTo>
                    <a:cubicBezTo>
                      <a:pt x="8569" y="7196"/>
                      <a:pt x="9061" y="7662"/>
                      <a:pt x="9552" y="8128"/>
                    </a:cubicBezTo>
                    <a:lnTo>
                      <a:pt x="9741" y="8128"/>
                    </a:lnTo>
                    <a:cubicBezTo>
                      <a:pt x="9212" y="7637"/>
                      <a:pt x="8695" y="7133"/>
                      <a:pt x="8204" y="6629"/>
                    </a:cubicBezTo>
                    <a:cubicBezTo>
                      <a:pt x="8657" y="6112"/>
                      <a:pt x="9099" y="5570"/>
                      <a:pt x="9527" y="5041"/>
                    </a:cubicBezTo>
                    <a:cubicBezTo>
                      <a:pt x="10044" y="5570"/>
                      <a:pt x="10585" y="6087"/>
                      <a:pt x="11140" y="6603"/>
                    </a:cubicBezTo>
                    <a:cubicBezTo>
                      <a:pt x="10737" y="7120"/>
                      <a:pt x="10321" y="7624"/>
                      <a:pt x="9880" y="8128"/>
                    </a:cubicBezTo>
                    <a:lnTo>
                      <a:pt x="10044" y="8128"/>
                    </a:lnTo>
                    <a:cubicBezTo>
                      <a:pt x="10459" y="7649"/>
                      <a:pt x="10863" y="7170"/>
                      <a:pt x="11241" y="6692"/>
                    </a:cubicBezTo>
                    <a:cubicBezTo>
                      <a:pt x="11493" y="6931"/>
                      <a:pt x="11757" y="7158"/>
                      <a:pt x="12022" y="7397"/>
                    </a:cubicBezTo>
                    <a:cubicBezTo>
                      <a:pt x="12047" y="7359"/>
                      <a:pt x="12060" y="7322"/>
                      <a:pt x="12085" y="7284"/>
                    </a:cubicBezTo>
                    <a:cubicBezTo>
                      <a:pt x="11833" y="7057"/>
                      <a:pt x="11568" y="6818"/>
                      <a:pt x="11316" y="6591"/>
                    </a:cubicBezTo>
                    <a:cubicBezTo>
                      <a:pt x="11732" y="6062"/>
                      <a:pt x="12135" y="5520"/>
                      <a:pt x="12513" y="4990"/>
                    </a:cubicBezTo>
                    <a:cubicBezTo>
                      <a:pt x="12539" y="5016"/>
                      <a:pt x="12564" y="5041"/>
                      <a:pt x="12589" y="5054"/>
                    </a:cubicBezTo>
                    <a:cubicBezTo>
                      <a:pt x="12589" y="5003"/>
                      <a:pt x="12602" y="4953"/>
                      <a:pt x="12602" y="4902"/>
                    </a:cubicBezTo>
                    <a:cubicBezTo>
                      <a:pt x="12602" y="4890"/>
                      <a:pt x="12589" y="4890"/>
                      <a:pt x="12589" y="4877"/>
                    </a:cubicBezTo>
                    <a:cubicBezTo>
                      <a:pt x="12589" y="4864"/>
                      <a:pt x="12602" y="4852"/>
                      <a:pt x="12614" y="4839"/>
                    </a:cubicBezTo>
                    <a:cubicBezTo>
                      <a:pt x="12614" y="4751"/>
                      <a:pt x="12627" y="4663"/>
                      <a:pt x="12639" y="4562"/>
                    </a:cubicBezTo>
                    <a:lnTo>
                      <a:pt x="12639" y="4562"/>
                    </a:lnTo>
                    <a:cubicBezTo>
                      <a:pt x="12589" y="4638"/>
                      <a:pt x="12539" y="4713"/>
                      <a:pt x="12488" y="4789"/>
                    </a:cubicBezTo>
                    <a:cubicBezTo>
                      <a:pt x="11934" y="4272"/>
                      <a:pt x="11392" y="3756"/>
                      <a:pt x="10875" y="3239"/>
                    </a:cubicBezTo>
                    <a:cubicBezTo>
                      <a:pt x="11241" y="2710"/>
                      <a:pt x="11593" y="2181"/>
                      <a:pt x="11921" y="1651"/>
                    </a:cubicBezTo>
                    <a:cubicBezTo>
                      <a:pt x="12211" y="1941"/>
                      <a:pt x="12513" y="2231"/>
                      <a:pt x="12816" y="2521"/>
                    </a:cubicBezTo>
                    <a:cubicBezTo>
                      <a:pt x="12816" y="2458"/>
                      <a:pt x="12828" y="2407"/>
                      <a:pt x="12828" y="2357"/>
                    </a:cubicBezTo>
                    <a:cubicBezTo>
                      <a:pt x="12539" y="2080"/>
                      <a:pt x="12261" y="1802"/>
                      <a:pt x="11997" y="1538"/>
                    </a:cubicBezTo>
                    <a:cubicBezTo>
                      <a:pt x="12299" y="1021"/>
                      <a:pt x="12602" y="517"/>
                      <a:pt x="12866" y="1"/>
                    </a:cubicBezTo>
                    <a:lnTo>
                      <a:pt x="12715" y="1"/>
                    </a:lnTo>
                    <a:cubicBezTo>
                      <a:pt x="12463" y="479"/>
                      <a:pt x="12186" y="958"/>
                      <a:pt x="11896" y="1437"/>
                    </a:cubicBezTo>
                    <a:cubicBezTo>
                      <a:pt x="11417" y="958"/>
                      <a:pt x="10963" y="479"/>
                      <a:pt x="10522" y="1"/>
                    </a:cubicBezTo>
                    <a:lnTo>
                      <a:pt x="10195" y="1"/>
                    </a:lnTo>
                    <a:cubicBezTo>
                      <a:pt x="9892" y="492"/>
                      <a:pt x="9552" y="996"/>
                      <a:pt x="9212" y="1487"/>
                    </a:cubicBezTo>
                    <a:cubicBezTo>
                      <a:pt x="8771" y="996"/>
                      <a:pt x="8342" y="505"/>
                      <a:pt x="7939" y="1"/>
                    </a:cubicBezTo>
                    <a:lnTo>
                      <a:pt x="7662" y="1"/>
                    </a:lnTo>
                    <a:cubicBezTo>
                      <a:pt x="7309" y="505"/>
                      <a:pt x="6931" y="1009"/>
                      <a:pt x="6528" y="1513"/>
                    </a:cubicBezTo>
                    <a:cubicBezTo>
                      <a:pt x="6125" y="1009"/>
                      <a:pt x="5747" y="505"/>
                      <a:pt x="5381" y="1"/>
                    </a:cubicBezTo>
                    <a:lnTo>
                      <a:pt x="5117" y="1"/>
                    </a:lnTo>
                    <a:cubicBezTo>
                      <a:pt x="4713" y="505"/>
                      <a:pt x="4285" y="996"/>
                      <a:pt x="3844" y="1487"/>
                    </a:cubicBezTo>
                    <a:cubicBezTo>
                      <a:pt x="3491" y="996"/>
                      <a:pt x="3164" y="505"/>
                      <a:pt x="2848" y="1"/>
                    </a:cubicBezTo>
                    <a:lnTo>
                      <a:pt x="2533" y="1"/>
                    </a:lnTo>
                    <a:cubicBezTo>
                      <a:pt x="2092" y="479"/>
                      <a:pt x="1639" y="971"/>
                      <a:pt x="1160" y="1450"/>
                    </a:cubicBezTo>
                    <a:cubicBezTo>
                      <a:pt x="870" y="958"/>
                      <a:pt x="593" y="479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6" name="Google Shape;2816;p44"/>
              <p:cNvSpPr/>
              <p:nvPr/>
            </p:nvSpPr>
            <p:spPr>
              <a:xfrm>
                <a:off x="6401241" y="2151339"/>
                <a:ext cx="152613" cy="151739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56" extrusionOk="0">
                    <a:moveTo>
                      <a:pt x="1135" y="0"/>
                    </a:moveTo>
                    <a:cubicBezTo>
                      <a:pt x="505" y="0"/>
                      <a:pt x="1" y="504"/>
                      <a:pt x="1" y="1122"/>
                    </a:cubicBezTo>
                    <a:cubicBezTo>
                      <a:pt x="1" y="1752"/>
                      <a:pt x="505" y="2256"/>
                      <a:pt x="1135" y="2256"/>
                    </a:cubicBezTo>
                    <a:cubicBezTo>
                      <a:pt x="1752" y="2256"/>
                      <a:pt x="2269" y="1752"/>
                      <a:pt x="2269" y="1122"/>
                    </a:cubicBezTo>
                    <a:cubicBezTo>
                      <a:pt x="2269" y="504"/>
                      <a:pt x="1752" y="0"/>
                      <a:pt x="11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7" name="Google Shape;2817;p44"/>
              <p:cNvSpPr/>
              <p:nvPr/>
            </p:nvSpPr>
            <p:spPr>
              <a:xfrm>
                <a:off x="6332635" y="2095378"/>
                <a:ext cx="149183" cy="1731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2574" extrusionOk="0">
                    <a:moveTo>
                      <a:pt x="101" y="1"/>
                    </a:moveTo>
                    <a:cubicBezTo>
                      <a:pt x="101" y="1"/>
                      <a:pt x="0" y="341"/>
                      <a:pt x="189" y="656"/>
                    </a:cubicBezTo>
                    <a:cubicBezTo>
                      <a:pt x="365" y="958"/>
                      <a:pt x="164" y="1185"/>
                      <a:pt x="504" y="1525"/>
                    </a:cubicBezTo>
                    <a:cubicBezTo>
                      <a:pt x="844" y="1866"/>
                      <a:pt x="680" y="2231"/>
                      <a:pt x="1058" y="2496"/>
                    </a:cubicBezTo>
                    <a:cubicBezTo>
                      <a:pt x="1134" y="2551"/>
                      <a:pt x="1226" y="2573"/>
                      <a:pt x="1324" y="2573"/>
                    </a:cubicBezTo>
                    <a:cubicBezTo>
                      <a:pt x="1718" y="2573"/>
                      <a:pt x="2218" y="2218"/>
                      <a:pt x="2218" y="2218"/>
                    </a:cubicBezTo>
                    <a:cubicBezTo>
                      <a:pt x="2218" y="2218"/>
                      <a:pt x="1978" y="1349"/>
                      <a:pt x="1651" y="1084"/>
                    </a:cubicBezTo>
                    <a:cubicBezTo>
                      <a:pt x="1323" y="820"/>
                      <a:pt x="1273" y="530"/>
                      <a:pt x="907" y="366"/>
                    </a:cubicBezTo>
                    <a:cubicBezTo>
                      <a:pt x="554" y="215"/>
                      <a:pt x="517" y="51"/>
                      <a:pt x="1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8" name="Google Shape;2818;p44"/>
              <p:cNvSpPr/>
              <p:nvPr/>
            </p:nvSpPr>
            <p:spPr>
              <a:xfrm>
                <a:off x="6473276" y="2046211"/>
                <a:ext cx="146694" cy="224716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3341" extrusionOk="0">
                    <a:moveTo>
                      <a:pt x="1" y="1"/>
                    </a:moveTo>
                    <a:cubicBezTo>
                      <a:pt x="1" y="1"/>
                      <a:pt x="291" y="366"/>
                      <a:pt x="278" y="770"/>
                    </a:cubicBezTo>
                    <a:cubicBezTo>
                      <a:pt x="265" y="1173"/>
                      <a:pt x="480" y="1185"/>
                      <a:pt x="517" y="1664"/>
                    </a:cubicBezTo>
                    <a:cubicBezTo>
                      <a:pt x="555" y="2156"/>
                      <a:pt x="732" y="2093"/>
                      <a:pt x="782" y="2471"/>
                    </a:cubicBezTo>
                    <a:cubicBezTo>
                      <a:pt x="832" y="2861"/>
                      <a:pt x="1021" y="3139"/>
                      <a:pt x="1021" y="3139"/>
                    </a:cubicBezTo>
                    <a:lnTo>
                      <a:pt x="2181" y="3340"/>
                    </a:lnTo>
                    <a:cubicBezTo>
                      <a:pt x="2181" y="3340"/>
                      <a:pt x="2042" y="2937"/>
                      <a:pt x="1992" y="2433"/>
                    </a:cubicBezTo>
                    <a:cubicBezTo>
                      <a:pt x="1941" y="1929"/>
                      <a:pt x="1601" y="1916"/>
                      <a:pt x="1425" y="1311"/>
                    </a:cubicBezTo>
                    <a:cubicBezTo>
                      <a:pt x="1261" y="719"/>
                      <a:pt x="933" y="744"/>
                      <a:pt x="845" y="404"/>
                    </a:cubicBezTo>
                    <a:cubicBezTo>
                      <a:pt x="757" y="6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9" name="Google Shape;2819;p44"/>
              <p:cNvSpPr/>
              <p:nvPr/>
            </p:nvSpPr>
            <p:spPr>
              <a:xfrm>
                <a:off x="6858947" y="2054955"/>
                <a:ext cx="155976" cy="137210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2040" extrusionOk="0">
                    <a:moveTo>
                      <a:pt x="635" y="0"/>
                    </a:moveTo>
                    <a:cubicBezTo>
                      <a:pt x="422" y="0"/>
                      <a:pt x="235" y="164"/>
                      <a:pt x="151" y="362"/>
                    </a:cubicBezTo>
                    <a:cubicBezTo>
                      <a:pt x="0" y="766"/>
                      <a:pt x="227" y="1585"/>
                      <a:pt x="429" y="1837"/>
                    </a:cubicBezTo>
                    <a:cubicBezTo>
                      <a:pt x="547" y="1981"/>
                      <a:pt x="694" y="2039"/>
                      <a:pt x="847" y="2039"/>
                    </a:cubicBezTo>
                    <a:cubicBezTo>
                      <a:pt x="921" y="2039"/>
                      <a:pt x="997" y="2025"/>
                      <a:pt x="1071" y="2000"/>
                    </a:cubicBezTo>
                    <a:cubicBezTo>
                      <a:pt x="1103" y="1994"/>
                      <a:pt x="1134" y="1991"/>
                      <a:pt x="1164" y="1991"/>
                    </a:cubicBezTo>
                    <a:cubicBezTo>
                      <a:pt x="1194" y="1991"/>
                      <a:pt x="1222" y="1994"/>
                      <a:pt x="1248" y="2000"/>
                    </a:cubicBezTo>
                    <a:cubicBezTo>
                      <a:pt x="1326" y="2025"/>
                      <a:pt x="1403" y="2039"/>
                      <a:pt x="1478" y="2039"/>
                    </a:cubicBezTo>
                    <a:cubicBezTo>
                      <a:pt x="1630" y="2039"/>
                      <a:pt x="1772" y="1981"/>
                      <a:pt x="1890" y="1837"/>
                    </a:cubicBezTo>
                    <a:cubicBezTo>
                      <a:pt x="2092" y="1585"/>
                      <a:pt x="2319" y="766"/>
                      <a:pt x="2167" y="362"/>
                    </a:cubicBezTo>
                    <a:cubicBezTo>
                      <a:pt x="2094" y="164"/>
                      <a:pt x="1909" y="0"/>
                      <a:pt x="1689" y="0"/>
                    </a:cubicBezTo>
                    <a:cubicBezTo>
                      <a:pt x="1644" y="0"/>
                      <a:pt x="1597" y="7"/>
                      <a:pt x="1550" y="22"/>
                    </a:cubicBezTo>
                    <a:cubicBezTo>
                      <a:pt x="1424" y="60"/>
                      <a:pt x="1292" y="79"/>
                      <a:pt x="1159" y="79"/>
                    </a:cubicBezTo>
                    <a:cubicBezTo>
                      <a:pt x="1027" y="79"/>
                      <a:pt x="895" y="60"/>
                      <a:pt x="769" y="22"/>
                    </a:cubicBezTo>
                    <a:cubicBezTo>
                      <a:pt x="724" y="7"/>
                      <a:pt x="679" y="0"/>
                      <a:pt x="6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0" name="Google Shape;2820;p44"/>
              <p:cNvSpPr/>
              <p:nvPr/>
            </p:nvSpPr>
            <p:spPr>
              <a:xfrm>
                <a:off x="6932664" y="1981843"/>
                <a:ext cx="16142" cy="9497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412" fill="none" extrusionOk="0">
                    <a:moveTo>
                      <a:pt x="63" y="1412"/>
                    </a:moveTo>
                    <a:cubicBezTo>
                      <a:pt x="63" y="1412"/>
                      <a:pt x="0" y="555"/>
                      <a:pt x="240" y="0"/>
                    </a:cubicBezTo>
                  </a:path>
                </a:pathLst>
              </a:custGeom>
              <a:noFill/>
              <a:ln w="2525" cap="rnd" cmpd="sng">
                <a:solidFill>
                  <a:srgbClr val="8420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1" name="Google Shape;2821;p44"/>
              <p:cNvSpPr/>
              <p:nvPr/>
            </p:nvSpPr>
            <p:spPr>
              <a:xfrm>
                <a:off x="6553787" y="2042108"/>
                <a:ext cx="151806" cy="15301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2275" extrusionOk="0">
                    <a:moveTo>
                      <a:pt x="1462" y="0"/>
                    </a:moveTo>
                    <a:cubicBezTo>
                      <a:pt x="1362" y="0"/>
                      <a:pt x="1262" y="30"/>
                      <a:pt x="1173" y="100"/>
                    </a:cubicBezTo>
                    <a:cubicBezTo>
                      <a:pt x="971" y="264"/>
                      <a:pt x="706" y="364"/>
                      <a:pt x="442" y="390"/>
                    </a:cubicBezTo>
                    <a:cubicBezTo>
                      <a:pt x="165" y="402"/>
                      <a:pt x="1" y="667"/>
                      <a:pt x="1" y="931"/>
                    </a:cubicBezTo>
                    <a:cubicBezTo>
                      <a:pt x="1" y="1360"/>
                      <a:pt x="517" y="2040"/>
                      <a:pt x="795" y="2191"/>
                    </a:cubicBezTo>
                    <a:cubicBezTo>
                      <a:pt x="892" y="2250"/>
                      <a:pt x="984" y="2275"/>
                      <a:pt x="1071" y="2275"/>
                    </a:cubicBezTo>
                    <a:cubicBezTo>
                      <a:pt x="1209" y="2275"/>
                      <a:pt x="1334" y="2213"/>
                      <a:pt x="1450" y="2128"/>
                    </a:cubicBezTo>
                    <a:cubicBezTo>
                      <a:pt x="1500" y="2091"/>
                      <a:pt x="1563" y="2065"/>
                      <a:pt x="1626" y="2053"/>
                    </a:cubicBezTo>
                    <a:cubicBezTo>
                      <a:pt x="1866" y="2040"/>
                      <a:pt x="2067" y="1939"/>
                      <a:pt x="2156" y="1662"/>
                    </a:cubicBezTo>
                    <a:cubicBezTo>
                      <a:pt x="2256" y="1360"/>
                      <a:pt x="2168" y="516"/>
                      <a:pt x="1878" y="188"/>
                    </a:cubicBezTo>
                    <a:cubicBezTo>
                      <a:pt x="1771" y="73"/>
                      <a:pt x="1617" y="0"/>
                      <a:pt x="14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2" name="Google Shape;2822;p44"/>
              <p:cNvSpPr/>
              <p:nvPr/>
            </p:nvSpPr>
            <p:spPr>
              <a:xfrm>
                <a:off x="6569929" y="1993681"/>
                <a:ext cx="45804" cy="8400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1249" fill="none" extrusionOk="0">
                    <a:moveTo>
                      <a:pt x="681" y="1248"/>
                    </a:moveTo>
                    <a:cubicBezTo>
                      <a:pt x="681" y="1248"/>
                      <a:pt x="429" y="416"/>
                      <a:pt x="0" y="1"/>
                    </a:cubicBezTo>
                  </a:path>
                </a:pathLst>
              </a:custGeom>
              <a:noFill/>
              <a:ln w="2525" cap="rnd" cmpd="sng">
                <a:solidFill>
                  <a:srgbClr val="8420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3" name="Google Shape;2823;p44"/>
              <p:cNvSpPr/>
              <p:nvPr/>
            </p:nvSpPr>
            <p:spPr>
              <a:xfrm>
                <a:off x="6365660" y="2240324"/>
                <a:ext cx="975606" cy="131426"/>
              </a:xfrm>
              <a:custGeom>
                <a:avLst/>
                <a:gdLst/>
                <a:ahLst/>
                <a:cxnLst/>
                <a:rect l="l" t="t" r="r" b="b"/>
                <a:pathLst>
                  <a:path w="14505" h="1954" extrusionOk="0">
                    <a:moveTo>
                      <a:pt x="567" y="0"/>
                    </a:moveTo>
                    <a:cubicBezTo>
                      <a:pt x="252" y="0"/>
                      <a:pt x="0" y="240"/>
                      <a:pt x="26" y="517"/>
                    </a:cubicBezTo>
                    <a:lnTo>
                      <a:pt x="139" y="1525"/>
                    </a:lnTo>
                    <a:cubicBezTo>
                      <a:pt x="164" y="1765"/>
                      <a:pt x="404" y="1954"/>
                      <a:pt x="681" y="1954"/>
                    </a:cubicBezTo>
                    <a:lnTo>
                      <a:pt x="13824" y="1954"/>
                    </a:lnTo>
                    <a:cubicBezTo>
                      <a:pt x="14101" y="1954"/>
                      <a:pt x="14328" y="1765"/>
                      <a:pt x="14365" y="1525"/>
                    </a:cubicBezTo>
                    <a:lnTo>
                      <a:pt x="14466" y="517"/>
                    </a:lnTo>
                    <a:cubicBezTo>
                      <a:pt x="14504" y="240"/>
                      <a:pt x="14252" y="0"/>
                      <a:pt x="13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4" name="Google Shape;2824;p44"/>
              <p:cNvSpPr/>
              <p:nvPr/>
            </p:nvSpPr>
            <p:spPr>
              <a:xfrm>
                <a:off x="6381735" y="2551806"/>
                <a:ext cx="212811" cy="142053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112" extrusionOk="0">
                    <a:moveTo>
                      <a:pt x="1891" y="0"/>
                    </a:moveTo>
                    <a:cubicBezTo>
                      <a:pt x="1645" y="0"/>
                      <a:pt x="1355" y="19"/>
                      <a:pt x="1135" y="32"/>
                    </a:cubicBezTo>
                    <a:cubicBezTo>
                      <a:pt x="681" y="57"/>
                      <a:pt x="568" y="57"/>
                      <a:pt x="417" y="133"/>
                    </a:cubicBezTo>
                    <a:cubicBezTo>
                      <a:pt x="265" y="208"/>
                      <a:pt x="1" y="460"/>
                      <a:pt x="102" y="700"/>
                    </a:cubicBezTo>
                    <a:cubicBezTo>
                      <a:pt x="328" y="1267"/>
                      <a:pt x="1412" y="1494"/>
                      <a:pt x="1412" y="1494"/>
                    </a:cubicBezTo>
                    <a:cubicBezTo>
                      <a:pt x="1412" y="1494"/>
                      <a:pt x="1614" y="1670"/>
                      <a:pt x="1765" y="1872"/>
                    </a:cubicBezTo>
                    <a:cubicBezTo>
                      <a:pt x="1857" y="2010"/>
                      <a:pt x="2049" y="2111"/>
                      <a:pt x="2129" y="2111"/>
                    </a:cubicBezTo>
                    <a:cubicBezTo>
                      <a:pt x="2180" y="2111"/>
                      <a:pt x="2186" y="2070"/>
                      <a:pt x="2093" y="1972"/>
                    </a:cubicBezTo>
                    <a:cubicBezTo>
                      <a:pt x="1853" y="1708"/>
                      <a:pt x="1778" y="1431"/>
                      <a:pt x="1778" y="1431"/>
                    </a:cubicBezTo>
                    <a:lnTo>
                      <a:pt x="1778" y="1431"/>
                    </a:lnTo>
                    <a:cubicBezTo>
                      <a:pt x="1977" y="1702"/>
                      <a:pt x="2338" y="1798"/>
                      <a:pt x="2545" y="1798"/>
                    </a:cubicBezTo>
                    <a:cubicBezTo>
                      <a:pt x="2626" y="1798"/>
                      <a:pt x="2683" y="1783"/>
                      <a:pt x="2697" y="1758"/>
                    </a:cubicBezTo>
                    <a:cubicBezTo>
                      <a:pt x="2748" y="1670"/>
                      <a:pt x="2559" y="1607"/>
                      <a:pt x="2382" y="1519"/>
                    </a:cubicBezTo>
                    <a:cubicBezTo>
                      <a:pt x="2093" y="1380"/>
                      <a:pt x="1878" y="1128"/>
                      <a:pt x="1878" y="1128"/>
                    </a:cubicBezTo>
                    <a:lnTo>
                      <a:pt x="1878" y="1128"/>
                    </a:lnTo>
                    <a:cubicBezTo>
                      <a:pt x="2185" y="1291"/>
                      <a:pt x="2732" y="1403"/>
                      <a:pt x="2993" y="1403"/>
                    </a:cubicBezTo>
                    <a:cubicBezTo>
                      <a:pt x="3075" y="1403"/>
                      <a:pt x="3129" y="1392"/>
                      <a:pt x="3138" y="1368"/>
                    </a:cubicBezTo>
                    <a:cubicBezTo>
                      <a:pt x="3164" y="1267"/>
                      <a:pt x="3063" y="1191"/>
                      <a:pt x="2786" y="1128"/>
                    </a:cubicBezTo>
                    <a:cubicBezTo>
                      <a:pt x="2521" y="1065"/>
                      <a:pt x="1904" y="813"/>
                      <a:pt x="1904" y="813"/>
                    </a:cubicBezTo>
                    <a:lnTo>
                      <a:pt x="1904" y="813"/>
                    </a:lnTo>
                    <a:cubicBezTo>
                      <a:pt x="1904" y="813"/>
                      <a:pt x="2452" y="875"/>
                      <a:pt x="2818" y="875"/>
                    </a:cubicBezTo>
                    <a:cubicBezTo>
                      <a:pt x="3001" y="875"/>
                      <a:pt x="3138" y="859"/>
                      <a:pt x="3138" y="813"/>
                    </a:cubicBezTo>
                    <a:cubicBezTo>
                      <a:pt x="3138" y="674"/>
                      <a:pt x="1702" y="599"/>
                      <a:pt x="1715" y="485"/>
                    </a:cubicBezTo>
                    <a:cubicBezTo>
                      <a:pt x="1727" y="359"/>
                      <a:pt x="2483" y="196"/>
                      <a:pt x="2382" y="82"/>
                    </a:cubicBezTo>
                    <a:cubicBezTo>
                      <a:pt x="2338" y="19"/>
                      <a:pt x="2137" y="0"/>
                      <a:pt x="1891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5" name="Google Shape;2825;p44"/>
              <p:cNvSpPr/>
              <p:nvPr/>
            </p:nvSpPr>
            <p:spPr>
              <a:xfrm>
                <a:off x="7105523" y="2551806"/>
                <a:ext cx="212811" cy="142053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112" extrusionOk="0">
                    <a:moveTo>
                      <a:pt x="1274" y="0"/>
                    </a:moveTo>
                    <a:cubicBezTo>
                      <a:pt x="1028" y="0"/>
                      <a:pt x="826" y="19"/>
                      <a:pt x="782" y="82"/>
                    </a:cubicBezTo>
                    <a:cubicBezTo>
                      <a:pt x="681" y="196"/>
                      <a:pt x="1437" y="359"/>
                      <a:pt x="1450" y="485"/>
                    </a:cubicBezTo>
                    <a:cubicBezTo>
                      <a:pt x="1463" y="599"/>
                      <a:pt x="26" y="674"/>
                      <a:pt x="26" y="813"/>
                    </a:cubicBezTo>
                    <a:cubicBezTo>
                      <a:pt x="26" y="859"/>
                      <a:pt x="163" y="875"/>
                      <a:pt x="346" y="875"/>
                    </a:cubicBezTo>
                    <a:cubicBezTo>
                      <a:pt x="712" y="875"/>
                      <a:pt x="1261" y="813"/>
                      <a:pt x="1261" y="813"/>
                    </a:cubicBezTo>
                    <a:lnTo>
                      <a:pt x="1261" y="813"/>
                    </a:lnTo>
                    <a:cubicBezTo>
                      <a:pt x="1261" y="813"/>
                      <a:pt x="644" y="1065"/>
                      <a:pt x="379" y="1128"/>
                    </a:cubicBezTo>
                    <a:cubicBezTo>
                      <a:pt x="102" y="1191"/>
                      <a:pt x="1" y="1267"/>
                      <a:pt x="26" y="1368"/>
                    </a:cubicBezTo>
                    <a:cubicBezTo>
                      <a:pt x="35" y="1392"/>
                      <a:pt x="89" y="1403"/>
                      <a:pt x="172" y="1403"/>
                    </a:cubicBezTo>
                    <a:cubicBezTo>
                      <a:pt x="433" y="1403"/>
                      <a:pt x="980" y="1291"/>
                      <a:pt x="1286" y="1128"/>
                    </a:cubicBezTo>
                    <a:lnTo>
                      <a:pt x="1286" y="1128"/>
                    </a:lnTo>
                    <a:cubicBezTo>
                      <a:pt x="1286" y="1128"/>
                      <a:pt x="1072" y="1380"/>
                      <a:pt x="782" y="1519"/>
                    </a:cubicBezTo>
                    <a:cubicBezTo>
                      <a:pt x="606" y="1607"/>
                      <a:pt x="417" y="1670"/>
                      <a:pt x="467" y="1758"/>
                    </a:cubicBezTo>
                    <a:cubicBezTo>
                      <a:pt x="481" y="1783"/>
                      <a:pt x="539" y="1798"/>
                      <a:pt x="620" y="1798"/>
                    </a:cubicBezTo>
                    <a:cubicBezTo>
                      <a:pt x="827" y="1798"/>
                      <a:pt x="1188" y="1702"/>
                      <a:pt x="1387" y="1431"/>
                    </a:cubicBezTo>
                    <a:lnTo>
                      <a:pt x="1387" y="1431"/>
                    </a:lnTo>
                    <a:cubicBezTo>
                      <a:pt x="1387" y="1431"/>
                      <a:pt x="1311" y="1708"/>
                      <a:pt x="1072" y="1972"/>
                    </a:cubicBezTo>
                    <a:cubicBezTo>
                      <a:pt x="979" y="2070"/>
                      <a:pt x="985" y="2111"/>
                      <a:pt x="1036" y="2111"/>
                    </a:cubicBezTo>
                    <a:cubicBezTo>
                      <a:pt x="1116" y="2111"/>
                      <a:pt x="1307" y="2010"/>
                      <a:pt x="1400" y="1872"/>
                    </a:cubicBezTo>
                    <a:cubicBezTo>
                      <a:pt x="1551" y="1670"/>
                      <a:pt x="1753" y="1494"/>
                      <a:pt x="1753" y="1494"/>
                    </a:cubicBezTo>
                    <a:cubicBezTo>
                      <a:pt x="1753" y="1494"/>
                      <a:pt x="2836" y="1267"/>
                      <a:pt x="3063" y="700"/>
                    </a:cubicBezTo>
                    <a:cubicBezTo>
                      <a:pt x="3164" y="460"/>
                      <a:pt x="2899" y="208"/>
                      <a:pt x="2748" y="133"/>
                    </a:cubicBezTo>
                    <a:cubicBezTo>
                      <a:pt x="2597" y="57"/>
                      <a:pt x="2483" y="57"/>
                      <a:pt x="2030" y="32"/>
                    </a:cubicBezTo>
                    <a:cubicBezTo>
                      <a:pt x="1809" y="19"/>
                      <a:pt x="1519" y="0"/>
                      <a:pt x="1274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6" name="Google Shape;2826;p44"/>
              <p:cNvSpPr/>
              <p:nvPr/>
            </p:nvSpPr>
            <p:spPr>
              <a:xfrm>
                <a:off x="6581767" y="3871720"/>
                <a:ext cx="273008" cy="119252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1773" extrusionOk="0">
                    <a:moveTo>
                      <a:pt x="406" y="1"/>
                    </a:moveTo>
                    <a:cubicBezTo>
                      <a:pt x="287" y="1"/>
                      <a:pt x="185" y="82"/>
                      <a:pt x="164" y="204"/>
                    </a:cubicBezTo>
                    <a:lnTo>
                      <a:pt x="13" y="1149"/>
                    </a:lnTo>
                    <a:cubicBezTo>
                      <a:pt x="1" y="1262"/>
                      <a:pt x="64" y="1376"/>
                      <a:pt x="177" y="1426"/>
                    </a:cubicBezTo>
                    <a:cubicBezTo>
                      <a:pt x="869" y="1684"/>
                      <a:pt x="1508" y="1773"/>
                      <a:pt x="2059" y="1773"/>
                    </a:cubicBezTo>
                    <a:cubicBezTo>
                      <a:pt x="2934" y="1773"/>
                      <a:pt x="3588" y="1550"/>
                      <a:pt x="3882" y="1426"/>
                    </a:cubicBezTo>
                    <a:cubicBezTo>
                      <a:pt x="3995" y="1388"/>
                      <a:pt x="4058" y="1275"/>
                      <a:pt x="4033" y="1161"/>
                    </a:cubicBezTo>
                    <a:lnTo>
                      <a:pt x="3907" y="216"/>
                    </a:lnTo>
                    <a:cubicBezTo>
                      <a:pt x="3887" y="94"/>
                      <a:pt x="3776" y="13"/>
                      <a:pt x="3661" y="13"/>
                    </a:cubicBezTo>
                    <a:cubicBezTo>
                      <a:pt x="3633" y="13"/>
                      <a:pt x="3606" y="18"/>
                      <a:pt x="3579" y="27"/>
                    </a:cubicBezTo>
                    <a:cubicBezTo>
                      <a:pt x="3068" y="204"/>
                      <a:pt x="2567" y="266"/>
                      <a:pt x="2114" y="266"/>
                    </a:cubicBezTo>
                    <a:cubicBezTo>
                      <a:pt x="1405" y="266"/>
                      <a:pt x="815" y="115"/>
                      <a:pt x="492" y="15"/>
                    </a:cubicBezTo>
                    <a:cubicBezTo>
                      <a:pt x="463" y="5"/>
                      <a:pt x="434" y="1"/>
                      <a:pt x="406" y="1"/>
                    </a:cubicBez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7" name="Google Shape;2827;p44"/>
              <p:cNvSpPr/>
              <p:nvPr/>
            </p:nvSpPr>
            <p:spPr>
              <a:xfrm>
                <a:off x="7022523" y="3871720"/>
                <a:ext cx="272067" cy="11925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773" extrusionOk="0">
                    <a:moveTo>
                      <a:pt x="399" y="1"/>
                    </a:moveTo>
                    <a:cubicBezTo>
                      <a:pt x="287" y="1"/>
                      <a:pt x="184" y="82"/>
                      <a:pt x="164" y="204"/>
                    </a:cubicBezTo>
                    <a:lnTo>
                      <a:pt x="13" y="1149"/>
                    </a:lnTo>
                    <a:cubicBezTo>
                      <a:pt x="0" y="1262"/>
                      <a:pt x="63" y="1376"/>
                      <a:pt x="164" y="1426"/>
                    </a:cubicBezTo>
                    <a:cubicBezTo>
                      <a:pt x="856" y="1684"/>
                      <a:pt x="1497" y="1773"/>
                      <a:pt x="2050" y="1773"/>
                    </a:cubicBezTo>
                    <a:cubicBezTo>
                      <a:pt x="2929" y="1773"/>
                      <a:pt x="3587" y="1550"/>
                      <a:pt x="3881" y="1426"/>
                    </a:cubicBezTo>
                    <a:cubicBezTo>
                      <a:pt x="3982" y="1388"/>
                      <a:pt x="4045" y="1275"/>
                      <a:pt x="4032" y="1161"/>
                    </a:cubicBezTo>
                    <a:lnTo>
                      <a:pt x="3894" y="216"/>
                    </a:lnTo>
                    <a:cubicBezTo>
                      <a:pt x="3884" y="94"/>
                      <a:pt x="3775" y="13"/>
                      <a:pt x="3660" y="13"/>
                    </a:cubicBezTo>
                    <a:cubicBezTo>
                      <a:pt x="3633" y="13"/>
                      <a:pt x="3605" y="18"/>
                      <a:pt x="3579" y="27"/>
                    </a:cubicBezTo>
                    <a:cubicBezTo>
                      <a:pt x="3068" y="204"/>
                      <a:pt x="2566" y="266"/>
                      <a:pt x="2112" y="266"/>
                    </a:cubicBezTo>
                    <a:cubicBezTo>
                      <a:pt x="1403" y="266"/>
                      <a:pt x="809" y="115"/>
                      <a:pt x="479" y="15"/>
                    </a:cubicBezTo>
                    <a:cubicBezTo>
                      <a:pt x="452" y="5"/>
                      <a:pt x="425" y="1"/>
                      <a:pt x="399" y="1"/>
                    </a:cubicBez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8" name="Google Shape;2828;p44"/>
              <p:cNvSpPr/>
              <p:nvPr/>
            </p:nvSpPr>
            <p:spPr>
              <a:xfrm>
                <a:off x="6536837" y="4197259"/>
                <a:ext cx="278927" cy="131628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1957" extrusionOk="0">
                    <a:moveTo>
                      <a:pt x="2244" y="1"/>
                    </a:moveTo>
                    <a:lnTo>
                      <a:pt x="1891" y="530"/>
                    </a:lnTo>
                    <a:cubicBezTo>
                      <a:pt x="1891" y="530"/>
                      <a:pt x="1" y="1601"/>
                      <a:pt x="177" y="1866"/>
                    </a:cubicBezTo>
                    <a:cubicBezTo>
                      <a:pt x="216" y="1931"/>
                      <a:pt x="346" y="1956"/>
                      <a:pt x="529" y="1956"/>
                    </a:cubicBezTo>
                    <a:cubicBezTo>
                      <a:pt x="1124" y="1956"/>
                      <a:pt x="2272" y="1684"/>
                      <a:pt x="2571" y="1626"/>
                    </a:cubicBezTo>
                    <a:cubicBezTo>
                      <a:pt x="2962" y="1563"/>
                      <a:pt x="3857" y="1614"/>
                      <a:pt x="4033" y="1324"/>
                    </a:cubicBezTo>
                    <a:cubicBezTo>
                      <a:pt x="4146" y="1160"/>
                      <a:pt x="4083" y="807"/>
                      <a:pt x="3995" y="543"/>
                    </a:cubicBezTo>
                    <a:cubicBezTo>
                      <a:pt x="3739" y="645"/>
                      <a:pt x="3456" y="735"/>
                      <a:pt x="3238" y="735"/>
                    </a:cubicBezTo>
                    <a:cubicBezTo>
                      <a:pt x="3081" y="735"/>
                      <a:pt x="2957" y="689"/>
                      <a:pt x="2899" y="568"/>
                    </a:cubicBezTo>
                    <a:cubicBezTo>
                      <a:pt x="2760" y="303"/>
                      <a:pt x="2496" y="114"/>
                      <a:pt x="2244" y="1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9" name="Google Shape;2829;p44"/>
              <p:cNvSpPr/>
              <p:nvPr/>
            </p:nvSpPr>
            <p:spPr>
              <a:xfrm>
                <a:off x="7114872" y="4197259"/>
                <a:ext cx="278927" cy="131628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1957" extrusionOk="0">
                    <a:moveTo>
                      <a:pt x="1903" y="1"/>
                    </a:moveTo>
                    <a:cubicBezTo>
                      <a:pt x="1664" y="114"/>
                      <a:pt x="1387" y="303"/>
                      <a:pt x="1261" y="568"/>
                    </a:cubicBezTo>
                    <a:cubicBezTo>
                      <a:pt x="1203" y="689"/>
                      <a:pt x="1077" y="735"/>
                      <a:pt x="917" y="735"/>
                    </a:cubicBezTo>
                    <a:cubicBezTo>
                      <a:pt x="695" y="735"/>
                      <a:pt x="409" y="645"/>
                      <a:pt x="152" y="543"/>
                    </a:cubicBezTo>
                    <a:cubicBezTo>
                      <a:pt x="76" y="807"/>
                      <a:pt x="1" y="1160"/>
                      <a:pt x="114" y="1324"/>
                    </a:cubicBezTo>
                    <a:cubicBezTo>
                      <a:pt x="303" y="1614"/>
                      <a:pt x="1185" y="1563"/>
                      <a:pt x="1576" y="1626"/>
                    </a:cubicBezTo>
                    <a:cubicBezTo>
                      <a:pt x="1884" y="1684"/>
                      <a:pt x="3028" y="1956"/>
                      <a:pt x="3620" y="1956"/>
                    </a:cubicBezTo>
                    <a:cubicBezTo>
                      <a:pt x="3802" y="1956"/>
                      <a:pt x="3931" y="1931"/>
                      <a:pt x="3970" y="1866"/>
                    </a:cubicBezTo>
                    <a:cubicBezTo>
                      <a:pt x="4146" y="1601"/>
                      <a:pt x="2269" y="530"/>
                      <a:pt x="2269" y="530"/>
                    </a:cubicBezTo>
                    <a:lnTo>
                      <a:pt x="1903" y="1"/>
                    </a:ln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sp>
        <p:nvSpPr>
          <p:cNvPr id="4" name="Google Shape;1000;p27">
            <a:extLst>
              <a:ext uri="{FF2B5EF4-FFF2-40B4-BE49-F238E27FC236}">
                <a16:creationId xmlns:a16="http://schemas.microsoft.com/office/drawing/2014/main" id="{45A9DB83-CE29-5241-64E6-FE09C938BC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0"/>
            <a:ext cx="288885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2025.05.09.</a:t>
            </a:r>
            <a:endParaRPr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Google Shape;1000;p27">
            <a:extLst>
              <a:ext uri="{FF2B5EF4-FFF2-40B4-BE49-F238E27FC236}">
                <a16:creationId xmlns:a16="http://schemas.microsoft.com/office/drawing/2014/main" id="{51A12E2E-EF8B-BC1C-13E3-461FF26B5D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8888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2025-1</a:t>
            </a:r>
            <a:r>
              <a:rPr lang="ko-KR" alt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데이터사이언스캡스톤프로젝트</a:t>
            </a:r>
            <a:endParaRPr lang="ko-KR" altLang="en-US"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Google Shape;1000;p27">
            <a:extLst>
              <a:ext uri="{FF2B5EF4-FFF2-40B4-BE49-F238E27FC236}">
                <a16:creationId xmlns:a16="http://schemas.microsoft.com/office/drawing/2014/main" id="{E7C6A39A-4351-41CE-332B-AC82E235DF35}"/>
              </a:ext>
            </a:extLst>
          </p:cNvPr>
          <p:cNvSpPr txBox="1">
            <a:spLocks/>
          </p:cNvSpPr>
          <p:nvPr/>
        </p:nvSpPr>
        <p:spPr>
          <a:xfrm>
            <a:off x="824062" y="2096803"/>
            <a:ext cx="534314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TEAM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투핫투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|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이승아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남윤지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송태원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조윤아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FDA47-776D-78D9-2DF5-C95838B48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BE07917-6702-9494-5C89-95389647F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77996"/>
              </p:ext>
            </p:extLst>
          </p:nvPr>
        </p:nvGraphicFramePr>
        <p:xfrm>
          <a:off x="2820710" y="1417120"/>
          <a:ext cx="5162545" cy="276588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1032509">
                  <a:extLst>
                    <a:ext uri="{9D8B030D-6E8A-4147-A177-3AD203B41FA5}">
                      <a16:colId xmlns:a16="http://schemas.microsoft.com/office/drawing/2014/main" val="2539473366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3302269477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23269918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980863847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131916270"/>
                    </a:ext>
                  </a:extLst>
                </a:gridCol>
              </a:tblGrid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8474410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1642905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97098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435324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0868827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862291"/>
                  </a:ext>
                </a:extLst>
              </a:tr>
            </a:tbl>
          </a:graphicData>
        </a:graphic>
      </p:graphicFrame>
      <p:grpSp>
        <p:nvGrpSpPr>
          <p:cNvPr id="84" name="그룹 83">
            <a:extLst>
              <a:ext uri="{FF2B5EF4-FFF2-40B4-BE49-F238E27FC236}">
                <a16:creationId xmlns:a16="http://schemas.microsoft.com/office/drawing/2014/main" id="{0726E60F-3396-DCD7-724D-615A68C95682}"/>
              </a:ext>
            </a:extLst>
          </p:cNvPr>
          <p:cNvGrpSpPr/>
          <p:nvPr/>
        </p:nvGrpSpPr>
        <p:grpSpPr>
          <a:xfrm>
            <a:off x="5257617" y="2353048"/>
            <a:ext cx="751182" cy="261610"/>
            <a:chOff x="3788223" y="3848966"/>
            <a:chExt cx="751182" cy="26161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9DB50A7-0D89-B40F-C4D6-D4D5404DE61D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306CF3B-1453-3943-2DE1-C967BB0F0EFD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강원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76EDF6B-7D61-5898-FFCD-2DA9256390B3}"/>
              </a:ext>
            </a:extLst>
          </p:cNvPr>
          <p:cNvSpPr txBox="1"/>
          <p:nvPr/>
        </p:nvSpPr>
        <p:spPr>
          <a:xfrm>
            <a:off x="6004796" y="3339978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Case3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04DE25-E1F5-0AF3-A529-FF91E76311C3}"/>
              </a:ext>
            </a:extLst>
          </p:cNvPr>
          <p:cNvSpPr txBox="1"/>
          <p:nvPr/>
        </p:nvSpPr>
        <p:spPr>
          <a:xfrm>
            <a:off x="3343018" y="3340100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Case2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1" name="Google Shape;1176;p28">
            <a:extLst>
              <a:ext uri="{FF2B5EF4-FFF2-40B4-BE49-F238E27FC236}">
                <a16:creationId xmlns:a16="http://schemas.microsoft.com/office/drawing/2014/main" id="{FD448084-85D6-8C5E-C796-5C63BA773D90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2" name="Google Shape;1177;p28">
              <a:extLst>
                <a:ext uri="{FF2B5EF4-FFF2-40B4-BE49-F238E27FC236}">
                  <a16:creationId xmlns:a16="http://schemas.microsoft.com/office/drawing/2014/main" id="{D212F6FF-11C8-545B-02A7-6DD4EA19857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3" name="Google Shape;1178;p28">
              <a:extLst>
                <a:ext uri="{FF2B5EF4-FFF2-40B4-BE49-F238E27FC236}">
                  <a16:creationId xmlns:a16="http://schemas.microsoft.com/office/drawing/2014/main" id="{F74A7094-D620-B5E0-360C-15D68810D8E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4" name="AutoShape 6">
            <a:extLst>
              <a:ext uri="{FF2B5EF4-FFF2-40B4-BE49-F238E27FC236}">
                <a16:creationId xmlns:a16="http://schemas.microsoft.com/office/drawing/2014/main" id="{68B5FD74-7B14-0717-5BAE-DE9E9BE1FD51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Google Shape;1000;p27">
            <a:extLst>
              <a:ext uri="{FF2B5EF4-FFF2-40B4-BE49-F238E27FC236}">
                <a16:creationId xmlns:a16="http://schemas.microsoft.com/office/drawing/2014/main" id="{932123AC-EE72-C469-AC25-176B68A722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5C7891-0E92-9EB1-7705-720E27E1FA85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7" name="Google Shape;1226;p31">
            <a:extLst>
              <a:ext uri="{FF2B5EF4-FFF2-40B4-BE49-F238E27FC236}">
                <a16:creationId xmlns:a16="http://schemas.microsoft.com/office/drawing/2014/main" id="{E84E36AA-FC6B-6294-91CE-762D30CE90FC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 군집 분석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Result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1FCAA23-DB66-30A1-5C8C-FA97BAD235F3}"/>
              </a:ext>
            </a:extLst>
          </p:cNvPr>
          <p:cNvCxnSpPr>
            <a:cxnSpLocks/>
          </p:cNvCxnSpPr>
          <p:nvPr/>
        </p:nvCxnSpPr>
        <p:spPr>
          <a:xfrm flipV="1">
            <a:off x="2820711" y="1368227"/>
            <a:ext cx="0" cy="2815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B8B8D6D-DB15-4282-2FD0-9FFE607518DA}"/>
              </a:ext>
            </a:extLst>
          </p:cNvPr>
          <p:cNvCxnSpPr>
            <a:cxnSpLocks/>
          </p:cNvCxnSpPr>
          <p:nvPr/>
        </p:nvCxnSpPr>
        <p:spPr>
          <a:xfrm>
            <a:off x="2820710" y="4183002"/>
            <a:ext cx="5765801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0D056A-6E98-9BBF-1D3D-2FA13621589B}"/>
              </a:ext>
            </a:extLst>
          </p:cNvPr>
          <p:cNvSpPr txBox="1"/>
          <p:nvPr/>
        </p:nvSpPr>
        <p:spPr>
          <a:xfrm>
            <a:off x="2388128" y="111848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F80DC-A3AB-7A03-C18C-CBA7C749AA43}"/>
              </a:ext>
            </a:extLst>
          </p:cNvPr>
          <p:cNvSpPr txBox="1"/>
          <p:nvPr/>
        </p:nvSpPr>
        <p:spPr>
          <a:xfrm>
            <a:off x="8342856" y="3866165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리스크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E06D6-AD22-0894-D47B-E18A2463815B}"/>
              </a:ext>
            </a:extLst>
          </p:cNvPr>
          <p:cNvSpPr txBox="1"/>
          <p:nvPr/>
        </p:nvSpPr>
        <p:spPr>
          <a:xfrm>
            <a:off x="595130" y="1285018"/>
            <a:ext cx="1071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e.g.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2021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8ED8C9-25B0-D1F3-6118-AB07D3125511}"/>
              </a:ext>
            </a:extLst>
          </p:cNvPr>
          <p:cNvSpPr txBox="1"/>
          <p:nvPr/>
        </p:nvSpPr>
        <p:spPr>
          <a:xfrm>
            <a:off x="2388128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99B627-42A1-A7E1-F42B-5B6ED8048E3E}"/>
              </a:ext>
            </a:extLst>
          </p:cNvPr>
          <p:cNvSpPr txBox="1"/>
          <p:nvPr/>
        </p:nvSpPr>
        <p:spPr>
          <a:xfrm>
            <a:off x="3494849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92898-8403-5678-419C-7EE1BDCFB4CC}"/>
              </a:ext>
            </a:extLst>
          </p:cNvPr>
          <p:cNvSpPr txBox="1"/>
          <p:nvPr/>
        </p:nvSpPr>
        <p:spPr>
          <a:xfrm>
            <a:off x="4525617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95CCE-14FB-1BE2-CE0D-DEF62BD5C3FF}"/>
              </a:ext>
            </a:extLst>
          </p:cNvPr>
          <p:cNvSpPr txBox="1"/>
          <p:nvPr/>
        </p:nvSpPr>
        <p:spPr>
          <a:xfrm>
            <a:off x="5556385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783E16-CB24-C2A0-AB10-F40FEAFAF427}"/>
              </a:ext>
            </a:extLst>
          </p:cNvPr>
          <p:cNvSpPr txBox="1"/>
          <p:nvPr/>
        </p:nvSpPr>
        <p:spPr>
          <a:xfrm>
            <a:off x="6587153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BD8145-D1A5-9357-39A5-10D5E10B2A5D}"/>
              </a:ext>
            </a:extLst>
          </p:cNvPr>
          <p:cNvSpPr txBox="1"/>
          <p:nvPr/>
        </p:nvSpPr>
        <p:spPr>
          <a:xfrm>
            <a:off x="7617919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659A183-336B-03E0-67E5-CFC3D7F8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58" y="2905833"/>
            <a:ext cx="1621579" cy="1504663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CCCC141-B588-9F1E-42C4-3DE409B3EE85}"/>
              </a:ext>
            </a:extLst>
          </p:cNvPr>
          <p:cNvCxnSpPr>
            <a:cxnSpLocks/>
          </p:cNvCxnSpPr>
          <p:nvPr/>
        </p:nvCxnSpPr>
        <p:spPr>
          <a:xfrm flipV="1">
            <a:off x="1533762" y="2363787"/>
            <a:ext cx="566667" cy="342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72C100-C9A2-3470-6B2D-D9D7779AC71A}"/>
              </a:ext>
            </a:extLst>
          </p:cNvPr>
          <p:cNvSpPr txBox="1"/>
          <p:nvPr/>
        </p:nvSpPr>
        <p:spPr>
          <a:xfrm>
            <a:off x="2216207" y="3636214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0.2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FCDD09-4737-BFB5-5668-ABD6B0419AD0}"/>
              </a:ext>
            </a:extLst>
          </p:cNvPr>
          <p:cNvSpPr txBox="1"/>
          <p:nvPr/>
        </p:nvSpPr>
        <p:spPr>
          <a:xfrm>
            <a:off x="2216207" y="138009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1.2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9FCA09-35A1-25E4-1716-E4FFF321909D}"/>
              </a:ext>
            </a:extLst>
          </p:cNvPr>
          <p:cNvSpPr txBox="1"/>
          <p:nvPr/>
        </p:nvSpPr>
        <p:spPr>
          <a:xfrm>
            <a:off x="2216207" y="1831322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CAC0F9-62AB-BC13-4589-2B2BC578DEAE}"/>
              </a:ext>
            </a:extLst>
          </p:cNvPr>
          <p:cNvSpPr txBox="1"/>
          <p:nvPr/>
        </p:nvSpPr>
        <p:spPr>
          <a:xfrm>
            <a:off x="2216207" y="22825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0.8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91D0B6-9A94-2133-D9F3-CED41B218488}"/>
              </a:ext>
            </a:extLst>
          </p:cNvPr>
          <p:cNvSpPr txBox="1"/>
          <p:nvPr/>
        </p:nvSpPr>
        <p:spPr>
          <a:xfrm>
            <a:off x="2216207" y="2733768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0.6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891D13-60B9-AD0A-D126-28B33ABD87B6}"/>
              </a:ext>
            </a:extLst>
          </p:cNvPr>
          <p:cNvSpPr txBox="1"/>
          <p:nvPr/>
        </p:nvSpPr>
        <p:spPr>
          <a:xfrm>
            <a:off x="2216207" y="3184991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0.4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B729030-9267-35EC-73C9-91B5E8984141}"/>
              </a:ext>
            </a:extLst>
          </p:cNvPr>
          <p:cNvGrpSpPr/>
          <p:nvPr/>
        </p:nvGrpSpPr>
        <p:grpSpPr>
          <a:xfrm>
            <a:off x="4148903" y="3848966"/>
            <a:ext cx="751182" cy="261610"/>
            <a:chOff x="3788223" y="3848966"/>
            <a:chExt cx="751182" cy="26161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F305895-C710-AD94-E983-E288C14E5D8D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CC99D5E-1170-57F3-4A4C-A51C7FDE712A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서울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E214A74-EC53-BD13-B181-750DFE7D19E1}"/>
              </a:ext>
            </a:extLst>
          </p:cNvPr>
          <p:cNvGrpSpPr/>
          <p:nvPr/>
        </p:nvGrpSpPr>
        <p:grpSpPr>
          <a:xfrm>
            <a:off x="3347658" y="3315796"/>
            <a:ext cx="751182" cy="261610"/>
            <a:chOff x="3788223" y="3848966"/>
            <a:chExt cx="751182" cy="26161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9329F72-29CC-F26A-B7FE-24D6C15FD21E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606CC8-C469-48BE-684F-AF8DAE896676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대구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F2F296B-6E77-43FB-5D3E-2945D918E748}"/>
              </a:ext>
            </a:extLst>
          </p:cNvPr>
          <p:cNvGrpSpPr/>
          <p:nvPr/>
        </p:nvGrpSpPr>
        <p:grpSpPr>
          <a:xfrm>
            <a:off x="3034386" y="3352817"/>
            <a:ext cx="751182" cy="261610"/>
            <a:chOff x="3788223" y="3848966"/>
            <a:chExt cx="751182" cy="26161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E105559-8210-0AFC-9B72-D834221A8633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9BD770-BF5F-A370-C5F6-97F15490C3DD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울산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75601DC-35D3-566F-1B24-BD05C8BD6AAD}"/>
              </a:ext>
            </a:extLst>
          </p:cNvPr>
          <p:cNvGrpSpPr/>
          <p:nvPr/>
        </p:nvGrpSpPr>
        <p:grpSpPr>
          <a:xfrm>
            <a:off x="3179090" y="2838077"/>
            <a:ext cx="751182" cy="261610"/>
            <a:chOff x="3788223" y="3848966"/>
            <a:chExt cx="751182" cy="26161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2709EFE-3F23-3564-623E-FD29AF39326C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0941B6-5682-C0D8-E7C5-1ACEEC98AB2A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충남</a:t>
              </a: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21D9047-7642-508E-5C60-11B020938C93}"/>
              </a:ext>
            </a:extLst>
          </p:cNvPr>
          <p:cNvCxnSpPr/>
          <p:nvPr/>
        </p:nvCxnSpPr>
        <p:spPr>
          <a:xfrm>
            <a:off x="4710430" y="1331816"/>
            <a:ext cx="0" cy="2969217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950E167-2347-0199-F2FE-32568CB9DE45}"/>
              </a:ext>
            </a:extLst>
          </p:cNvPr>
          <p:cNvCxnSpPr>
            <a:cxnSpLocks/>
          </p:cNvCxnSpPr>
          <p:nvPr/>
        </p:nvCxnSpPr>
        <p:spPr>
          <a:xfrm>
            <a:off x="2791851" y="2814643"/>
            <a:ext cx="5366629" cy="1043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62FCAB6-EFA3-98F7-DB50-56311C6549EF}"/>
              </a:ext>
            </a:extLst>
          </p:cNvPr>
          <p:cNvGrpSpPr/>
          <p:nvPr/>
        </p:nvGrpSpPr>
        <p:grpSpPr>
          <a:xfrm>
            <a:off x="5565953" y="2995378"/>
            <a:ext cx="751182" cy="261610"/>
            <a:chOff x="3788223" y="3848966"/>
            <a:chExt cx="751182" cy="261610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4C5B475-8BD0-AE2D-6FD3-6840AD4AD4B0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E3B2578-8363-05D5-87BF-FED98221F250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경남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8D6070C-3BBA-C0CA-4DC9-AF13E2EC1860}"/>
              </a:ext>
            </a:extLst>
          </p:cNvPr>
          <p:cNvGrpSpPr/>
          <p:nvPr/>
        </p:nvGrpSpPr>
        <p:grpSpPr>
          <a:xfrm>
            <a:off x="5124826" y="3394828"/>
            <a:ext cx="751182" cy="261610"/>
            <a:chOff x="3788223" y="3848966"/>
            <a:chExt cx="751182" cy="261610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8DBE05A-27BE-60D2-07F2-4887CED80BC5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4F03545-05DD-87A8-E935-ED2AF0136BFC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인천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B9128C5-37A3-AF7D-80D8-14BF761AB408}"/>
              </a:ext>
            </a:extLst>
          </p:cNvPr>
          <p:cNvGrpSpPr/>
          <p:nvPr/>
        </p:nvGrpSpPr>
        <p:grpSpPr>
          <a:xfrm>
            <a:off x="5876008" y="3285177"/>
            <a:ext cx="910870" cy="261610"/>
            <a:chOff x="3788223" y="3848966"/>
            <a:chExt cx="910870" cy="261610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CA14D5D-E3FE-055E-9DC2-DC3A08B8DEBA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E2CF178-9454-F7B6-3934-E9959D6A0BFD}"/>
                </a:ext>
              </a:extLst>
            </p:cNvPr>
            <p:cNvSpPr txBox="1"/>
            <p:nvPr/>
          </p:nvSpPr>
          <p:spPr>
            <a:xfrm>
              <a:off x="4004804" y="3848966"/>
              <a:ext cx="694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경기남부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A5B4B63-A240-3AA5-42C4-C85B79671A2F}"/>
              </a:ext>
            </a:extLst>
          </p:cNvPr>
          <p:cNvGrpSpPr/>
          <p:nvPr/>
        </p:nvGrpSpPr>
        <p:grpSpPr>
          <a:xfrm>
            <a:off x="7653831" y="3254279"/>
            <a:ext cx="1043309" cy="261610"/>
            <a:chOff x="3788223" y="3848966"/>
            <a:chExt cx="1043309" cy="261610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3BB2D72-8C1D-285F-AE8D-0ED39486D022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7C8CF-EC22-F108-62FA-816FAAFF40FB}"/>
                </a:ext>
              </a:extLst>
            </p:cNvPr>
            <p:cNvSpPr txBox="1"/>
            <p:nvPr/>
          </p:nvSpPr>
          <p:spPr>
            <a:xfrm>
              <a:off x="4004804" y="3848966"/>
              <a:ext cx="8267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경기북부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46BFEEA-ACDA-4F2D-028D-3779E35EF163}"/>
              </a:ext>
            </a:extLst>
          </p:cNvPr>
          <p:cNvGrpSpPr/>
          <p:nvPr/>
        </p:nvGrpSpPr>
        <p:grpSpPr>
          <a:xfrm>
            <a:off x="5848967" y="2740738"/>
            <a:ext cx="937911" cy="261610"/>
            <a:chOff x="3788223" y="3848966"/>
            <a:chExt cx="937911" cy="261610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783107B-791C-084B-D702-CB443C8A5D4E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E118237-1E17-BE88-E4D3-399DDCA8E256}"/>
                </a:ext>
              </a:extLst>
            </p:cNvPr>
            <p:cNvSpPr txBox="1"/>
            <p:nvPr/>
          </p:nvSpPr>
          <p:spPr>
            <a:xfrm>
              <a:off x="4004804" y="3848966"/>
              <a:ext cx="721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제주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FDB8AC5-F150-973E-C11D-2C0EDC9EC255}"/>
              </a:ext>
            </a:extLst>
          </p:cNvPr>
          <p:cNvGrpSpPr/>
          <p:nvPr/>
        </p:nvGrpSpPr>
        <p:grpSpPr>
          <a:xfrm>
            <a:off x="5847925" y="2467541"/>
            <a:ext cx="751182" cy="261610"/>
            <a:chOff x="3788223" y="3848966"/>
            <a:chExt cx="751182" cy="26161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A08E164-31FD-6E77-7E1B-CA561EF0015D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2C99C70-2E58-2E7E-1A3D-0BC9BF25919C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E340E3-7BDD-C1B3-1D7D-B19DCE6478E5}"/>
              </a:ext>
            </a:extLst>
          </p:cNvPr>
          <p:cNvGrpSpPr/>
          <p:nvPr/>
        </p:nvGrpSpPr>
        <p:grpSpPr>
          <a:xfrm>
            <a:off x="4766138" y="2479128"/>
            <a:ext cx="751182" cy="261610"/>
            <a:chOff x="3788223" y="3848966"/>
            <a:chExt cx="751182" cy="261610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5F128F9-3B74-02E7-1503-8C066615CAE0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FA0A5F1-C587-D35E-6CCB-7F6A09D964E4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세종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44A8D2C-0AD1-E3EB-4674-0580F93DB8C1}"/>
              </a:ext>
            </a:extLst>
          </p:cNvPr>
          <p:cNvGrpSpPr/>
          <p:nvPr/>
        </p:nvGrpSpPr>
        <p:grpSpPr>
          <a:xfrm>
            <a:off x="5443357" y="2221214"/>
            <a:ext cx="751182" cy="261610"/>
            <a:chOff x="3788223" y="3848966"/>
            <a:chExt cx="751182" cy="261610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4A216BA-BBC8-A488-4E65-004A8056125A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6115A68-9970-6A37-CB2C-A57E065818D7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경북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FF2CDCC-ADBD-9E31-F5C7-E70DC16C1BFC}"/>
              </a:ext>
            </a:extLst>
          </p:cNvPr>
          <p:cNvGrpSpPr/>
          <p:nvPr/>
        </p:nvGrpSpPr>
        <p:grpSpPr>
          <a:xfrm>
            <a:off x="4403749" y="1392669"/>
            <a:ext cx="751182" cy="261610"/>
            <a:chOff x="3788223" y="3848966"/>
            <a:chExt cx="751182" cy="261610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89E8539B-1D13-9570-23F7-76E1C0CCF3C8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1D0676F-B73F-70EF-94DC-DBD73D9B6C2A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전북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49F4285-3265-E540-FE3F-0D1D7996F713}"/>
              </a:ext>
            </a:extLst>
          </p:cNvPr>
          <p:cNvGrpSpPr/>
          <p:nvPr/>
        </p:nvGrpSpPr>
        <p:grpSpPr>
          <a:xfrm>
            <a:off x="4110732" y="2186407"/>
            <a:ext cx="751182" cy="261610"/>
            <a:chOff x="3788223" y="3848966"/>
            <a:chExt cx="751182" cy="261610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061EED6-A4A6-DC46-1299-78B4C7733A38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029B0E1-E5C0-E608-0F42-E9429362A2C7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충북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7EFAE79-1782-C5D8-4CF3-E7EA20BEEE49}"/>
              </a:ext>
            </a:extLst>
          </p:cNvPr>
          <p:cNvGrpSpPr/>
          <p:nvPr/>
        </p:nvGrpSpPr>
        <p:grpSpPr>
          <a:xfrm>
            <a:off x="4009131" y="2554571"/>
            <a:ext cx="751182" cy="261610"/>
            <a:chOff x="3788223" y="3848966"/>
            <a:chExt cx="751182" cy="261610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7FCF790A-E1EA-0B00-C42B-DD6787358D91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CB681E4-75D4-42E9-622A-7D17A6A645CD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대전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3046C79-A595-6001-7669-CC80FEA8F492}"/>
              </a:ext>
            </a:extLst>
          </p:cNvPr>
          <p:cNvGrpSpPr/>
          <p:nvPr/>
        </p:nvGrpSpPr>
        <p:grpSpPr>
          <a:xfrm>
            <a:off x="3169887" y="2566152"/>
            <a:ext cx="751182" cy="261610"/>
            <a:chOff x="3788223" y="3848966"/>
            <a:chExt cx="751182" cy="26161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AF49ACB7-DBCE-5C93-B39F-647B17BA245F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EEAC10D-A418-A501-B533-28A41CEEBA65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부산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5726607-370F-1A2C-5F24-E508E8C7C7BE}"/>
              </a:ext>
            </a:extLst>
          </p:cNvPr>
          <p:cNvGrpSpPr/>
          <p:nvPr/>
        </p:nvGrpSpPr>
        <p:grpSpPr>
          <a:xfrm>
            <a:off x="3297240" y="2256729"/>
            <a:ext cx="751182" cy="261610"/>
            <a:chOff x="3788223" y="3848966"/>
            <a:chExt cx="751182" cy="261610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5685AED4-2D83-3DDD-34FD-76D3A3A05C41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0AA445-4024-9B9C-B09A-0FBD1F8DF3C4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DBDC44B5-CD09-8455-D9C7-2A4C42376665}"/>
              </a:ext>
            </a:extLst>
          </p:cNvPr>
          <p:cNvSpPr txBox="1"/>
          <p:nvPr/>
        </p:nvSpPr>
        <p:spPr>
          <a:xfrm>
            <a:off x="3330284" y="1861298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Case1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CE3369A-DEA4-0203-6BB2-A8A0C484B28B}"/>
              </a:ext>
            </a:extLst>
          </p:cNvPr>
          <p:cNvSpPr txBox="1"/>
          <p:nvPr/>
        </p:nvSpPr>
        <p:spPr>
          <a:xfrm>
            <a:off x="6008799" y="1956117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Case4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3" name="Google Shape;998;p32">
            <a:extLst>
              <a:ext uri="{FF2B5EF4-FFF2-40B4-BE49-F238E27FC236}">
                <a16:creationId xmlns:a16="http://schemas.microsoft.com/office/drawing/2014/main" id="{AE92352A-4CF5-D3D1-2065-1D2A8BAC1A69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14" name="Google Shape;1226;p31">
            <a:extLst>
              <a:ext uri="{FF2B5EF4-FFF2-40B4-BE49-F238E27FC236}">
                <a16:creationId xmlns:a16="http://schemas.microsoft.com/office/drawing/2014/main" id="{2B627C2C-1470-29B9-ED0C-B153DABA66EC}"/>
              </a:ext>
            </a:extLst>
          </p:cNvPr>
          <p:cNvSpPr txBox="1">
            <a:spLocks/>
          </p:cNvSpPr>
          <p:nvPr/>
        </p:nvSpPr>
        <p:spPr>
          <a:xfrm>
            <a:off x="1101808" y="133835"/>
            <a:ext cx="4079791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687122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36D3F-0238-2FA7-F3D8-D4867F0E9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9C3D2EDC-3432-415E-3170-2DB0F0736A6B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0D9E7833-A5D1-FBE3-8C97-1B5CBB216B2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3AD99B3D-7C97-88F2-C6D8-A10EE81CAB8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3F3A7C28-F9BA-EDBB-F78F-0F643F8BC2D0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D12C9612-8518-4012-4202-865FD2DBCE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48A7F5-203A-619E-4529-4620544C42F4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08379B30-4061-8155-E606-0976648B6983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D4968F8B-C0D2-30FC-DE66-A986403E55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5695232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 – </a:t>
            </a:r>
            <a:r>
              <a:rPr lang="ko-KR" alt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혹시 몰라서 </a:t>
            </a:r>
            <a:r>
              <a:rPr lang="ko-KR" altLang="en-US" sz="2400" b="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넣어놓음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43E8A92B-BDC8-D2B3-801B-82E331C8D97D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기후리스크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점수 산출 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A5ED85F-8E9A-19F0-A439-33F38B38B160}"/>
              </a:ext>
            </a:extLst>
          </p:cNvPr>
          <p:cNvGrpSpPr/>
          <p:nvPr/>
        </p:nvGrpSpPr>
        <p:grpSpPr>
          <a:xfrm>
            <a:off x="304353" y="1660529"/>
            <a:ext cx="5348376" cy="1928984"/>
            <a:chOff x="385315" y="1965329"/>
            <a:chExt cx="5348376" cy="192898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168F97D-774C-8139-E6EE-BB5967C10069}"/>
                </a:ext>
              </a:extLst>
            </p:cNvPr>
            <p:cNvGrpSpPr/>
            <p:nvPr/>
          </p:nvGrpSpPr>
          <p:grpSpPr>
            <a:xfrm>
              <a:off x="385315" y="2300377"/>
              <a:ext cx="5348376" cy="1569289"/>
              <a:chOff x="0" y="1315746"/>
              <a:chExt cx="8292852" cy="2512007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E6DD8BA5-C023-0AA6-14B2-7FC7DE550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r="30377"/>
              <a:stretch/>
            </p:blipFill>
            <p:spPr>
              <a:xfrm>
                <a:off x="0" y="1315746"/>
                <a:ext cx="6366294" cy="2512007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8FC87E90-EF0C-220A-14DC-ECD93B22C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8931"/>
              <a:stretch/>
            </p:blipFill>
            <p:spPr>
              <a:xfrm>
                <a:off x="6366286" y="1315746"/>
                <a:ext cx="1926566" cy="2512007"/>
              </a:xfrm>
              <a:prstGeom prst="rect">
                <a:avLst/>
              </a:prstGeom>
            </p:spPr>
          </p:pic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5BEC618-5797-291D-A924-0521CE687E42}"/>
                </a:ext>
              </a:extLst>
            </p:cNvPr>
            <p:cNvSpPr/>
            <p:nvPr/>
          </p:nvSpPr>
          <p:spPr>
            <a:xfrm>
              <a:off x="2582175" y="2300377"/>
              <a:ext cx="3140014" cy="159393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595720E-CF93-74E3-F575-39F7E5297A05}"/>
                </a:ext>
              </a:extLst>
            </p:cNvPr>
            <p:cNvSpPr/>
            <p:nvPr/>
          </p:nvSpPr>
          <p:spPr>
            <a:xfrm>
              <a:off x="1788232" y="2302246"/>
              <a:ext cx="759436" cy="156928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26FDE2-7256-C03A-AB18-0678B66DE9EA}"/>
                </a:ext>
              </a:extLst>
            </p:cNvPr>
            <p:cNvSpPr txBox="1"/>
            <p:nvPr/>
          </p:nvSpPr>
          <p:spPr>
            <a:xfrm>
              <a:off x="2063175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70C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Y</a:t>
              </a:r>
              <a:endParaRPr lang="ko-KR" altLang="en-US" b="1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40D336-62FA-9495-8566-D73764805DD7}"/>
                </a:ext>
              </a:extLst>
            </p:cNvPr>
            <p:cNvSpPr txBox="1"/>
            <p:nvPr/>
          </p:nvSpPr>
          <p:spPr>
            <a:xfrm>
              <a:off x="4047407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X</a:t>
              </a:r>
              <a:endPara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37D9876-4346-BE00-9144-817030DD0D6C}"/>
                </a:ext>
              </a:extLst>
            </p:cNvPr>
            <p:cNvCxnSpPr/>
            <p:nvPr/>
          </p:nvCxnSpPr>
          <p:spPr>
            <a:xfrm flipH="1">
              <a:off x="2695959" y="2104930"/>
              <a:ext cx="891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CED763-E6E9-B584-6C6C-F4F983055E79}"/>
              </a:ext>
            </a:extLst>
          </p:cNvPr>
          <p:cNvGraphicFramePr>
            <a:graphicFrameLocks noGrp="1"/>
          </p:cNvGraphicFramePr>
          <p:nvPr/>
        </p:nvGraphicFramePr>
        <p:xfrm>
          <a:off x="5934976" y="2077574"/>
          <a:ext cx="2718489" cy="1480332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06163">
                  <a:extLst>
                    <a:ext uri="{9D8B030D-6E8A-4147-A177-3AD203B41FA5}">
                      <a16:colId xmlns:a16="http://schemas.microsoft.com/office/drawing/2014/main" val="2878479458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005794263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511222320"/>
                    </a:ext>
                  </a:extLst>
                </a:gridCol>
              </a:tblGrid>
              <a:tr h="4177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05775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0.87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381516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0.81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9129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865DD97-7CAB-F28F-C387-14252AB893E6}"/>
              </a:ext>
            </a:extLst>
          </p:cNvPr>
          <p:cNvSpPr txBox="1"/>
          <p:nvPr/>
        </p:nvSpPr>
        <p:spPr>
          <a:xfrm>
            <a:off x="7243763" y="1547544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전년도 대비 변화율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2F9B524-E597-464D-7FFB-9C8F28FBB05F}"/>
              </a:ext>
            </a:extLst>
          </p:cNvPr>
          <p:cNvCxnSpPr/>
          <p:nvPr/>
        </p:nvCxnSpPr>
        <p:spPr>
          <a:xfrm>
            <a:off x="8239125" y="1827548"/>
            <a:ext cx="0" cy="16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42CC16-E902-0C1B-CA1D-EBE89947FAA7}"/>
              </a:ext>
            </a:extLst>
          </p:cNvPr>
          <p:cNvSpPr txBox="1"/>
          <p:nvPr/>
        </p:nvSpPr>
        <p:spPr>
          <a:xfrm>
            <a:off x="6538913" y="3695521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 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R^2 score]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2F4EF9-BB3A-ECB3-9D28-BCEF237F7B9A}"/>
              </a:ext>
            </a:extLst>
          </p:cNvPr>
          <p:cNvSpPr txBox="1"/>
          <p:nvPr/>
        </p:nvSpPr>
        <p:spPr>
          <a:xfrm>
            <a:off x="1285336" y="4094746"/>
            <a:ext cx="6573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X/Y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변수를 전년도 대비 재해일수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종합생산성 변화율로도 설정하여 회귀를 진행하였으나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기존의 재해일수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종합생산성을 사용하는 것이 가장 설명력이 좋았음  </a:t>
            </a:r>
          </a:p>
        </p:txBody>
      </p:sp>
    </p:spTree>
    <p:extLst>
      <p:ext uri="{BB962C8B-B14F-4D97-AF65-F5344CB8AC3E}">
        <p14:creationId xmlns:p14="http://schemas.microsoft.com/office/powerpoint/2010/main" val="4286309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FCB26-AEB9-3C93-7020-9DCCB2EB0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442C7033-5916-472F-7898-B42CB9C21141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674CF398-3BEF-37B6-155D-A3ED65CF777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930721C1-050F-BAE7-E474-C2A5C49DE5A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7D4382EC-6B28-060A-1F3D-FE7BFB719B41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C4474A41-603C-EE4D-6217-7B0BF4ECF4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E67F1420-2426-60EB-BAB8-F09C68025AB0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새로운 지수형 보험 상품 아이디어 제시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–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지역별 대응 전략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FC31D598-12D1-70C1-2E63-B1E4E89817F8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F7CAB7E4-D46F-788B-03D3-35977CE3F1AE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C88EC08A-73E0-AA8F-28DC-DEA3E25B1FD5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2" name="Google Shape;975;g3589adf907c_0_179">
            <a:extLst>
              <a:ext uri="{FF2B5EF4-FFF2-40B4-BE49-F238E27FC236}">
                <a16:creationId xmlns:a16="http://schemas.microsoft.com/office/drawing/2014/main" id="{A641A401-D67F-383C-681A-247EED9E698C}"/>
              </a:ext>
            </a:extLst>
          </p:cNvPr>
          <p:cNvGrpSpPr/>
          <p:nvPr/>
        </p:nvGrpSpPr>
        <p:grpSpPr>
          <a:xfrm>
            <a:off x="734324" y="1231647"/>
            <a:ext cx="7763946" cy="2133275"/>
            <a:chOff x="720433" y="878026"/>
            <a:chExt cx="2334600" cy="1914109"/>
          </a:xfrm>
        </p:grpSpPr>
        <p:sp>
          <p:nvSpPr>
            <p:cNvPr id="3" name="Google Shape;976;g3589adf907c_0_179">
              <a:extLst>
                <a:ext uri="{FF2B5EF4-FFF2-40B4-BE49-F238E27FC236}">
                  <a16:creationId xmlns:a16="http://schemas.microsoft.com/office/drawing/2014/main" id="{FB46A432-5057-CA9C-63B1-9DF894A92DF6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4" name="Google Shape;977;g3589adf907c_0_179">
              <a:extLst>
                <a:ext uri="{FF2B5EF4-FFF2-40B4-BE49-F238E27FC236}">
                  <a16:creationId xmlns:a16="http://schemas.microsoft.com/office/drawing/2014/main" id="{50ED54AA-2662-0D09-13AD-298F906CD914}"/>
                </a:ext>
              </a:extLst>
            </p:cNvPr>
            <p:cNvSpPr/>
            <p:nvPr/>
          </p:nvSpPr>
          <p:spPr>
            <a:xfrm>
              <a:off x="766392" y="878026"/>
              <a:ext cx="633000" cy="312601"/>
            </a:xfrm>
            <a:prstGeom prst="roundRect">
              <a:avLst>
                <a:gd name="adj" fmla="val 16667"/>
              </a:avLst>
            </a:prstGeom>
            <a:solidFill>
              <a:srgbClr val="1D190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Case</a:t>
              </a:r>
              <a:r>
                <a:rPr 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3  지수형 특약 예시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sp>
        <p:nvSpPr>
          <p:cNvPr id="5" name="Google Shape;978;g3589adf907c_0_179">
            <a:extLst>
              <a:ext uri="{FF2B5EF4-FFF2-40B4-BE49-F238E27FC236}">
                <a16:creationId xmlns:a16="http://schemas.microsoft.com/office/drawing/2014/main" id="{CC482173-F68D-3DCF-460F-DFB0A43964AE}"/>
              </a:ext>
            </a:extLst>
          </p:cNvPr>
          <p:cNvSpPr txBox="1"/>
          <p:nvPr/>
        </p:nvSpPr>
        <p:spPr>
          <a:xfrm>
            <a:off x="5884074" y="1105750"/>
            <a:ext cx="2614200" cy="3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* </a:t>
            </a:r>
            <a:r>
              <a:rPr lang="ko-KR" sz="11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Trigger</a:t>
            </a:r>
            <a:r>
              <a:rPr 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기준은 다음주에 정할 예정</a:t>
            </a:r>
            <a:endParaRPr sz="1100" b="0" i="0" u="none" strike="noStrike" cap="none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1" name="Google Shape;979;g3589adf907c_0_179">
            <a:extLst>
              <a:ext uri="{FF2B5EF4-FFF2-40B4-BE49-F238E27FC236}">
                <a16:creationId xmlns:a16="http://schemas.microsoft.com/office/drawing/2014/main" id="{6435DE43-8483-A817-90B9-3C510FC7A6E4}"/>
              </a:ext>
            </a:extLst>
          </p:cNvPr>
          <p:cNvSpPr/>
          <p:nvPr/>
        </p:nvSpPr>
        <p:spPr>
          <a:xfrm>
            <a:off x="791300" y="3800300"/>
            <a:ext cx="7764000" cy="1117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lt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“</a:t>
            </a: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지난해 농작물재해보험 신청 약 63만건 중 지급이 거절된 건수는 13만3000건으로 </a:t>
            </a:r>
            <a:r>
              <a:rPr lang="ko-KR" sz="1350" dirty="0" err="1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부지급률이</a:t>
            </a: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21.1%”</a:t>
            </a:r>
            <a:endParaRPr sz="1350" dirty="0">
              <a:solidFill>
                <a:schemeClr val="lt1"/>
              </a:solidFill>
              <a:highlight>
                <a:schemeClr val="dk1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이상기후로 농작물 수확량이 줄면 보장 범위도 같이 줄어들게 되었음</a:t>
            </a:r>
            <a:endParaRPr sz="1350" dirty="0">
              <a:solidFill>
                <a:schemeClr val="lt1"/>
              </a:solidFill>
              <a:highlight>
                <a:schemeClr val="dk1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→ 자연재해에 대한 농작물재해보험금 지급 거절에 따른 농가 보험 보장 </a:t>
            </a:r>
            <a:r>
              <a:rPr lang="ko-KR" sz="1350" dirty="0" err="1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X</a:t>
            </a:r>
            <a:endParaRPr sz="1350" dirty="0">
              <a:solidFill>
                <a:schemeClr val="lt1"/>
              </a:solidFill>
              <a:highlight>
                <a:schemeClr val="dk1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Google Shape;980;g3589adf907c_0_179">
            <a:extLst>
              <a:ext uri="{FF2B5EF4-FFF2-40B4-BE49-F238E27FC236}">
                <a16:creationId xmlns:a16="http://schemas.microsoft.com/office/drawing/2014/main" id="{64800F7E-23CC-A54F-D029-6ECE8B29E7EF}"/>
              </a:ext>
            </a:extLst>
          </p:cNvPr>
          <p:cNvSpPr txBox="1"/>
          <p:nvPr/>
        </p:nvSpPr>
        <p:spPr>
          <a:xfrm>
            <a:off x="666500" y="3444713"/>
            <a:ext cx="545490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accent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❓ </a:t>
            </a:r>
            <a:r>
              <a:rPr lang="ko-KR" b="1" dirty="0" err="1">
                <a:solidFill>
                  <a:schemeClr val="accent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</a:t>
            </a:r>
            <a:r>
              <a:rPr lang="ko-KR" b="1" dirty="0">
                <a:solidFill>
                  <a:schemeClr val="accent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3만 지수형 특약을 제한하는 이유</a:t>
            </a:r>
            <a:endParaRPr sz="1600" b="1" dirty="0">
              <a:solidFill>
                <a:schemeClr val="accent5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aphicFrame>
        <p:nvGraphicFramePr>
          <p:cNvPr id="21" name="Google Shape;981;g3589adf907c_0_179">
            <a:extLst>
              <a:ext uri="{FF2B5EF4-FFF2-40B4-BE49-F238E27FC236}">
                <a16:creationId xmlns:a16="http://schemas.microsoft.com/office/drawing/2014/main" id="{275A9B16-CAB2-898D-8A2B-F115983FC1FF}"/>
              </a:ext>
            </a:extLst>
          </p:cNvPr>
          <p:cNvGraphicFramePr/>
          <p:nvPr/>
        </p:nvGraphicFramePr>
        <p:xfrm>
          <a:off x="887175" y="1667025"/>
          <a:ext cx="7458250" cy="1462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구분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내용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시나리오 1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시나리오 2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시나리오 3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리스크 등급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기후 리스크 점수 구간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0 ~ 20 미만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20 ~ 40 미만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40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* </a:t>
                      </a:r>
                      <a:r>
                        <a:rPr lang="ko-KR" sz="1200" dirty="0" err="1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Trigger</a:t>
                      </a: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기준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생산량 감소율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10%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12%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15%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지급 보험금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등급별 정액 지급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100만원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200만원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300만원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0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1176;p28">
            <a:extLst>
              <a:ext uri="{FF2B5EF4-FFF2-40B4-BE49-F238E27FC236}">
                <a16:creationId xmlns:a16="http://schemas.microsoft.com/office/drawing/2014/main" id="{92234151-6C4E-374A-0DDB-43B29182C706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36" name="Google Shape;1177;p28">
              <a:extLst>
                <a:ext uri="{FF2B5EF4-FFF2-40B4-BE49-F238E27FC236}">
                  <a16:creationId xmlns:a16="http://schemas.microsoft.com/office/drawing/2014/main" id="{4C2F0783-2627-2EB0-AF38-93DEB8F0120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7" name="Google Shape;1178;p28">
              <a:extLst>
                <a:ext uri="{FF2B5EF4-FFF2-40B4-BE49-F238E27FC236}">
                  <a16:creationId xmlns:a16="http://schemas.microsoft.com/office/drawing/2014/main" id="{FA3A0BE7-4CCC-2F24-3369-D28CA0401CB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8" name="Google Shape;1179;p28">
            <a:extLst>
              <a:ext uri="{FF2B5EF4-FFF2-40B4-BE49-F238E27FC236}">
                <a16:creationId xmlns:a16="http://schemas.microsoft.com/office/drawing/2014/main" id="{CB35026E-94CA-AA80-1B16-F199B19E8CD9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39" name="Google Shape;1180;p28">
              <a:extLst>
                <a:ext uri="{FF2B5EF4-FFF2-40B4-BE49-F238E27FC236}">
                  <a16:creationId xmlns:a16="http://schemas.microsoft.com/office/drawing/2014/main" id="{61283B33-1554-8D50-D369-A22CB8E216C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Google Shape;1181;p28">
              <a:extLst>
                <a:ext uri="{FF2B5EF4-FFF2-40B4-BE49-F238E27FC236}">
                  <a16:creationId xmlns:a16="http://schemas.microsoft.com/office/drawing/2014/main" id="{B8DAB296-4D18-A0C9-032D-B78811E18A1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1" name="AutoShape 6">
            <a:extLst>
              <a:ext uri="{FF2B5EF4-FFF2-40B4-BE49-F238E27FC236}">
                <a16:creationId xmlns:a16="http://schemas.microsoft.com/office/drawing/2014/main" id="{299E6799-7B34-07FD-D8A5-17FE6774B409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Google Shape;998;p32">
            <a:extLst>
              <a:ext uri="{FF2B5EF4-FFF2-40B4-BE49-F238E27FC236}">
                <a16:creationId xmlns:a16="http://schemas.microsoft.com/office/drawing/2014/main" id="{0467BCDA-3A68-E302-8C60-87219ECF616F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43" name="Google Shape;1226;p31">
            <a:extLst>
              <a:ext uri="{FF2B5EF4-FFF2-40B4-BE49-F238E27FC236}">
                <a16:creationId xmlns:a16="http://schemas.microsoft.com/office/drawing/2014/main" id="{9945FA9E-3099-A2E6-8395-3C3A22511A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9" y="133835"/>
            <a:ext cx="3220810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Introduction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44" name="Google Shape;1000;p27">
            <a:extLst>
              <a:ext uri="{FF2B5EF4-FFF2-40B4-BE49-F238E27FC236}">
                <a16:creationId xmlns:a16="http://schemas.microsoft.com/office/drawing/2014/main" id="{AA39C734-0663-00C4-4AE0-12498E3993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45" name="Google Shape;1226;p31">
            <a:extLst>
              <a:ext uri="{FF2B5EF4-FFF2-40B4-BE49-F238E27FC236}">
                <a16:creationId xmlns:a16="http://schemas.microsoft.com/office/drawing/2014/main" id="{6A097094-F000-2726-71CA-E4BC9ABE78AC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3226627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Executive Summary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FC44EAB-B088-7BCA-0C2F-B9F97BEFFDEB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47" name="Google Shape;1182;p28">
            <a:extLst>
              <a:ext uri="{FF2B5EF4-FFF2-40B4-BE49-F238E27FC236}">
                <a16:creationId xmlns:a16="http://schemas.microsoft.com/office/drawing/2014/main" id="{45208681-57E8-DF2B-69B4-6344FC0CC3C5}"/>
              </a:ext>
            </a:extLst>
          </p:cNvPr>
          <p:cNvGrpSpPr/>
          <p:nvPr/>
        </p:nvGrpSpPr>
        <p:grpSpPr>
          <a:xfrm>
            <a:off x="7126867" y="4394549"/>
            <a:ext cx="358878" cy="58202"/>
            <a:chOff x="490250" y="465854"/>
            <a:chExt cx="1164056" cy="188782"/>
          </a:xfrm>
        </p:grpSpPr>
        <p:sp>
          <p:nvSpPr>
            <p:cNvPr id="48" name="Google Shape;1183;p28">
              <a:extLst>
                <a:ext uri="{FF2B5EF4-FFF2-40B4-BE49-F238E27FC236}">
                  <a16:creationId xmlns:a16="http://schemas.microsoft.com/office/drawing/2014/main" id="{62F07A3B-EBCD-D66C-80F4-96DDCFA5DD1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9" name="Google Shape;1184;p28">
              <a:extLst>
                <a:ext uri="{FF2B5EF4-FFF2-40B4-BE49-F238E27FC236}">
                  <a16:creationId xmlns:a16="http://schemas.microsoft.com/office/drawing/2014/main" id="{6C27CB56-B5AB-CEFD-1587-B5374F284CB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B4F9735-B343-B468-3965-2AB82301EFA2}"/>
              </a:ext>
            </a:extLst>
          </p:cNvPr>
          <p:cNvGrpSpPr/>
          <p:nvPr/>
        </p:nvGrpSpPr>
        <p:grpSpPr>
          <a:xfrm>
            <a:off x="734291" y="1519673"/>
            <a:ext cx="2334491" cy="3294777"/>
            <a:chOff x="720436" y="1177634"/>
            <a:chExt cx="2334491" cy="3415148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5FD00CB-5B7D-3A3B-D27B-E2B86CBE06C4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5CBA9B7E-FC22-30D7-4FD9-CE31E7B7472A}"/>
                </a:ext>
              </a:extLst>
            </p:cNvPr>
            <p:cNvSpPr/>
            <p:nvPr/>
          </p:nvSpPr>
          <p:spPr>
            <a:xfrm>
              <a:off x="1118754" y="1177634"/>
              <a:ext cx="15378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기후리스크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점수 산출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722E38C-1DAB-329F-5FD7-5A90666ED0A9}"/>
              </a:ext>
            </a:extLst>
          </p:cNvPr>
          <p:cNvGrpSpPr/>
          <p:nvPr/>
        </p:nvGrpSpPr>
        <p:grpSpPr>
          <a:xfrm>
            <a:off x="3404755" y="1519674"/>
            <a:ext cx="2334491" cy="3273996"/>
            <a:chOff x="720436" y="1177634"/>
            <a:chExt cx="2334491" cy="341514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9738A8F4-6021-84D8-1EF2-9CDE80840052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E93F16B-C01B-6FD8-9DEB-2B13DF26DB69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보험 손해율과의 분석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28AF59D-2868-7B13-18AF-A74E82C0134C}"/>
              </a:ext>
            </a:extLst>
          </p:cNvPr>
          <p:cNvGrpSpPr/>
          <p:nvPr/>
        </p:nvGrpSpPr>
        <p:grpSpPr>
          <a:xfrm>
            <a:off x="6096000" y="1519673"/>
            <a:ext cx="2400300" cy="3280924"/>
            <a:chOff x="6096000" y="1378522"/>
            <a:chExt cx="2400300" cy="3422075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B865D549-CE96-E50D-5BB5-DB1DDF0D325E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20F53FE-51D5-2F9E-3992-64DAECF8DB5A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보험 대응 전략 제안 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730E8A7-BC00-A891-B2B5-9E263184A302}"/>
              </a:ext>
            </a:extLst>
          </p:cNvPr>
          <p:cNvSpPr txBox="1"/>
          <p:nvPr/>
        </p:nvSpPr>
        <p:spPr>
          <a:xfrm>
            <a:off x="744681" y="1925362"/>
            <a:ext cx="2313710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폭염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한파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가뭄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호우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강풍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]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 리스크 분석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348FA2A-963A-25BD-F6B9-ED1E6D71F012}"/>
              </a:ext>
            </a:extLst>
          </p:cNvPr>
          <p:cNvSpPr/>
          <p:nvPr/>
        </p:nvSpPr>
        <p:spPr>
          <a:xfrm>
            <a:off x="3803073" y="3878237"/>
            <a:ext cx="1569027" cy="64423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보험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연관성분석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군집분석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95E9CB0-EFAE-2FE7-07D8-D0BB22D8F9E7}"/>
              </a:ext>
            </a:extLst>
          </p:cNvPr>
          <p:cNvSpPr/>
          <p:nvPr/>
        </p:nvSpPr>
        <p:spPr>
          <a:xfrm>
            <a:off x="3733800" y="2715165"/>
            <a:ext cx="1641764" cy="5611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가중치를 활용해 기후 리스크 계산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682A3FB-9A30-327C-3846-3CC909F76B2B}"/>
              </a:ext>
            </a:extLst>
          </p:cNvPr>
          <p:cNvCxnSpPr>
            <a:cxnSpLocks/>
          </p:cNvCxnSpPr>
          <p:nvPr/>
        </p:nvCxnSpPr>
        <p:spPr>
          <a:xfrm flipV="1">
            <a:off x="7284280" y="2841255"/>
            <a:ext cx="0" cy="307175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E227A94-B37D-D774-4B06-F8599DD5DF87}"/>
              </a:ext>
            </a:extLst>
          </p:cNvPr>
          <p:cNvSpPr txBox="1"/>
          <p:nvPr/>
        </p:nvSpPr>
        <p:spPr>
          <a:xfrm>
            <a:off x="6264745" y="2117356"/>
            <a:ext cx="2039070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 쟁점에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대응되는 솔루션 도출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DFCD0A4-EE55-9740-A93D-6F1C17B44FFA}"/>
              </a:ext>
            </a:extLst>
          </p:cNvPr>
          <p:cNvSpPr/>
          <p:nvPr/>
        </p:nvSpPr>
        <p:spPr>
          <a:xfrm>
            <a:off x="6296892" y="3929147"/>
            <a:ext cx="921327" cy="58189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농가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민간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200710B-4DEC-1E43-8B69-1AE8BA4D7E1C}"/>
              </a:ext>
            </a:extLst>
          </p:cNvPr>
          <p:cNvSpPr/>
          <p:nvPr/>
        </p:nvSpPr>
        <p:spPr>
          <a:xfrm>
            <a:off x="7370619" y="3929147"/>
            <a:ext cx="921327" cy="58189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정부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공공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41A99B49-99FC-8CFD-4957-E3D2317951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70094" y="177513"/>
            <a:ext cx="1" cy="2684319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DF523943-5935-17EC-A309-CD8569AA86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73907" y="173538"/>
            <a:ext cx="1" cy="2684319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9368DC2-84A3-1E82-C660-FE3302AB2C46}"/>
              </a:ext>
            </a:extLst>
          </p:cNvPr>
          <p:cNvSpPr txBox="1"/>
          <p:nvPr/>
        </p:nvSpPr>
        <p:spPr>
          <a:xfrm>
            <a:off x="2232460" y="973460"/>
            <a:ext cx="1875268" cy="321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 사용</a:t>
            </a:r>
            <a:endParaRPr lang="ko-KR" altLang="en-US" sz="105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648523E-D5CE-9527-A8AD-50A28DAF2CF0}"/>
              </a:ext>
            </a:extLst>
          </p:cNvPr>
          <p:cNvSpPr/>
          <p:nvPr/>
        </p:nvSpPr>
        <p:spPr>
          <a:xfrm>
            <a:off x="1039523" y="3803073"/>
            <a:ext cx="1724027" cy="6848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기후 리스크 가중치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산식 도출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D9729B-C211-0DB9-A707-EE4CF51AD80D}"/>
              </a:ext>
            </a:extLst>
          </p:cNvPr>
          <p:cNvSpPr txBox="1"/>
          <p:nvPr/>
        </p:nvSpPr>
        <p:spPr>
          <a:xfrm>
            <a:off x="3527988" y="1939391"/>
            <a:ext cx="212466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앞서 산출한 가중치를 기반으로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보험 측면에서의 관계 파악</a:t>
            </a:r>
            <a:endParaRPr lang="ko-KR" altLang="en-US" sz="120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64EA99-F5D9-8237-8562-0AAF21EFB318}"/>
              </a:ext>
            </a:extLst>
          </p:cNvPr>
          <p:cNvSpPr txBox="1"/>
          <p:nvPr/>
        </p:nvSpPr>
        <p:spPr>
          <a:xfrm>
            <a:off x="6264745" y="3196461"/>
            <a:ext cx="2039070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시뮬레이션 테스트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trike="sngStrike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 제작</a:t>
            </a:r>
            <a:endParaRPr lang="en-US" altLang="ko-KR" sz="1200" strike="sngStrike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FD5818-15E5-6737-37E3-ED48BA76E5F3}"/>
              </a:ext>
            </a:extLst>
          </p:cNvPr>
          <p:cNvSpPr txBox="1"/>
          <p:nvPr/>
        </p:nvSpPr>
        <p:spPr>
          <a:xfrm>
            <a:off x="800100" y="3008412"/>
            <a:ext cx="2202873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지역별로 재해가 농작물 생산에 미치는 정도를 </a:t>
            </a:r>
            <a:r>
              <a:rPr lang="ko-KR" altLang="en-US" sz="1200" u="sng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가중치</a:t>
            </a:r>
            <a:r>
              <a:rPr lang="ko-KR" altLang="en-US" sz="12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파악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E6AC4B2-7627-52E6-7000-DD0E384A370F}"/>
              </a:ext>
            </a:extLst>
          </p:cNvPr>
          <p:cNvCxnSpPr>
            <a:cxnSpLocks/>
          </p:cNvCxnSpPr>
          <p:nvPr/>
        </p:nvCxnSpPr>
        <p:spPr>
          <a:xfrm flipV="1">
            <a:off x="1901536" y="2646218"/>
            <a:ext cx="0" cy="314068"/>
          </a:xfrm>
          <a:prstGeom prst="line">
            <a:avLst/>
          </a:prstGeom>
          <a:ln w="28575">
            <a:solidFill>
              <a:schemeClr val="accent5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화살표: 위쪽/아래쪽 73">
            <a:extLst>
              <a:ext uri="{FF2B5EF4-FFF2-40B4-BE49-F238E27FC236}">
                <a16:creationId xmlns:a16="http://schemas.microsoft.com/office/drawing/2014/main" id="{EF2BDD9C-B564-6008-0EB8-20D5C28842AD}"/>
              </a:ext>
            </a:extLst>
          </p:cNvPr>
          <p:cNvSpPr/>
          <p:nvPr/>
        </p:nvSpPr>
        <p:spPr>
          <a:xfrm>
            <a:off x="4558146" y="3449780"/>
            <a:ext cx="48491" cy="274043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06D67A6-32E2-034B-9D03-0B17AB3E1F21}"/>
              </a:ext>
            </a:extLst>
          </p:cNvPr>
          <p:cNvSpPr txBox="1"/>
          <p:nvPr/>
        </p:nvSpPr>
        <p:spPr>
          <a:xfrm>
            <a:off x="6346646" y="1903753"/>
            <a:ext cx="1875268" cy="321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최적의 효율을 낼 수 있도록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36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0">
          <a:extLst>
            <a:ext uri="{FF2B5EF4-FFF2-40B4-BE49-F238E27FC236}">
              <a16:creationId xmlns:a16="http://schemas.microsoft.com/office/drawing/2014/main" id="{E40F7C77-4542-652B-A385-8A695D020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8">
            <a:extLst>
              <a:ext uri="{FF2B5EF4-FFF2-40B4-BE49-F238E27FC236}">
                <a16:creationId xmlns:a16="http://schemas.microsoft.com/office/drawing/2014/main" id="{F561E4CA-085A-2315-F75E-2619ABD41D89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177" name="Google Shape;1177;p28">
              <a:extLst>
                <a:ext uri="{FF2B5EF4-FFF2-40B4-BE49-F238E27FC236}">
                  <a16:creationId xmlns:a16="http://schemas.microsoft.com/office/drawing/2014/main" id="{B7DA6DEC-82ED-89D3-918D-96CD2A38104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78" name="Google Shape;1178;p28">
              <a:extLst>
                <a:ext uri="{FF2B5EF4-FFF2-40B4-BE49-F238E27FC236}">
                  <a16:creationId xmlns:a16="http://schemas.microsoft.com/office/drawing/2014/main" id="{29972171-EA90-700A-21EB-555C4C2305B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79" name="Google Shape;1179;p28">
            <a:extLst>
              <a:ext uri="{FF2B5EF4-FFF2-40B4-BE49-F238E27FC236}">
                <a16:creationId xmlns:a16="http://schemas.microsoft.com/office/drawing/2014/main" id="{5236BAC6-3889-813F-E6CF-47BB4DC4F9BD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180" name="Google Shape;1180;p28">
              <a:extLst>
                <a:ext uri="{FF2B5EF4-FFF2-40B4-BE49-F238E27FC236}">
                  <a16:creationId xmlns:a16="http://schemas.microsoft.com/office/drawing/2014/main" id="{D3238833-E3D7-DC28-E3DB-E7826078C8B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1" name="Google Shape;1181;p28">
              <a:extLst>
                <a:ext uri="{FF2B5EF4-FFF2-40B4-BE49-F238E27FC236}">
                  <a16:creationId xmlns:a16="http://schemas.microsoft.com/office/drawing/2014/main" id="{8BF77B2F-E8CD-8314-1508-87BDA306283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8F9A6CDF-B365-C13B-F87E-2F84680308A2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998;p32">
            <a:extLst>
              <a:ext uri="{FF2B5EF4-FFF2-40B4-BE49-F238E27FC236}">
                <a16:creationId xmlns:a16="http://schemas.microsoft.com/office/drawing/2014/main" id="{748069FA-82C5-E7D8-8708-5E8814AF6A68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9" name="Google Shape;1226;p31">
            <a:extLst>
              <a:ext uri="{FF2B5EF4-FFF2-40B4-BE49-F238E27FC236}">
                <a16:creationId xmlns:a16="http://schemas.microsoft.com/office/drawing/2014/main" id="{AC57B3E3-75B6-810D-8DAB-3AD2F182F8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9" y="133835"/>
            <a:ext cx="3220810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Introduction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C04EB28C-9217-7ADB-63D4-A4E75A3131C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2" name="Google Shape;1226;p31">
            <a:extLst>
              <a:ext uri="{FF2B5EF4-FFF2-40B4-BE49-F238E27FC236}">
                <a16:creationId xmlns:a16="http://schemas.microsoft.com/office/drawing/2014/main" id="{222D76F7-9059-D5F6-0B2B-015AA0BFF62F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699160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배경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기후변화에 따른 재해 및 농업피해 발생에 따른 정책 대응의 필요성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4213DB-844C-D9F7-3417-054BB9BC29C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4" name="Google Shape;1182;p28">
            <a:extLst>
              <a:ext uri="{FF2B5EF4-FFF2-40B4-BE49-F238E27FC236}">
                <a16:creationId xmlns:a16="http://schemas.microsoft.com/office/drawing/2014/main" id="{B8003489-95AB-367F-A74F-C9FD60E99804}"/>
              </a:ext>
            </a:extLst>
          </p:cNvPr>
          <p:cNvGrpSpPr/>
          <p:nvPr/>
        </p:nvGrpSpPr>
        <p:grpSpPr>
          <a:xfrm>
            <a:off x="7126867" y="4114457"/>
            <a:ext cx="358878" cy="58202"/>
            <a:chOff x="490250" y="465854"/>
            <a:chExt cx="1164056" cy="188782"/>
          </a:xfrm>
        </p:grpSpPr>
        <p:sp>
          <p:nvSpPr>
            <p:cNvPr id="5" name="Google Shape;1183;p28">
              <a:extLst>
                <a:ext uri="{FF2B5EF4-FFF2-40B4-BE49-F238E27FC236}">
                  <a16:creationId xmlns:a16="http://schemas.microsoft.com/office/drawing/2014/main" id="{03CE0A56-391B-FF07-5993-19791628B2A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84;p28">
              <a:extLst>
                <a:ext uri="{FF2B5EF4-FFF2-40B4-BE49-F238E27FC236}">
                  <a16:creationId xmlns:a16="http://schemas.microsoft.com/office/drawing/2014/main" id="{40B0F340-26AE-C94D-214D-A53AC6F8D46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E2F7E2-2AEE-25B0-6084-B10D832E9EDA}"/>
              </a:ext>
            </a:extLst>
          </p:cNvPr>
          <p:cNvGrpSpPr/>
          <p:nvPr/>
        </p:nvGrpSpPr>
        <p:grpSpPr>
          <a:xfrm>
            <a:off x="734291" y="1239581"/>
            <a:ext cx="2334491" cy="2810324"/>
            <a:chOff x="720436" y="1177634"/>
            <a:chExt cx="2334491" cy="3415148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44970C9-BD43-AD54-4CBD-AF5C94D83D50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4FE7412-7EE5-9BAC-5830-0D9CE388BC9E}"/>
                </a:ext>
              </a:extLst>
            </p:cNvPr>
            <p:cNvSpPr/>
            <p:nvPr/>
          </p:nvSpPr>
          <p:spPr>
            <a:xfrm>
              <a:off x="1118754" y="1177634"/>
              <a:ext cx="15378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IPCC 6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차 평가보고서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5C6866-2B34-11FE-F1AE-43407008B64D}"/>
              </a:ext>
            </a:extLst>
          </p:cNvPr>
          <p:cNvGrpSpPr/>
          <p:nvPr/>
        </p:nvGrpSpPr>
        <p:grpSpPr>
          <a:xfrm>
            <a:off x="3404755" y="1239581"/>
            <a:ext cx="2334491" cy="2810324"/>
            <a:chOff x="720436" y="1177634"/>
            <a:chExt cx="2334491" cy="341514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E3327CDD-8BEE-4B43-71B2-DCD6C2CE9B97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11D44B9-A06A-E54A-9741-E33C536EA4F9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행정안전부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A24C53-A9C7-6CF0-CFC4-B1A13654CBD8}"/>
              </a:ext>
            </a:extLst>
          </p:cNvPr>
          <p:cNvGrpSpPr/>
          <p:nvPr/>
        </p:nvGrpSpPr>
        <p:grpSpPr>
          <a:xfrm>
            <a:off x="6096000" y="1240541"/>
            <a:ext cx="2400300" cy="2808405"/>
            <a:chOff x="6096000" y="1378522"/>
            <a:chExt cx="2400300" cy="342207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65AF2A2-ED66-FCCF-B872-623930847E59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B02F011-AAA0-DDCE-560A-84282F6464D1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전라남도 농업피해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15DAEC7-99CC-DA7F-8650-173393B651D6}"/>
              </a:ext>
            </a:extLst>
          </p:cNvPr>
          <p:cNvSpPr txBox="1"/>
          <p:nvPr/>
        </p:nvSpPr>
        <p:spPr>
          <a:xfrm>
            <a:off x="744681" y="1780885"/>
            <a:ext cx="2313710" cy="172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전 지구 표면 온도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산업화 이전 대비 현재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1.09℃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상승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이는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전 발표했던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 평가보고서의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0.78℃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상승에 비해 높아진 것으로 </a:t>
            </a:r>
            <a:r>
              <a:rPr lang="ko-KR" altLang="en-US" sz="12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기온 상승이 심화</a:t>
            </a:r>
            <a:endParaRPr lang="en-US" altLang="ko-KR" sz="1200" dirty="0">
              <a:solidFill>
                <a:srgbClr val="C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C1239C-A0B1-973A-CA1B-2B33E9846078}"/>
              </a:ext>
            </a:extLst>
          </p:cNvPr>
          <p:cNvSpPr txBox="1"/>
          <p:nvPr/>
        </p:nvSpPr>
        <p:spPr>
          <a:xfrm>
            <a:off x="3527988" y="1780885"/>
            <a:ext cx="2124668" cy="172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호우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태풍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대설 발생</a:t>
            </a:r>
            <a:endParaRPr lang="en-US" altLang="ko-KR" sz="120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1990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년대에는 연평균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7.9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 이었지만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2010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년부터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년까지 매년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18.7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 발생으로 </a:t>
            </a:r>
            <a:r>
              <a:rPr lang="en-US" altLang="ko-KR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2.4</a:t>
            </a:r>
            <a:r>
              <a:rPr lang="ko-KR" altLang="en-US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 증가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A3823-ED31-AE6A-AC7A-1D4F7D1D0D3C}"/>
              </a:ext>
            </a:extLst>
          </p:cNvPr>
          <p:cNvSpPr txBox="1"/>
          <p:nvPr/>
        </p:nvSpPr>
        <p:spPr>
          <a:xfrm>
            <a:off x="6233816" y="2335877"/>
            <a:ext cx="2124668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이상기후로 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</a:t>
            </a:r>
            <a:r>
              <a:rPr lang="en-US" altLang="ko-KR" sz="1200" b="0" i="0" u="none" strike="noStrike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592</a:t>
            </a:r>
            <a:r>
              <a:rPr lang="ko-KR" altLang="en-US" sz="1200" b="0" i="0" u="none" strike="noStrike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억원 상당의 농업 피해</a:t>
            </a:r>
            <a:endParaRPr lang="ko-KR" altLang="en-US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87DBF8-8EA0-DC63-69D4-1EEAE33541E9}"/>
                  </a:ext>
                </a:extLst>
              </p:cNvPr>
              <p:cNvSpPr txBox="1"/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 </m:t>
                    </m:r>
                  </m:oMath>
                </a14:m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농가의 피해 보장을 위해 농작물재해보험 </a:t>
                </a:r>
                <a:r>
                  <a:rPr lang="ko-KR" altLang="en-US" sz="16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가입 부담을 줄이고 지원금</a:t>
                </a: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을 늘리는 등 </a:t>
                </a:r>
                <a:r>
                  <a:rPr lang="ko-KR" altLang="en-US" sz="16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정책 개선</a:t>
                </a: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이 필요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87DBF8-8EA0-DC63-69D4-1EEAE3354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90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BD3BE08C-CB1B-D80B-1DB6-F3C22C21B23F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58492498-53F3-6CEE-5EA4-5B170B28BF1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FA450045-34D0-ACAC-18B8-DF361F5A5F8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4B93FC8D-C44B-469B-5B4D-EC85676ECE60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998;p32">
            <a:extLst>
              <a:ext uri="{FF2B5EF4-FFF2-40B4-BE49-F238E27FC236}">
                <a16:creationId xmlns:a16="http://schemas.microsoft.com/office/drawing/2014/main" id="{F84049E2-9648-420C-D45F-4B452DF484DA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9" name="Google Shape;1226;p31">
            <a:extLst>
              <a:ext uri="{FF2B5EF4-FFF2-40B4-BE49-F238E27FC236}">
                <a16:creationId xmlns:a16="http://schemas.microsoft.com/office/drawing/2014/main" id="{C6E22A1F-C105-2796-3DC5-8332B403E65B}"/>
              </a:ext>
            </a:extLst>
          </p:cNvPr>
          <p:cNvSpPr txBox="1">
            <a:spLocks/>
          </p:cNvSpPr>
          <p:nvPr/>
        </p:nvSpPr>
        <p:spPr>
          <a:xfrm>
            <a:off x="1101809" y="133835"/>
            <a:ext cx="322081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6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527915AD-903E-0050-D814-DE9A6B95B069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</a:p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  <a:endParaRPr lang="en-US" altLang="ko-KR" sz="900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C348D776-CE42-E155-1460-DD7E1184A2D0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84657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배경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현행 농작물재해보험 주요 한계점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346831-56D1-E34C-A310-449FAD3EA87C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13" name="Google Shape;1179;p28">
            <a:extLst>
              <a:ext uri="{FF2B5EF4-FFF2-40B4-BE49-F238E27FC236}">
                <a16:creationId xmlns:a16="http://schemas.microsoft.com/office/drawing/2014/main" id="{DCE436F6-34FC-3915-6120-EC8F6C329428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4" name="Google Shape;1180;p28">
              <a:extLst>
                <a:ext uri="{FF2B5EF4-FFF2-40B4-BE49-F238E27FC236}">
                  <a16:creationId xmlns:a16="http://schemas.microsoft.com/office/drawing/2014/main" id="{8E24C95C-7E43-48FD-901E-815D93932AB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" name="Google Shape;1181;p28">
              <a:extLst>
                <a:ext uri="{FF2B5EF4-FFF2-40B4-BE49-F238E27FC236}">
                  <a16:creationId xmlns:a16="http://schemas.microsoft.com/office/drawing/2014/main" id="{4895849F-E065-A75B-1D15-74B5BE546D6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6" name="Google Shape;1182;p28">
            <a:extLst>
              <a:ext uri="{FF2B5EF4-FFF2-40B4-BE49-F238E27FC236}">
                <a16:creationId xmlns:a16="http://schemas.microsoft.com/office/drawing/2014/main" id="{DDE6B11E-4297-C2BC-82F5-A939D559E3A2}"/>
              </a:ext>
            </a:extLst>
          </p:cNvPr>
          <p:cNvGrpSpPr/>
          <p:nvPr/>
        </p:nvGrpSpPr>
        <p:grpSpPr>
          <a:xfrm>
            <a:off x="7126867" y="4114457"/>
            <a:ext cx="358878" cy="58202"/>
            <a:chOff x="490250" y="465854"/>
            <a:chExt cx="1164056" cy="188782"/>
          </a:xfrm>
        </p:grpSpPr>
        <p:sp>
          <p:nvSpPr>
            <p:cNvPr id="17" name="Google Shape;1183;p28">
              <a:extLst>
                <a:ext uri="{FF2B5EF4-FFF2-40B4-BE49-F238E27FC236}">
                  <a16:creationId xmlns:a16="http://schemas.microsoft.com/office/drawing/2014/main" id="{15EACF00-B6C8-1F06-EC32-2884B9EAED4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4;p28">
              <a:extLst>
                <a:ext uri="{FF2B5EF4-FFF2-40B4-BE49-F238E27FC236}">
                  <a16:creationId xmlns:a16="http://schemas.microsoft.com/office/drawing/2014/main" id="{9403DC84-0681-3FA1-CE35-AA4E63018CC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AB9C82-F291-5FF8-B05B-64CCB1F78E30}"/>
              </a:ext>
            </a:extLst>
          </p:cNvPr>
          <p:cNvGrpSpPr/>
          <p:nvPr/>
        </p:nvGrpSpPr>
        <p:grpSpPr>
          <a:xfrm>
            <a:off x="734291" y="1239581"/>
            <a:ext cx="2334491" cy="2810324"/>
            <a:chOff x="720436" y="1177634"/>
            <a:chExt cx="2334491" cy="341514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C6FEA23-76BD-A9F7-FBCE-F7D9047808A6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325825E-6E17-BA7D-E953-CA23E20EC6AB}"/>
                </a:ext>
              </a:extLst>
            </p:cNvPr>
            <p:cNvSpPr/>
            <p:nvPr/>
          </p:nvSpPr>
          <p:spPr>
            <a:xfrm>
              <a:off x="954520" y="1177634"/>
              <a:ext cx="1819275" cy="3359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손해평가 객관성</a:t>
              </a:r>
              <a:r>
                <a:rPr lang="en-US" altLang="ko-KR" sz="11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sz="11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정확성 부족</a:t>
              </a:r>
              <a:endParaRPr lang="en-US" altLang="ko-KR" sz="11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E54FBF6-74CD-3703-0062-870D9B2F34AE}"/>
              </a:ext>
            </a:extLst>
          </p:cNvPr>
          <p:cNvGrpSpPr/>
          <p:nvPr/>
        </p:nvGrpSpPr>
        <p:grpSpPr>
          <a:xfrm>
            <a:off x="3404755" y="1239581"/>
            <a:ext cx="2334491" cy="2810324"/>
            <a:chOff x="720436" y="1177634"/>
            <a:chExt cx="2334491" cy="341514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73A6BCC-3E0C-31FE-FF57-4679D8DC9C5A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066D772-1276-15D3-D0DE-D202BC368006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보장한도 결정 기준 미흡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E54BC4-6A9B-7F05-0465-A4B27C47D30C}"/>
              </a:ext>
            </a:extLst>
          </p:cNvPr>
          <p:cNvGrpSpPr/>
          <p:nvPr/>
        </p:nvGrpSpPr>
        <p:grpSpPr>
          <a:xfrm>
            <a:off x="6096000" y="1240541"/>
            <a:ext cx="2400300" cy="2808405"/>
            <a:chOff x="6096000" y="1378522"/>
            <a:chExt cx="2400300" cy="342207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CFFE687-4863-3986-F85E-9833FE62DEF6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568DCB5-A91E-3B14-0516-24194E8E5628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높은 자기부담비율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8F080-9D47-2C1F-0BA0-B307FE805D5B}"/>
                  </a:ext>
                </a:extLst>
              </p:cNvPr>
              <p:cNvSpPr txBox="1"/>
              <p:nvPr/>
            </p:nvSpPr>
            <p:spPr>
              <a:xfrm>
                <a:off x="776075" y="1667200"/>
                <a:ext cx="2313710" cy="2281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현행보험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: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품목별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/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지역별 피해액 규모 차이 존재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But, 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가입 단계에서는 </a:t>
                </a:r>
                <a:r>
                  <a:rPr lang="ko-KR" altLang="en-US" sz="1200" b="1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획일화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된 보험 </a:t>
                </a:r>
                <a:r>
                  <a:rPr lang="ko-KR" altLang="en-US" sz="1200" dirty="0" err="1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요율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체계 적용 </a:t>
                </a:r>
                <a:endParaRPr lang="en-US" altLang="ko-KR" sz="1200" dirty="0">
                  <a:solidFill>
                    <a:srgbClr val="C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200" dirty="0">
                  <a:solidFill>
                    <a:srgbClr val="C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→</m:t>
                    </m:r>
                  </m:oMath>
                </a14:m>
                <a:r>
                  <a:rPr lang="en-US" altLang="ko-KR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피해액보다 더 많은 보험금이 지급되는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‘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역선택</a:t>
                </a:r>
                <a:r>
                  <a:rPr lang="en-US" altLang="ko-KR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‘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발생</a:t>
                </a:r>
                <a:endParaRPr lang="en-US" altLang="ko-KR" sz="12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8F080-9D47-2C1F-0BA0-B307FE805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5" y="1667200"/>
                <a:ext cx="2313710" cy="2281715"/>
              </a:xfrm>
              <a:prstGeom prst="rect">
                <a:avLst/>
              </a:prstGeom>
              <a:blipFill>
                <a:blip r:embed="rId2"/>
                <a:stretch>
                  <a:fillRect b="-10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280FCE0-DBD7-7365-8E85-15BECB4147E8}"/>
              </a:ext>
            </a:extLst>
          </p:cNvPr>
          <p:cNvSpPr txBox="1"/>
          <p:nvPr/>
        </p:nvSpPr>
        <p:spPr>
          <a:xfrm>
            <a:off x="3509666" y="1700719"/>
            <a:ext cx="2124668" cy="200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기준수확량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직전 </a:t>
            </a:r>
            <a:r>
              <a:rPr lang="en-US" altLang="ko-KR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개년 수확량의 단순 평균값을 사용</a:t>
            </a: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자연재해로 수확량이 감소한 부분까지 포함</a:t>
            </a: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실제 보장 범위가 축소</a:t>
            </a:r>
            <a:endParaRPr lang="ko-KR" altLang="en-US" sz="1200" i="0" dirty="0">
              <a:solidFill>
                <a:srgbClr val="C00000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0603CF-6A5D-41D7-5D6E-0C1ABEA9FD23}"/>
                  </a:ext>
                </a:extLst>
              </p:cNvPr>
              <p:cNvSpPr txBox="1"/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지</m:t>
                    </m:r>
                  </m:oMath>
                </a14:m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역별로 상이한 기후 리스크 분석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농</m:t>
                    </m:r>
                  </m:oMath>
                </a14:m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 및 보험사 두 이해관계자 사이의 균형 도모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0603CF-6A5D-41D7-5D6E-0C1ABEA9F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A3B94998-8044-2E5F-7E74-002A499D8F9C}"/>
              </a:ext>
            </a:extLst>
          </p:cNvPr>
          <p:cNvSpPr txBox="1"/>
          <p:nvPr/>
        </p:nvSpPr>
        <p:spPr>
          <a:xfrm>
            <a:off x="53858" y="4794753"/>
            <a:ext cx="6701793" cy="300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자기부담비율</a:t>
            </a:r>
            <a:r>
              <a:rPr lang="en-US" altLang="ko-KR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손실이 발생한 보험 가입자가 부담하는 금액의 비율</a:t>
            </a:r>
            <a:r>
              <a:rPr lang="en-US" altLang="ko-KR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비율을 초과하는 피해가 있을 때만 보험금 지급</a:t>
            </a:r>
            <a:endParaRPr lang="en-US" altLang="ko-KR" sz="10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C05B4F-6D12-98FC-07DC-BEC8E07B5574}"/>
              </a:ext>
            </a:extLst>
          </p:cNvPr>
          <p:cNvSpPr txBox="1"/>
          <p:nvPr/>
        </p:nvSpPr>
        <p:spPr>
          <a:xfrm>
            <a:off x="6200911" y="1667200"/>
            <a:ext cx="2124668" cy="200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전국 평균 자기부담비율 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43.1%</a:t>
            </a:r>
          </a:p>
          <a:p>
            <a:pPr algn="ctr">
              <a:lnSpc>
                <a:spcPct val="150000"/>
              </a:lnSpc>
            </a:pPr>
            <a:endParaRPr lang="en-US" altLang="ko-KR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손해액 중 </a:t>
            </a:r>
            <a:r>
              <a:rPr lang="ko-KR" altLang="en-US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자기부담비율이 절반</a:t>
            </a: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i="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가까이를</a:t>
            </a: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차지</a:t>
            </a: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 불가능한 피해에 대비해야 하는 </a:t>
            </a:r>
            <a:r>
              <a:rPr lang="ko-KR" altLang="en-US" sz="1200" i="0" dirty="0">
                <a:solidFill>
                  <a:srgbClr val="C0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농민들에게 어려움을 가중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7A1B358-4D44-A85C-858C-1352519D9A69}"/>
              </a:ext>
            </a:extLst>
          </p:cNvPr>
          <p:cNvCxnSpPr>
            <a:cxnSpLocks/>
          </p:cNvCxnSpPr>
          <p:nvPr/>
        </p:nvCxnSpPr>
        <p:spPr>
          <a:xfrm>
            <a:off x="1030520" y="3282203"/>
            <a:ext cx="1804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81E44FA-4993-CDE2-904B-05451E799EEC}"/>
              </a:ext>
            </a:extLst>
          </p:cNvPr>
          <p:cNvCxnSpPr>
            <a:cxnSpLocks/>
          </p:cNvCxnSpPr>
          <p:nvPr/>
        </p:nvCxnSpPr>
        <p:spPr>
          <a:xfrm>
            <a:off x="3708249" y="2152650"/>
            <a:ext cx="1804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29C1514-0BA9-6DA9-21B9-B5533D35FF3B}"/>
              </a:ext>
            </a:extLst>
          </p:cNvPr>
          <p:cNvCxnSpPr>
            <a:cxnSpLocks/>
          </p:cNvCxnSpPr>
          <p:nvPr/>
        </p:nvCxnSpPr>
        <p:spPr>
          <a:xfrm>
            <a:off x="6391414" y="2152650"/>
            <a:ext cx="1804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07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55A3B-5083-A510-D3E2-2693D82F3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9D167B3F-353C-EE46-24B7-231A9338AE83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88EF3627-65E2-F7DF-CBDB-DCB037C8DBB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419667CD-BF05-3728-50AE-BE92F828902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E0F8E072-115C-8E48-127C-49BE0219F0F3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998;p32">
            <a:extLst>
              <a:ext uri="{FF2B5EF4-FFF2-40B4-BE49-F238E27FC236}">
                <a16:creationId xmlns:a16="http://schemas.microsoft.com/office/drawing/2014/main" id="{4A3F7E6B-0306-CB23-7E6E-99B959F09F30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9" name="Google Shape;1226;p31">
            <a:extLst>
              <a:ext uri="{FF2B5EF4-FFF2-40B4-BE49-F238E27FC236}">
                <a16:creationId xmlns:a16="http://schemas.microsoft.com/office/drawing/2014/main" id="{4C63BCAC-C847-655F-C385-A83BBC8EFB7F}"/>
              </a:ext>
            </a:extLst>
          </p:cNvPr>
          <p:cNvSpPr txBox="1">
            <a:spLocks/>
          </p:cNvSpPr>
          <p:nvPr/>
        </p:nvSpPr>
        <p:spPr>
          <a:xfrm>
            <a:off x="1101809" y="133835"/>
            <a:ext cx="322081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6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Background</a:t>
            </a: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D4BD486E-EFCE-194C-3C4C-046BB7B9AD08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</a:p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  <a:endParaRPr lang="en-US" altLang="ko-KR" sz="900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6D9138FC-1F3D-FAFB-55A2-71BB5378503A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84657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Related Works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E23C3B-00A2-1F47-0B1F-A0E719F06AA1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13" name="Google Shape;1179;p28">
            <a:extLst>
              <a:ext uri="{FF2B5EF4-FFF2-40B4-BE49-F238E27FC236}">
                <a16:creationId xmlns:a16="http://schemas.microsoft.com/office/drawing/2014/main" id="{3D4D6092-30D2-D507-A2DE-475D7A44EEDD}"/>
              </a:ext>
            </a:extLst>
          </p:cNvPr>
          <p:cNvGrpSpPr/>
          <p:nvPr/>
        </p:nvGrpSpPr>
        <p:grpSpPr>
          <a:xfrm>
            <a:off x="337467" y="1284479"/>
            <a:ext cx="751514" cy="121859"/>
            <a:chOff x="490250" y="465854"/>
            <a:chExt cx="1164056" cy="188782"/>
          </a:xfrm>
        </p:grpSpPr>
        <p:sp>
          <p:nvSpPr>
            <p:cNvPr id="14" name="Google Shape;1180;p28">
              <a:extLst>
                <a:ext uri="{FF2B5EF4-FFF2-40B4-BE49-F238E27FC236}">
                  <a16:creationId xmlns:a16="http://schemas.microsoft.com/office/drawing/2014/main" id="{547A8755-11F7-C2C0-CFF4-C009F8613E5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" name="Google Shape;1181;p28">
              <a:extLst>
                <a:ext uri="{FF2B5EF4-FFF2-40B4-BE49-F238E27FC236}">
                  <a16:creationId xmlns:a16="http://schemas.microsoft.com/office/drawing/2014/main" id="{FA3A5187-F31B-131D-E574-565FCECC112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6" name="Google Shape;1182;p28">
            <a:extLst>
              <a:ext uri="{FF2B5EF4-FFF2-40B4-BE49-F238E27FC236}">
                <a16:creationId xmlns:a16="http://schemas.microsoft.com/office/drawing/2014/main" id="{CADA59E2-90D3-36A7-AAA8-952441B81BE4}"/>
              </a:ext>
            </a:extLst>
          </p:cNvPr>
          <p:cNvGrpSpPr/>
          <p:nvPr/>
        </p:nvGrpSpPr>
        <p:grpSpPr>
          <a:xfrm>
            <a:off x="7126867" y="4223312"/>
            <a:ext cx="358878" cy="58202"/>
            <a:chOff x="490250" y="465854"/>
            <a:chExt cx="1164056" cy="188782"/>
          </a:xfrm>
        </p:grpSpPr>
        <p:sp>
          <p:nvSpPr>
            <p:cNvPr id="17" name="Google Shape;1183;p28">
              <a:extLst>
                <a:ext uri="{FF2B5EF4-FFF2-40B4-BE49-F238E27FC236}">
                  <a16:creationId xmlns:a16="http://schemas.microsoft.com/office/drawing/2014/main" id="{89F381C5-6A58-0EEE-8EA1-E2C440EE9D6C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4;p28">
              <a:extLst>
                <a:ext uri="{FF2B5EF4-FFF2-40B4-BE49-F238E27FC236}">
                  <a16:creationId xmlns:a16="http://schemas.microsoft.com/office/drawing/2014/main" id="{952759F8-3190-616B-AB1F-57773054550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F926F77-C20E-B0FE-00A1-7E4481F8F12F}"/>
              </a:ext>
            </a:extLst>
          </p:cNvPr>
          <p:cNvGrpSpPr/>
          <p:nvPr/>
        </p:nvGrpSpPr>
        <p:grpSpPr>
          <a:xfrm>
            <a:off x="734291" y="1348436"/>
            <a:ext cx="2334491" cy="2810324"/>
            <a:chOff x="720436" y="1177634"/>
            <a:chExt cx="2334491" cy="341514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8DFBAAA-4228-8989-F021-08C26CE89BF1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rgbClr val="35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28F5F1E-688E-82C9-597E-C61ED0FE91FF}"/>
                </a:ext>
              </a:extLst>
            </p:cNvPr>
            <p:cNvSpPr/>
            <p:nvPr/>
          </p:nvSpPr>
          <p:spPr>
            <a:xfrm>
              <a:off x="954520" y="1177634"/>
              <a:ext cx="1819275" cy="335973"/>
            </a:xfrm>
            <a:prstGeom prst="roundRect">
              <a:avLst/>
            </a:prstGeom>
            <a:solidFill>
              <a:srgbClr val="350000"/>
            </a:solidFill>
            <a:ln>
              <a:solidFill>
                <a:srgbClr val="35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이현복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(2023)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F13CABA-8499-8D75-B42B-35B5680F2F66}"/>
              </a:ext>
            </a:extLst>
          </p:cNvPr>
          <p:cNvGrpSpPr/>
          <p:nvPr/>
        </p:nvGrpSpPr>
        <p:grpSpPr>
          <a:xfrm>
            <a:off x="3404755" y="1348436"/>
            <a:ext cx="2334491" cy="2810324"/>
            <a:chOff x="720436" y="1177634"/>
            <a:chExt cx="2334491" cy="341514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01F9EA9-E842-8BC5-34FC-5379B7571BCD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rgbClr val="35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1D5162E-6D41-91DC-0915-F16C06D001EE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rgbClr val="350000"/>
            </a:solidFill>
            <a:ln>
              <a:solidFill>
                <a:srgbClr val="35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김용준 외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(2024)</a:t>
              </a:r>
              <a:endPara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73E2B2D-5F5E-26C8-5D09-A447CDFA603D}"/>
              </a:ext>
            </a:extLst>
          </p:cNvPr>
          <p:cNvGrpSpPr/>
          <p:nvPr/>
        </p:nvGrpSpPr>
        <p:grpSpPr>
          <a:xfrm>
            <a:off x="6096000" y="1349396"/>
            <a:ext cx="2400300" cy="2808405"/>
            <a:chOff x="6096000" y="1378522"/>
            <a:chExt cx="2400300" cy="342207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BE67502-C345-E3C4-0C18-69ABB80103F9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rgbClr val="35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4CCB743-EEFA-C2D1-DF28-A63C6C4F977F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rgbClr val="350000"/>
            </a:solidFill>
            <a:ln>
              <a:solidFill>
                <a:srgbClr val="35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남경수 외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(20xx)</a:t>
              </a:r>
              <a:endPara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82C6093-0B64-F567-CF61-5391B22A6664}"/>
              </a:ext>
            </a:extLst>
          </p:cNvPr>
          <p:cNvSpPr txBox="1"/>
          <p:nvPr/>
        </p:nvSpPr>
        <p:spPr>
          <a:xfrm>
            <a:off x="744681" y="2022609"/>
            <a:ext cx="2313710" cy="172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폭염일수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열대야일수 등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 변수와 생명보험 지급액 간 인과성을 분석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기후지표가 보험금에 유의미한 영향을 미친다는 사실을 밝힘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E1366A-3C1D-BAD7-861D-2A62A886A8F5}"/>
              </a:ext>
            </a:extLst>
          </p:cNvPr>
          <p:cNvSpPr txBox="1"/>
          <p:nvPr/>
        </p:nvSpPr>
        <p:spPr>
          <a:xfrm>
            <a:off x="3527988" y="1889740"/>
            <a:ext cx="2124668" cy="200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복합재해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(CDHEs)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증가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단일재해 중심의 리스크 모델이 한계를 가지며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재해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노출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취약성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대응을 통합한 평가가 필요하다고 주장</a:t>
            </a:r>
            <a:endParaRPr lang="ko-KR" altLang="en-US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6BE931-2CBF-7942-48D3-39BD3B65829C}"/>
              </a:ext>
            </a:extLst>
          </p:cNvPr>
          <p:cNvSpPr txBox="1"/>
          <p:nvPr/>
        </p:nvSpPr>
        <p:spPr>
          <a:xfrm>
            <a:off x="6139060" y="1781475"/>
            <a:ext cx="2334491" cy="2099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보험료 할인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보험 </a:t>
            </a:r>
            <a:r>
              <a:rPr lang="ko-KR" altLang="en-US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가입률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상승 보험료 할증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가입률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억제한다는 시뮬레이션 결과를 제시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연구는 이와 유사하게 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Monte-Carlo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시뮬레이션을 활용하되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 리스크에 기반한 보험구조 자체를 설계한다는 점에서 차별성</a:t>
            </a:r>
            <a:endParaRPr lang="ko-KR" altLang="en-US" sz="11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99947422-1E5F-0F0D-53F1-AD3EF7901989}"/>
              </a:ext>
            </a:extLst>
          </p:cNvPr>
          <p:cNvSpPr/>
          <p:nvPr/>
        </p:nvSpPr>
        <p:spPr>
          <a:xfrm rot="5400000">
            <a:off x="1807515" y="2921905"/>
            <a:ext cx="140993" cy="184150"/>
          </a:xfrm>
          <a:prstGeom prst="chevron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CF22FA-7C5D-3AE9-BEE3-A210F55699CF}"/>
              </a:ext>
            </a:extLst>
          </p:cNvPr>
          <p:cNvSpPr txBox="1"/>
          <p:nvPr/>
        </p:nvSpPr>
        <p:spPr>
          <a:xfrm>
            <a:off x="53858" y="4289877"/>
            <a:ext cx="6701793" cy="762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citation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citation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citation</a:t>
            </a:r>
          </a:p>
        </p:txBody>
      </p:sp>
      <p:sp>
        <p:nvSpPr>
          <p:cNvPr id="36" name="화살표: 갈매기형 수장 35">
            <a:extLst>
              <a:ext uri="{FF2B5EF4-FFF2-40B4-BE49-F238E27FC236}">
                <a16:creationId xmlns:a16="http://schemas.microsoft.com/office/drawing/2014/main" id="{E6227790-0357-C220-A890-D51D1B605EDB}"/>
              </a:ext>
            </a:extLst>
          </p:cNvPr>
          <p:cNvSpPr/>
          <p:nvPr/>
        </p:nvSpPr>
        <p:spPr>
          <a:xfrm rot="5400000">
            <a:off x="4501503" y="2457453"/>
            <a:ext cx="140993" cy="184150"/>
          </a:xfrm>
          <a:prstGeom prst="chevron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13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D15CF6A6-3517-3F58-6271-190A97E8A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70767FD7-C26E-9068-57CE-F886EF7F0208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F3D5D53E-780A-9830-186F-39301B7E383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9B8E769A-FE5D-DB58-1D03-22201D10440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B137C93D-E39D-C603-BB31-C67B4F3B5C68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C9B51841-54A3-F6BE-8A39-89F4A02494E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0B1EFFFE-6FCE-756C-2F8A-689729B792A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77B8EA7C-A972-AED7-105C-1181158B9AE8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DF61826D-A334-22D1-AD78-7F0C58514AE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9A83AA34-F7D5-7833-7DC5-B916072F741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DCCB88CD-C634-6B11-226A-AE1186F79993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11985512-A43D-FC87-C6B7-7945891D8EE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F7FDA667-2631-6690-7D1F-2C6E61442B3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AEE895-F537-96A3-20BC-46560521B78B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1304DC4C-EB21-FFDE-219F-1B828403CB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</a:p>
        </p:txBody>
      </p:sp>
    </p:spTree>
    <p:extLst>
      <p:ext uri="{BB962C8B-B14F-4D97-AF65-F5344CB8AC3E}">
        <p14:creationId xmlns:p14="http://schemas.microsoft.com/office/powerpoint/2010/main" val="328258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DFDCD305-E2A4-14E4-E602-4F51B8F75663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2DF9ECFA-EAE1-0CFA-28A9-3BE4CC621D7B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6028EA3C-5094-3E7B-62C6-7E3D230697C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1FCAD047-B2F0-8DB1-4CC4-2CA3737601DC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399750C7-6B2A-258D-7840-0F28017B12D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429EA3-3894-E836-E18A-259730EB28D9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B6A43038-7F2E-28CF-82BF-432949BBA6F4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0B3FC299-1A59-A9E3-768E-CD25A9D9AA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A06D62D7-85A5-807E-9264-890E271F8035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흐름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94E8CE6-487A-CBF5-E470-6658F3C3CDF4}"/>
              </a:ext>
            </a:extLst>
          </p:cNvPr>
          <p:cNvGrpSpPr/>
          <p:nvPr/>
        </p:nvGrpSpPr>
        <p:grpSpPr>
          <a:xfrm>
            <a:off x="525607" y="1428750"/>
            <a:ext cx="5184631" cy="2759267"/>
            <a:chOff x="720436" y="1177634"/>
            <a:chExt cx="2334491" cy="341514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583E465-C9E2-969B-5FC0-B52E0E24D676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475BCBC-C538-3436-EF0A-ED99CD0FCC77}"/>
                </a:ext>
              </a:extLst>
            </p:cNvPr>
            <p:cNvSpPr/>
            <p:nvPr/>
          </p:nvSpPr>
          <p:spPr>
            <a:xfrm>
              <a:off x="943408" y="1177634"/>
              <a:ext cx="1895475" cy="33597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1.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기후리스크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점수 산출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08981F9-1E83-357D-1D67-44B31B0E2BA2}"/>
              </a:ext>
            </a:extLst>
          </p:cNvPr>
          <p:cNvSpPr txBox="1"/>
          <p:nvPr/>
        </p:nvSpPr>
        <p:spPr>
          <a:xfrm>
            <a:off x="1726691" y="2801964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</a:t>
            </a:r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14BB840-5069-DCF8-DCE4-99F35FFAF0F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10238" y="2884674"/>
            <a:ext cx="54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3BB654F-1C3B-4365-A1AE-4342A8F48822}"/>
              </a:ext>
            </a:extLst>
          </p:cNvPr>
          <p:cNvSpPr/>
          <p:nvPr/>
        </p:nvSpPr>
        <p:spPr>
          <a:xfrm>
            <a:off x="6255150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군집화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F0A6F27-D255-AE0C-663D-5FA54E0F335F}"/>
              </a:ext>
            </a:extLst>
          </p:cNvPr>
          <p:cNvSpPr/>
          <p:nvPr/>
        </p:nvSpPr>
        <p:spPr>
          <a:xfrm>
            <a:off x="728663" y="2295525"/>
            <a:ext cx="2636043" cy="1735928"/>
          </a:xfrm>
          <a:prstGeom prst="roundRect">
            <a:avLst/>
          </a:prstGeom>
          <a:solidFill>
            <a:srgbClr val="DDD2BC"/>
          </a:solidFill>
          <a:ln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801C582-21E4-6507-134D-E5A1F1A0C377}"/>
              </a:ext>
            </a:extLst>
          </p:cNvPr>
          <p:cNvSpPr/>
          <p:nvPr/>
        </p:nvSpPr>
        <p:spPr>
          <a:xfrm>
            <a:off x="7712786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 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 방안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제시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94C967E-E038-0C2F-6489-F446EEE28FD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7381875" y="2884674"/>
            <a:ext cx="33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56E5E80-8BFE-D66D-1C8E-43FC0312D35B}"/>
              </a:ext>
            </a:extLst>
          </p:cNvPr>
          <p:cNvSpPr/>
          <p:nvPr/>
        </p:nvSpPr>
        <p:spPr>
          <a:xfrm>
            <a:off x="2182705" y="2488357"/>
            <a:ext cx="860518" cy="1037356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생산량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B555F1E-A7F4-0D0C-5DA4-E3B33F8EA0B7}"/>
              </a:ext>
            </a:extLst>
          </p:cNvPr>
          <p:cNvSpPr/>
          <p:nvPr/>
        </p:nvSpPr>
        <p:spPr>
          <a:xfrm>
            <a:off x="1020802" y="2488357"/>
            <a:ext cx="860518" cy="1037356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10B72C-F26A-1101-70D4-FBFA3DF15D7F}"/>
              </a:ext>
            </a:extLst>
          </p:cNvPr>
          <p:cNvSpPr txBox="1"/>
          <p:nvPr/>
        </p:nvSpPr>
        <p:spPr>
          <a:xfrm>
            <a:off x="972000" y="3696208"/>
            <a:ext cx="212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RandomForestRegressor</a:t>
            </a:r>
            <a:endParaRPr lang="en-US" altLang="ko-KR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0DE44FF-43AA-F09A-E704-D7353E35F7C7}"/>
              </a:ext>
            </a:extLst>
          </p:cNvPr>
          <p:cNvCxnSpPr>
            <a:cxnSpLocks/>
          </p:cNvCxnSpPr>
          <p:nvPr/>
        </p:nvCxnSpPr>
        <p:spPr>
          <a:xfrm>
            <a:off x="3364706" y="3145210"/>
            <a:ext cx="343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464759-FD31-9F0D-28DA-06FAA2905BC9}"/>
              </a:ext>
            </a:extLst>
          </p:cNvPr>
          <p:cNvSpPr txBox="1"/>
          <p:nvPr/>
        </p:nvSpPr>
        <p:spPr>
          <a:xfrm>
            <a:off x="3464059" y="2515135"/>
            <a:ext cx="23431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재해가 농작물 생산성에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미치는 영향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추정 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연도별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리스크 점수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9713DE-8FC2-10FD-9ABB-D6E8E0624CBB}"/>
              </a:ext>
            </a:extLst>
          </p:cNvPr>
          <p:cNvSpPr txBox="1"/>
          <p:nvPr/>
        </p:nvSpPr>
        <p:spPr>
          <a:xfrm>
            <a:off x="824047" y="1789170"/>
            <a:ext cx="4778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692191568"/>
      </p:ext>
    </p:extLst>
  </p:cSld>
  <p:clrMapOvr>
    <a:masterClrMapping/>
  </p:clrMapOvr>
</p:sld>
</file>

<file path=ppt/theme/theme1.xml><?xml version="1.0" encoding="utf-8"?>
<a:theme xmlns:a="http://schemas.openxmlformats.org/drawingml/2006/main" name="Country Life Minitheme by Slidesgo">
  <a:themeElements>
    <a:clrScheme name="Simple Light">
      <a:dk1>
        <a:srgbClr val="350000"/>
      </a:dk1>
      <a:lt1>
        <a:srgbClr val="ECE6DA"/>
      </a:lt1>
      <a:dk2>
        <a:srgbClr val="F68319"/>
      </a:dk2>
      <a:lt2>
        <a:srgbClr val="99DDEA"/>
      </a:lt2>
      <a:accent1>
        <a:srgbClr val="E9D378"/>
      </a:accent1>
      <a:accent2>
        <a:srgbClr val="9AAA69"/>
      </a:accent2>
      <a:accent3>
        <a:srgbClr val="4B6645"/>
      </a:accent3>
      <a:accent4>
        <a:srgbClr val="637A5A"/>
      </a:accent4>
      <a:accent5>
        <a:srgbClr val="A12A39"/>
      </a:accent5>
      <a:accent6>
        <a:srgbClr val="FFFFFF"/>
      </a:accent6>
      <a:hlink>
        <a:srgbClr val="35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5212</TotalTime>
  <Words>3084</Words>
  <Application>Microsoft Office PowerPoint</Application>
  <PresentationFormat>화면 슬라이드 쇼(16:9)</PresentationFormat>
  <Paragraphs>762</Paragraphs>
  <Slides>39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2" baseType="lpstr">
      <vt:lpstr>Bitter SemiBold</vt:lpstr>
      <vt:lpstr>Cambria Math</vt:lpstr>
      <vt:lpstr>나눔스퀘어_ac Bold</vt:lpstr>
      <vt:lpstr>Bitter</vt:lpstr>
      <vt:lpstr>나눔스퀘어OTF Bold</vt:lpstr>
      <vt:lpstr>나눔스퀘어_ac</vt:lpstr>
      <vt:lpstr>나눔스퀘어 ExtraBold</vt:lpstr>
      <vt:lpstr>Arial</vt:lpstr>
      <vt:lpstr>나눔스퀘어_ac ExtraBold</vt:lpstr>
      <vt:lpstr>나눔스퀘어 Bold</vt:lpstr>
      <vt:lpstr>Wingdings</vt:lpstr>
      <vt:lpstr>Inter</vt:lpstr>
      <vt:lpstr>Country Life Minitheme by Slidesgo</vt:lpstr>
      <vt:lpstr>지역별 기후리스크 기반 농작물재해보험 대응 전략 제안</vt:lpstr>
      <vt:lpstr>목차</vt:lpstr>
      <vt:lpstr>Introduction</vt:lpstr>
      <vt:lpstr>Introduction</vt:lpstr>
      <vt:lpstr>Introduction</vt:lpstr>
      <vt:lpstr>PowerPoint 프레젠테이션</vt:lpstr>
      <vt:lpstr>PowerPoint 프레젠테이션</vt:lpstr>
      <vt:lpstr>Analysis Flow</vt:lpstr>
      <vt:lpstr>Analysis Flow</vt:lpstr>
      <vt:lpstr>Analysis Flow</vt:lpstr>
      <vt:lpstr>Analysis Flow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Results</vt:lpstr>
      <vt:lpstr>PowerPoint 프레젠테이션</vt:lpstr>
      <vt:lpstr>PowerPoint 프레젠테이션</vt:lpstr>
      <vt:lpstr>PowerPoint 프레젠테이션</vt:lpstr>
      <vt:lpstr>PowerPoint 프레젠테이션</vt:lpstr>
      <vt:lpstr>Simulation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PowerPoint 프레젠테이션</vt:lpstr>
      <vt:lpstr>Analysis Flow – 혹시 몰라서 넣어놓음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남윤지</dc:creator>
  <cp:lastModifiedBy>윤지 남</cp:lastModifiedBy>
  <cp:revision>73</cp:revision>
  <dcterms:modified xsi:type="dcterms:W3CDTF">2025-05-20T21:29:09Z</dcterms:modified>
</cp:coreProperties>
</file>