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8" r:id="rId7"/>
    <p:sldId id="267" r:id="rId8"/>
    <p:sldId id="266" r:id="rId9"/>
    <p:sldId id="264" r:id="rId10"/>
    <p:sldId id="265" r:id="rId11"/>
    <p:sldId id="262" r:id="rId12"/>
    <p:sldId id="263" r:id="rId13"/>
    <p:sldId id="261" r:id="rId14"/>
    <p:sldId id="269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16" autoAdjust="0"/>
  </p:normalViewPr>
  <p:slideViewPr>
    <p:cSldViewPr>
      <p:cViewPr varScale="1">
        <p:scale>
          <a:sx n="54" d="100"/>
          <a:sy n="5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C2D8-1000-42C9-9DE8-8369CEF1CF09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799E0-C811-4221-A3E4-DE49DF3270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150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procedures in terms of a network of related activities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427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00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Generate</a:t>
            </a:r>
            <a:r>
              <a:rPr lang="en-US" baseline="0" dirty="0" smtClean="0"/>
              <a:t> HTTP</a:t>
            </a:r>
          </a:p>
          <a:p>
            <a:r>
              <a:rPr lang="en-US" baseline="0" dirty="0" smtClean="0"/>
              <a:t>HTTP Tools (GET, POST,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Forward pipe operator &gt;</a:t>
            </a:r>
          </a:p>
          <a:p>
            <a:r>
              <a:rPr lang="en-US" baseline="0" dirty="0" smtClean="0"/>
              <a:t>Create graph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671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can be explained in the documentation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57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and measuring of relationships and flows between people, groups, organizations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Facebook, twitter,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55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is Popular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is designed to operate the way that problems are thought about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is both flexible and powerful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analysist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15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4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4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4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4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export</a:t>
            </a:r>
            <a:r>
              <a:rPr lang="en-US" baseline="0" dirty="0" smtClean="0"/>
              <a:t> the GitHub repositories to our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, but cannot; so we just download the GitHub repositories manually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64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error, we already install shiny, but the app</a:t>
            </a:r>
            <a:r>
              <a:rPr lang="en-US" baseline="0" dirty="0" smtClean="0"/>
              <a:t> didn’t run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99E0-C811-4221-A3E4-DE49DF32703F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39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6DFAE15-C3B7-46D4-AB75-599AA538F4EE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215B00-5913-46C3-A8AF-6C0199F999A3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 Jason 00000013271</a:t>
            </a:r>
          </a:p>
          <a:p>
            <a:r>
              <a:rPr lang="en-US" dirty="0" smtClean="0"/>
              <a:t>2. Lyndon 00000008803</a:t>
            </a:r>
          </a:p>
          <a:p>
            <a:r>
              <a:rPr lang="en-US" dirty="0" smtClean="0"/>
              <a:t>3. Steven 00000011580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34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id-ID" dirty="0"/>
          </a:p>
        </p:txBody>
      </p:sp>
      <p:pic>
        <p:nvPicPr>
          <p:cNvPr id="7170" name="Picture 2" descr="C:\Users\ASUS\Desktop\R Error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68" y="332656"/>
            <a:ext cx="7098664" cy="39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43608" y="3212976"/>
            <a:ext cx="3168352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9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Install R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Install the packages/library</a:t>
            </a:r>
          </a:p>
          <a:p>
            <a:r>
              <a:rPr lang="en-US" dirty="0" smtClean="0"/>
              <a:t>Run the code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58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library(</a:t>
            </a:r>
            <a:r>
              <a:rPr lang="en-US" dirty="0" err="1"/>
              <a:t>twitteR</a:t>
            </a:r>
            <a:r>
              <a:rPr lang="en-US" dirty="0" smtClean="0"/>
              <a:t>)</a:t>
            </a:r>
            <a:endParaRPr lang="id-ID" dirty="0"/>
          </a:p>
          <a:p>
            <a:pPr lvl="0"/>
            <a:r>
              <a:rPr lang="en-US" dirty="0"/>
              <a:t>library(</a:t>
            </a:r>
            <a:r>
              <a:rPr lang="en-US" dirty="0" err="1"/>
              <a:t>ROAuth</a:t>
            </a:r>
            <a:r>
              <a:rPr lang="en-US" dirty="0"/>
              <a:t>)</a:t>
            </a:r>
            <a:endParaRPr lang="id-ID" dirty="0"/>
          </a:p>
          <a:p>
            <a:pPr lvl="0"/>
            <a:r>
              <a:rPr lang="en-US" dirty="0"/>
              <a:t>library(</a:t>
            </a:r>
            <a:r>
              <a:rPr lang="en-US" dirty="0" err="1"/>
              <a:t>RCurl</a:t>
            </a:r>
            <a:r>
              <a:rPr lang="en-US" dirty="0"/>
              <a:t>)</a:t>
            </a:r>
            <a:endParaRPr lang="id-ID" dirty="0"/>
          </a:p>
          <a:p>
            <a:pPr lvl="0"/>
            <a:r>
              <a:rPr lang="en-US" dirty="0"/>
              <a:t>library(</a:t>
            </a:r>
            <a:r>
              <a:rPr lang="en-US" dirty="0" err="1"/>
              <a:t>httr</a:t>
            </a:r>
            <a:r>
              <a:rPr lang="en-US" dirty="0"/>
              <a:t>)</a:t>
            </a:r>
            <a:endParaRPr lang="id-ID" dirty="0"/>
          </a:p>
          <a:p>
            <a:pPr lvl="0"/>
            <a:r>
              <a:rPr lang="en-US" dirty="0"/>
              <a:t>library(</a:t>
            </a:r>
            <a:r>
              <a:rPr lang="en-US" dirty="0" err="1"/>
              <a:t>magrittr</a:t>
            </a:r>
            <a:r>
              <a:rPr lang="en-US" dirty="0"/>
              <a:t>)</a:t>
            </a:r>
            <a:endParaRPr lang="id-ID" dirty="0"/>
          </a:p>
          <a:p>
            <a:pPr lvl="0"/>
            <a:r>
              <a:rPr lang="en-US" dirty="0"/>
              <a:t>library(</a:t>
            </a:r>
            <a:r>
              <a:rPr lang="en-US" dirty="0" err="1"/>
              <a:t>igraph</a:t>
            </a:r>
            <a:r>
              <a:rPr lang="en-US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39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id-ID" dirty="0"/>
          </a:p>
        </p:txBody>
      </p:sp>
      <p:pic>
        <p:nvPicPr>
          <p:cNvPr id="8194" name="Picture 2" descr="C:\Users\ASUS\Desktop\Network Analysis 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77" y="0"/>
            <a:ext cx="9221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greetingsisland.com/images/Cards/Thank-you/previews/Warmed-Heart.png?auto=format,compress&amp;w=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9" y="-1"/>
            <a:ext cx="9147339" cy="68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Network Analysis</a:t>
            </a:r>
            <a:endParaRPr lang="id-ID" dirty="0"/>
          </a:p>
        </p:txBody>
      </p:sp>
      <p:pic>
        <p:nvPicPr>
          <p:cNvPr id="5122" name="Picture 2" descr="Image result for network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76672"/>
            <a:ext cx="46101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Network Analysis</a:t>
            </a:r>
            <a:endParaRPr lang="id-ID" dirty="0"/>
          </a:p>
        </p:txBody>
      </p:sp>
      <p:pic>
        <p:nvPicPr>
          <p:cNvPr id="4098" name="Picture 2" descr="https://www.researchgate.net/profile/James_Chen12/publication/261318843/figure/fig4/AS:296883391090692@1447793924401/Social-network-analysis-diagram-of-the-international-patent-classification-codes-of-DS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86577"/>
            <a:ext cx="5184576" cy="35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id-ID" dirty="0"/>
          </a:p>
        </p:txBody>
      </p:sp>
      <p:pic>
        <p:nvPicPr>
          <p:cNvPr id="3074" name="Picture 2" descr="Image result for rstudi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36" y="1700808"/>
            <a:ext cx="615452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id-ID" dirty="0"/>
          </a:p>
        </p:txBody>
      </p:sp>
      <p:pic>
        <p:nvPicPr>
          <p:cNvPr id="1026" name="Picture 2" descr="https://i.ytimg.com/vi/JoArGkOpeU0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9" y="1293192"/>
            <a:ext cx="7593983" cy="42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ngmart.com/files/3/Red-Cross-PNG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36" y="651836"/>
            <a:ext cx="5554328" cy="55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id-ID" dirty="0"/>
          </a:p>
        </p:txBody>
      </p:sp>
      <p:pic>
        <p:nvPicPr>
          <p:cNvPr id="11267" name="Picture 3" descr="C:\Users\ASUS\Desktop\Network Analysis Prin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5" y="1199250"/>
            <a:ext cx="7931871" cy="44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ngmart.com/files/3/Red-Cross-PNG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36" y="651836"/>
            <a:ext cx="5554328" cy="55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id-ID" dirty="0"/>
          </a:p>
        </p:txBody>
      </p:sp>
      <p:pic>
        <p:nvPicPr>
          <p:cNvPr id="10242" name="Picture 2" descr="C:\Users\ASUS\Desktop\Network Analysis Print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0" y="1264432"/>
            <a:ext cx="7700001" cy="43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ngmart.com/files/3/Red-Cross-PNG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36" y="651836"/>
            <a:ext cx="5554328" cy="55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87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id-ID" dirty="0"/>
          </a:p>
        </p:txBody>
      </p:sp>
      <p:pic>
        <p:nvPicPr>
          <p:cNvPr id="9220" name="Picture 4" descr="C:\Users\ASUS\Desktop\Network Analysis Prin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8" y="1304764"/>
            <a:ext cx="755652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ngmart.com/files/3/Red-Cross-PNG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36" y="651836"/>
            <a:ext cx="5554328" cy="55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id-ID" dirty="0"/>
          </a:p>
        </p:txBody>
      </p:sp>
      <p:pic>
        <p:nvPicPr>
          <p:cNvPr id="6146" name="Picture 2" descr="C:\Users\ASUS\Desktop\R Err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10" y="310077"/>
            <a:ext cx="7084380" cy="39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043608" y="2708920"/>
            <a:ext cx="3168352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87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160</TotalTime>
  <Words>192</Words>
  <Application>Microsoft Office PowerPoint</Application>
  <PresentationFormat>On-screen Show (4:3)</PresentationFormat>
  <Paragraphs>62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Network Analysis</vt:lpstr>
      <vt:lpstr>About Network Analysis</vt:lpstr>
      <vt:lpstr>About Network Analysis</vt:lpstr>
      <vt:lpstr>RStudio</vt:lpstr>
      <vt:lpstr>The Problem</vt:lpstr>
      <vt:lpstr>The Problem</vt:lpstr>
      <vt:lpstr>The Problem</vt:lpstr>
      <vt:lpstr>The Problem</vt:lpstr>
      <vt:lpstr>Error</vt:lpstr>
      <vt:lpstr>Error</vt:lpstr>
      <vt:lpstr>Process</vt:lpstr>
      <vt:lpstr>Process</vt:lpstr>
      <vt:lpstr>Output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15</cp:revision>
  <dcterms:created xsi:type="dcterms:W3CDTF">2018-07-17T09:43:15Z</dcterms:created>
  <dcterms:modified xsi:type="dcterms:W3CDTF">2018-07-18T02:36:48Z</dcterms:modified>
</cp:coreProperties>
</file>