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/>
              <a:t>Introduction about </a:t>
            </a:r>
            <a:r>
              <a:rPr lang="en-US" sz="4000" b="1" dirty="0" err="1" smtClean="0"/>
              <a:t>ReactJS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React</a:t>
            </a:r>
            <a:r>
              <a:rPr lang="en-US" dirty="0"/>
              <a:t> is </a:t>
            </a:r>
            <a:r>
              <a:rPr lang="en-US" dirty="0" smtClean="0"/>
              <a:t>front </a:t>
            </a:r>
            <a:r>
              <a:rPr lang="en-US" dirty="0"/>
              <a:t>end library developed by </a:t>
            </a:r>
            <a:r>
              <a:rPr lang="en-US" dirty="0" smtClean="0"/>
              <a:t>Facebook</a:t>
            </a:r>
          </a:p>
          <a:p>
            <a:r>
              <a:rPr lang="en-US" dirty="0"/>
              <a:t> </a:t>
            </a:r>
            <a:r>
              <a:rPr lang="en-US" dirty="0" smtClean="0"/>
              <a:t>It's </a:t>
            </a:r>
            <a:r>
              <a:rPr lang="en-US" dirty="0"/>
              <a:t>used for handling </a:t>
            </a:r>
            <a:r>
              <a:rPr lang="en-US" b="1" dirty="0"/>
              <a:t>view</a:t>
            </a:r>
            <a:r>
              <a:rPr lang="en-US" dirty="0"/>
              <a:t> layer for web and mobile </a:t>
            </a:r>
            <a:r>
              <a:rPr lang="en-US" dirty="0" smtClean="0"/>
              <a:t>apps</a:t>
            </a:r>
          </a:p>
          <a:p>
            <a:r>
              <a:rPr lang="en-US" dirty="0"/>
              <a:t>R</a:t>
            </a:r>
            <a:r>
              <a:rPr lang="en-US" dirty="0" smtClean="0"/>
              <a:t>eusable </a:t>
            </a:r>
            <a:r>
              <a:rPr lang="en-US" dirty="0"/>
              <a:t>UI components which present data that changes over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React </a:t>
            </a:r>
            <a:r>
              <a:rPr lang="en-US" dirty="0"/>
              <a:t>implements one-way reactive data flow which reduces </a:t>
            </a:r>
            <a:r>
              <a:rPr lang="en-US" dirty="0" smtClean="0"/>
              <a:t>boilerplate</a:t>
            </a:r>
          </a:p>
          <a:p>
            <a:r>
              <a:rPr lang="en-US" dirty="0"/>
              <a:t> React.js is not only it can perform on the client side, but it can also be rendered on the server side, and they can work together </a:t>
            </a:r>
            <a:r>
              <a:rPr lang="en-US" dirty="0" err="1"/>
              <a:t>interoperably</a:t>
            </a:r>
            <a:endParaRPr lang="en-US" dirty="0" smtClean="0"/>
          </a:p>
          <a:p>
            <a:r>
              <a:rPr lang="en-US" dirty="0" smtClean="0"/>
              <a:t>Search Engine Friendly.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3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GetInitialstate</a:t>
            </a:r>
          </a:p>
          <a:p>
            <a:r>
              <a:rPr lang="en-US" dirty="0" err="1" smtClean="0"/>
              <a:t>Handleclick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Back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6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 for the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68" y="187494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{this.props.data.map(function (tab, index) {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activeClass</a:t>
            </a:r>
            <a:r>
              <a:rPr lang="en-US" dirty="0"/>
              <a:t> = </a:t>
            </a:r>
            <a:r>
              <a:rPr lang="en-US" dirty="0" err="1"/>
              <a:t>this.state.activeTab</a:t>
            </a:r>
            <a:r>
              <a:rPr lang="en-US" dirty="0"/>
              <a:t> === index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/>
              <a:t> 'active' : '';</a:t>
            </a:r>
          </a:p>
          <a:p>
            <a:pPr marL="0" indent="0">
              <a:buNone/>
            </a:pPr>
            <a:r>
              <a:rPr lang="en-US" dirty="0"/>
              <a:t>              return (</a:t>
            </a:r>
          </a:p>
          <a:p>
            <a:pPr marL="0" indent="0">
              <a:buNone/>
            </a:pPr>
            <a:r>
              <a:rPr lang="en-US" dirty="0"/>
              <a:t>              &lt;div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this.handleClick.bind</a:t>
            </a:r>
            <a:r>
              <a:rPr lang="en-US" dirty="0"/>
              <a:t>(this, index)}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navList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      &lt;div </a:t>
            </a:r>
            <a:r>
              <a:rPr lang="en-US" dirty="0" err="1"/>
              <a:t>className</a:t>
            </a:r>
            <a:r>
              <a:rPr lang="en-US" dirty="0"/>
              <a:t>={'tab ' + </a:t>
            </a:r>
            <a:r>
              <a:rPr lang="en-US" dirty="0" err="1"/>
              <a:t>activeClass</a:t>
            </a:r>
            <a:r>
              <a:rPr lang="en-US" dirty="0"/>
              <a:t>} &gt;</a:t>
            </a:r>
          </a:p>
          <a:p>
            <a:pPr marL="0" indent="0">
              <a:buNone/>
            </a:pPr>
            <a:r>
              <a:rPr lang="en-US" dirty="0"/>
              <a:t>                  &lt;p&gt;{tab}&lt;span </a:t>
            </a:r>
            <a:r>
              <a:rPr lang="en-US" dirty="0" err="1"/>
              <a:t>className</a:t>
            </a:r>
            <a:r>
              <a:rPr lang="en-US" dirty="0"/>
              <a:t>="Arrow" &gt; &amp;#8250;&lt;/span&gt;&lt;/p&gt;</a:t>
            </a:r>
          </a:p>
          <a:p>
            <a:pPr marL="0" indent="0">
              <a:buNone/>
            </a:pPr>
            <a:r>
              <a:rPr lang="en-US" dirty="0"/>
              <a:t>                &lt;/div&gt;</a:t>
            </a:r>
          </a:p>
          <a:p>
            <a:pPr marL="0" indent="0">
              <a:buNone/>
            </a:pPr>
            <a:r>
              <a:rPr lang="en-US" dirty="0"/>
              <a:t>              &lt;/div&gt;</a:t>
            </a:r>
          </a:p>
          <a:p>
            <a:pPr marL="0" indent="0">
              <a:buNone/>
            </a:pPr>
            <a:r>
              <a:rPr lang="en-US" dirty="0"/>
              <a:t>              )}, this)}</a:t>
            </a:r>
          </a:p>
        </p:txBody>
      </p:sp>
    </p:spTree>
    <p:extLst>
      <p:ext uri="{BB962C8B-B14F-4D97-AF65-F5344CB8AC3E}">
        <p14:creationId xmlns:p14="http://schemas.microsoft.com/office/powerpoint/2010/main" val="275691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 for the Detailed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this.props.data.map</a:t>
            </a:r>
            <a:r>
              <a:rPr lang="en-US" dirty="0"/>
              <a:t>(function (tab, index) {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activeClass</a:t>
            </a:r>
            <a:r>
              <a:rPr lang="en-US" dirty="0"/>
              <a:t> = </a:t>
            </a:r>
            <a:r>
              <a:rPr lang="en-US" dirty="0" err="1"/>
              <a:t>this.state.activeTab</a:t>
            </a:r>
            <a:r>
              <a:rPr lang="en-US" dirty="0"/>
              <a:t> === index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/>
              <a:t> 'active' : </a:t>
            </a:r>
            <a:r>
              <a:rPr lang="en-US" dirty="0" smtClean="0"/>
              <a:t>'';</a:t>
            </a:r>
          </a:p>
          <a:p>
            <a:pPr marL="0" indent="0">
              <a:buNone/>
            </a:pPr>
            <a:r>
              <a:rPr lang="en-US" dirty="0"/>
              <a:t>return (</a:t>
            </a:r>
          </a:p>
          <a:p>
            <a:pPr marL="0" indent="0">
              <a:buNone/>
            </a:pPr>
            <a:r>
              <a:rPr lang="en-US" dirty="0"/>
              <a:t>              &lt;div </a:t>
            </a:r>
            <a:r>
              <a:rPr lang="en-US" dirty="0" err="1"/>
              <a:t>className</a:t>
            </a:r>
            <a:r>
              <a:rPr lang="en-US" dirty="0"/>
              <a:t>={'content ' + </a:t>
            </a:r>
            <a:r>
              <a:rPr lang="en-US" dirty="0" err="1"/>
              <a:t>activeClass</a:t>
            </a:r>
            <a:r>
              <a:rPr lang="en-US" dirty="0"/>
              <a:t>} id="</a:t>
            </a:r>
            <a:r>
              <a:rPr lang="en-US" dirty="0" err="1"/>
              <a:t>subContent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        &lt;span&gt;{tab}&lt;/span&gt;</a:t>
            </a:r>
          </a:p>
          <a:p>
            <a:pPr marL="0" indent="0">
              <a:buNone/>
            </a:pPr>
            <a:r>
              <a:rPr lang="en-US" dirty="0"/>
              <a:t>          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spicesImg</a:t>
            </a:r>
            <a:r>
              <a:rPr lang="en-US" dirty="0"/>
              <a:t> surprise" </a:t>
            </a:r>
            <a:r>
              <a:rPr lang="en-US" dirty="0" err="1"/>
              <a:t>src</a:t>
            </a:r>
            <a:r>
              <a:rPr lang="en-US" dirty="0"/>
              <a:t>={content[index].</a:t>
            </a:r>
            <a:r>
              <a:rPr lang="en-US" dirty="0" err="1"/>
              <a:t>url</a:t>
            </a:r>
            <a:r>
              <a:rPr lang="en-US" dirty="0"/>
              <a:t>}/&gt;</a:t>
            </a:r>
          </a:p>
          <a:p>
            <a:pPr marL="0" indent="0">
              <a:buNone/>
            </a:pPr>
            <a:r>
              <a:rPr lang="en-US" dirty="0"/>
              <a:t>                &lt;div </a:t>
            </a:r>
            <a:r>
              <a:rPr lang="en-US" dirty="0" err="1"/>
              <a:t>className</a:t>
            </a:r>
            <a:r>
              <a:rPr lang="en-US" dirty="0"/>
              <a:t>="Info surprise"&gt;</a:t>
            </a:r>
          </a:p>
          <a:p>
            <a:pPr marL="0" indent="0">
              <a:buNone/>
            </a:pPr>
            <a:r>
              <a:rPr lang="en-US" dirty="0"/>
              <a:t>                  &lt;p&gt;appeared: {content[index].appeared}&lt;/p&gt;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="#"&gt; &lt;button </a:t>
            </a:r>
            <a:r>
              <a:rPr lang="en-US" dirty="0" err="1"/>
              <a:t>className</a:t>
            </a:r>
            <a:r>
              <a:rPr lang="en-US" dirty="0"/>
              <a:t>="okay"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this.Back</a:t>
            </a:r>
            <a:r>
              <a:rPr lang="en-US" dirty="0"/>
              <a:t>}&gt;Back&lt;/button&gt;&lt;/a&gt;</a:t>
            </a:r>
          </a:p>
          <a:p>
            <a:pPr marL="0" indent="0">
              <a:buNone/>
            </a:pPr>
            <a:r>
              <a:rPr lang="en-US" dirty="0"/>
              <a:t>                &lt;/div&gt;</a:t>
            </a:r>
          </a:p>
          <a:p>
            <a:pPr marL="0" indent="0">
              <a:buNone/>
            </a:pPr>
            <a:r>
              <a:rPr lang="en-US" dirty="0"/>
              <a:t>              &lt;/div&gt;</a:t>
            </a:r>
          </a:p>
          <a:p>
            <a:pPr marL="0" indent="0">
              <a:buNone/>
            </a:pPr>
            <a:r>
              <a:rPr lang="en-US" dirty="0"/>
              <a:t>               )}, this)}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67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solated components</a:t>
            </a:r>
          </a:p>
          <a:p>
            <a:r>
              <a:rPr lang="en-US" dirty="0" smtClean="0"/>
              <a:t>Helps </a:t>
            </a:r>
            <a:r>
              <a:rPr lang="en-US" dirty="0"/>
              <a:t>to maintain the code when working on larger scale </a:t>
            </a:r>
            <a:r>
              <a:rPr lang="en-US" dirty="0" smtClean="0"/>
              <a:t>projects</a:t>
            </a:r>
          </a:p>
          <a:p>
            <a:r>
              <a:rPr lang="en-US" dirty="0"/>
              <a:t>E</a:t>
            </a:r>
            <a:r>
              <a:rPr lang="en-US" dirty="0" smtClean="0"/>
              <a:t>asy </a:t>
            </a:r>
            <a:r>
              <a:rPr lang="en-US" dirty="0"/>
              <a:t>to write UI test cases because the virtual DOM system implemented entirely in JS</a:t>
            </a:r>
            <a:endParaRPr lang="en-US" dirty="0"/>
          </a:p>
          <a:p>
            <a:r>
              <a:rPr lang="en-US" dirty="0" smtClean="0"/>
              <a:t>Creates </a:t>
            </a:r>
            <a:r>
              <a:rPr lang="en-US" dirty="0"/>
              <a:t>its own virtual DOM where your components actually </a:t>
            </a:r>
            <a:r>
              <a:rPr lang="en-US" dirty="0" smtClean="0"/>
              <a:t>live</a:t>
            </a:r>
          </a:p>
          <a:p>
            <a:r>
              <a:rPr lang="en-US" dirty="0" smtClean="0"/>
              <a:t>Avoids </a:t>
            </a:r>
            <a:r>
              <a:rPr lang="en-US" dirty="0"/>
              <a:t>expensive DOM operations and make updates </a:t>
            </a:r>
            <a:r>
              <a:rPr lang="en-US" dirty="0" smtClean="0"/>
              <a:t>easily</a:t>
            </a:r>
          </a:p>
          <a:p>
            <a:r>
              <a:rPr lang="en-US" dirty="0"/>
              <a:t>Frequent re-rendering may slow down the work of </a:t>
            </a:r>
            <a:r>
              <a:rPr lang="en-US" dirty="0" smtClean="0"/>
              <a:t>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4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only covers view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We need </a:t>
            </a:r>
            <a:r>
              <a:rPr lang="en-US" dirty="0"/>
              <a:t>to choose other technologies to get a complete tooling set for </a:t>
            </a:r>
            <a:r>
              <a:rPr lang="en-US" dirty="0" smtClean="0"/>
              <a:t>development</a:t>
            </a:r>
          </a:p>
          <a:p>
            <a:r>
              <a:rPr lang="en-US" dirty="0"/>
              <a:t> </a:t>
            </a:r>
            <a:r>
              <a:rPr lang="en-US" dirty="0" smtClean="0"/>
              <a:t>We have </a:t>
            </a:r>
            <a:r>
              <a:rPr lang="en-US" dirty="0"/>
              <a:t>to plug </a:t>
            </a:r>
            <a:r>
              <a:rPr lang="en-US" dirty="0" smtClean="0"/>
              <a:t>our </a:t>
            </a:r>
            <a:r>
              <a:rPr lang="en-US" dirty="0"/>
              <a:t>code for Ajax </a:t>
            </a:r>
            <a:r>
              <a:rPr lang="en-US" dirty="0" smtClean="0"/>
              <a:t>requests and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261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276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Introduction about ReactJS </vt:lpstr>
      <vt:lpstr>Functions :</vt:lpstr>
      <vt:lpstr>Code Snippet for the ListView</vt:lpstr>
      <vt:lpstr>Code Snippet for the Detailed View</vt:lpstr>
      <vt:lpstr>Advantages :</vt:lpstr>
      <vt:lpstr>Limitations: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about ReactJS </dc:title>
  <dc:creator>Haridass, Kalaivani (Cognizant)</dc:creator>
  <cp:lastModifiedBy>Haridass, Kalaivani (Cognizant)</cp:lastModifiedBy>
  <cp:revision>16</cp:revision>
  <dcterms:created xsi:type="dcterms:W3CDTF">2017-01-26T05:27:42Z</dcterms:created>
  <dcterms:modified xsi:type="dcterms:W3CDTF">2017-01-26T06:23:38Z</dcterms:modified>
</cp:coreProperties>
</file>