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YJF45qwcX/IrtKl2awWx9Rpjp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d7906f51e_4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d7906f51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d7906f51e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d7906f51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d702cb4ed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d702cb4e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d702cb4ed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d702cb4e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d702cb4ed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d702cb4e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19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8" name="Google Shape;18;p19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9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9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" name="Google Shape;21;p19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0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0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0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Google Shape;32;p20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20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20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5" name="Google Shape;35;p20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7" name="Google Shape;57;p23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3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6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6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6" name="Google Shape;76;p26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0" name="Google Shape;80;p26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7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9" name="Google Shape;89;p27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8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IN"/>
              <a:t>RECRUITNEST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N"/>
              <a:t>A hiring and recruitment platform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Trends and Analytics Page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IN"/>
              <a:t>The trends and analytics consists of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trends of specific companies and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trends in the industry.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Trends in industry: It shows the number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of employees for different roles which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lets the job seeker know which job roles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are considered more popular and how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much does each of </a:t>
            </a:r>
            <a:r>
              <a:rPr lang="en-IN"/>
              <a:t>those</a:t>
            </a:r>
            <a:r>
              <a:rPr lang="en-IN"/>
              <a:t> roles pay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on average</a:t>
            </a:r>
            <a:endParaRPr/>
          </a:p>
        </p:txBody>
      </p:sp>
      <p:pic>
        <p:nvPicPr>
          <p:cNvPr id="169" name="Google Shape;1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600" y="2014201"/>
            <a:ext cx="5958950" cy="2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d7906f51e_4_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Trends and Analytics Page</a:t>
            </a:r>
            <a:endParaRPr/>
          </a:p>
        </p:txBody>
      </p:sp>
      <p:sp>
        <p:nvSpPr>
          <p:cNvPr id="175" name="Google Shape;175;g2cd7906f51e_4_1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Trends in company: It shows which companies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are hiring how many employees and the average salaries in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different companies</a:t>
            </a:r>
            <a:endParaRPr/>
          </a:p>
        </p:txBody>
      </p:sp>
      <p:pic>
        <p:nvPicPr>
          <p:cNvPr id="176" name="Google Shape;176;g2cd7906f51e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650" y="2890675"/>
            <a:ext cx="5018550" cy="35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d7906f51e_4_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Suggested skills and expected incomes</a:t>
            </a:r>
            <a:endParaRPr/>
          </a:p>
        </p:txBody>
      </p:sp>
      <p:sp>
        <p:nvSpPr>
          <p:cNvPr id="182" name="Google Shape;182;g2cd7906f51e_4_8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2200"/>
              <a:t>Based on candidate profile suggest what additional or correlated skills a job seeker can learn based upon past candidate hirings to get the highest salary growth</a:t>
            </a:r>
            <a:endParaRPr sz="2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2200"/>
              <a:t>The platform with analyze you with similarly skilled and experienced people to know what should be the ideal salary that you deserve</a:t>
            </a:r>
            <a:endParaRPr sz="2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83" name="Google Shape;183;g2cd7906f51e_4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75" y="4037513"/>
            <a:ext cx="51244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IN"/>
              <a:t>COMPANY</a:t>
            </a:r>
            <a:endParaRPr/>
          </a:p>
        </p:txBody>
      </p:sp>
      <p:sp>
        <p:nvSpPr>
          <p:cNvPr id="189" name="Google Shape;189;p10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Login Page </a:t>
            </a:r>
            <a:endParaRPr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IN" sz="2400"/>
              <a:t>The company can log into the webpage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using the company ID and its password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IN" sz="2400"/>
              <a:t>The ID will be uniquely identified for each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Company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IN" sz="2400"/>
              <a:t>Next the company will be lead to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dashboard page</a:t>
            </a:r>
            <a:endParaRPr/>
          </a:p>
        </p:txBody>
      </p:sp>
      <p:pic>
        <p:nvPicPr>
          <p:cNvPr id="196" name="Google Shape;1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3850" y="2584651"/>
            <a:ext cx="4778601" cy="41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Dashboard Page</a:t>
            </a:r>
            <a:endParaRPr/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IN"/>
              <a:t>Once the user is logged in, the dashboard page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appears which consists of the following: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The company’s profile including the company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info and the jobs that the company has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The button which leads to a page in which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company can add new job openings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Suggested candidates tailored to the specific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interests of the company based on it’s open job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Positions and their required skill sets.</a:t>
            </a:r>
            <a:endParaRPr/>
          </a:p>
        </p:txBody>
      </p:sp>
      <p:pic>
        <p:nvPicPr>
          <p:cNvPr id="203" name="Google Shape;20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3725" y="2639325"/>
            <a:ext cx="4973675" cy="37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Dashboard-Company Info </a:t>
            </a:r>
            <a:endParaRPr/>
          </a:p>
        </p:txBody>
      </p:sp>
      <p:sp>
        <p:nvSpPr>
          <p:cNvPr id="209" name="Google Shape;209;p1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The dashboard is initiated with the company’s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info which consists of the company ID,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Company name, sector, rating and its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official website. Followed by its status.</a:t>
            </a:r>
            <a:endParaRPr/>
          </a:p>
        </p:txBody>
      </p:sp>
      <p:pic>
        <p:nvPicPr>
          <p:cNvPr id="210" name="Google Shape;2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075" y="2413175"/>
            <a:ext cx="5767725" cy="43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IN"/>
              <a:t>Dashboard-Suggested Candidates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4307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❑"/>
            </a:pPr>
            <a:r>
              <a:rPr lang="en-IN"/>
              <a:t>The company is provided with specific suggestions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IN"/>
              <a:t>which are specific to the company based on its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IN"/>
              <a:t>required skills.</a:t>
            </a:r>
            <a:endParaRPr/>
          </a:p>
          <a:p>
            <a:pPr indent="-174307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Courier New"/>
              <a:buChar char="o"/>
            </a:pPr>
            <a:r>
              <a:rPr lang="en-IN"/>
              <a:t>The company can filter the job seekers based 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IN"/>
              <a:t>The job seeker’s gender, age and degree.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IN"/>
              <a:t>In the image in the right, there are no filters applied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IN"/>
              <a:t>and the candidates suggested are on basis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IN"/>
              <a:t>their skill required.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17" name="Google Shape;2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475" y="2417900"/>
            <a:ext cx="5119474" cy="38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IN"/>
              <a:t>Dashboard-Suggested Candidates</a:t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IN"/>
              <a:t>The company can filter the job seekers based 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The job seeker’s gender, age and degree.</a:t>
            </a:r>
            <a:endParaRPr/>
          </a:p>
          <a:p>
            <a:pPr indent="-68579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New job openings Page</a:t>
            </a:r>
            <a:endParaRPr/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The company can open new jobs in this page by mentioning the job name, salary, location and type. </a:t>
            </a:r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99" y="2780375"/>
            <a:ext cx="3799874" cy="286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7"/>
          <p:cNvPicPr preferRelativeResize="0"/>
          <p:nvPr/>
        </p:nvPicPr>
        <p:blipFill rotWithShape="1">
          <a:blip r:embed="rId4">
            <a:alphaModFix/>
          </a:blip>
          <a:srcRect b="27097" l="0" r="27766" t="0"/>
          <a:stretch/>
        </p:blipFill>
        <p:spPr>
          <a:xfrm>
            <a:off x="5817150" y="2780375"/>
            <a:ext cx="3799876" cy="28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d702cb4ed_0_1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Login Page</a:t>
            </a:r>
            <a:endParaRPr/>
          </a:p>
        </p:txBody>
      </p:sp>
      <p:sp>
        <p:nvSpPr>
          <p:cNvPr id="113" name="Google Shape;113;g2cd702cb4ed_0_131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2300"/>
              <a:t>In the login page, the </a:t>
            </a:r>
            <a:endParaRPr sz="23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2300"/>
              <a:t>user can either login </a:t>
            </a:r>
            <a:endParaRPr sz="23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2300"/>
              <a:t>as a company or a </a:t>
            </a:r>
            <a:endParaRPr sz="23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2300"/>
              <a:t>Job seeker. </a:t>
            </a:r>
            <a:endParaRPr sz="2300"/>
          </a:p>
        </p:txBody>
      </p:sp>
      <p:pic>
        <p:nvPicPr>
          <p:cNvPr id="114" name="Google Shape;114;g2cd702cb4ed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300" y="1805875"/>
            <a:ext cx="5243050" cy="452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d702cb4ed_0_15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Searching for candidates</a:t>
            </a:r>
            <a:endParaRPr/>
          </a:p>
        </p:txBody>
      </p:sp>
      <p:sp>
        <p:nvSpPr>
          <p:cNvPr id="237" name="Google Shape;237;g2cd702cb4ed_0_151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A company can also search for a job seeker with his job seeker ID.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2cd702cb4ed_0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520502"/>
            <a:ext cx="4884824" cy="36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</a:pPr>
            <a:r>
              <a:rPr lang="en-IN"/>
              <a:t>JOB SEEKER</a:t>
            </a:r>
            <a:endParaRPr/>
          </a:p>
        </p:txBody>
      </p:sp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Login Page 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IN" sz="2400"/>
              <a:t>The job seeker will login into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webpage using his login ID and password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IN" sz="2400"/>
              <a:t>The job seeker ID will be unique for every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job seeker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</a:pPr>
            <a:r>
              <a:rPr lang="en-IN" sz="2400"/>
              <a:t>Once he/she is logged in, the job seeker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will be lead to the dashboard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d702cb4ed_0_1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Registering a new user </a:t>
            </a:r>
            <a:endParaRPr/>
          </a:p>
        </p:txBody>
      </p:sp>
      <p:sp>
        <p:nvSpPr>
          <p:cNvPr id="132" name="Google Shape;132;g2cd702cb4ed_0_137"/>
          <p:cNvSpPr txBox="1"/>
          <p:nvPr>
            <p:ph idx="1" type="body"/>
          </p:nvPr>
        </p:nvSpPr>
        <p:spPr>
          <a:xfrm>
            <a:off x="1066800" y="2103120"/>
            <a:ext cx="10058400" cy="39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IN"/>
              <a:t>In this page a new job seeker can add his details. Or else he can </a:t>
            </a:r>
            <a:r>
              <a:rPr lang="en-IN"/>
              <a:t>proceed to the dashboard.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2cd702cb4ed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275" y="2754900"/>
            <a:ext cx="3365726" cy="28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cd702cb4ed_0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00" y="2810275"/>
            <a:ext cx="3483850" cy="27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cd702cb4ed_0_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2925" y="2747825"/>
            <a:ext cx="3365725" cy="29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Dashboard Page</a:t>
            </a:r>
            <a:endParaRPr/>
          </a:p>
        </p:txBody>
      </p:sp>
      <p:sp>
        <p:nvSpPr>
          <p:cNvPr id="141" name="Google Shape;141;p4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IN"/>
              <a:t>Once the user is logged in, the dashboard page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appears which consists of the following: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The user profile including the user info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and his current status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The button leading to trends and analytics of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the companies and industry </a:t>
            </a:r>
            <a:endParaRPr/>
          </a:p>
          <a:p>
            <a:pPr indent="-182880" lvl="0" marL="18288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Suggested jobs which are tailored to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specific skills of the job seeker</a:t>
            </a:r>
            <a:endParaRPr/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600" y="2402426"/>
            <a:ext cx="5328475" cy="40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Dashboard-User info</a:t>
            </a:r>
            <a:endParaRPr/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IN"/>
              <a:t>The dashboard begins with the user info which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consists of the job seeker’s name, age, gender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and his current status.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Dashboard-Job Suggestions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1143000" y="2103120"/>
            <a:ext cx="100584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The job seeker is provided with specific suggestions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which are specific to the job seeker based on his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particular skills.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The job seeker can filter the companies based 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the jobs’ location and salary.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800" y="2414925"/>
            <a:ext cx="4708224" cy="349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IN"/>
              <a:t>Dashboard-Job Suggestions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The job seeker can filter the suggestions based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rPr lang="en-IN"/>
              <a:t>on the </a:t>
            </a:r>
            <a:r>
              <a:rPr lang="en-IN"/>
              <a:t>company's</a:t>
            </a:r>
            <a:r>
              <a:rPr lang="en-IN"/>
              <a:t> location or salary.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350" y="1642450"/>
            <a:ext cx="5260451" cy="393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2024-04-18T01:53:30Z</dcterms:created>
  <dc:creator>Tarun Rao</dc:creator>
</cp:coreProperties>
</file>