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35490-6170-4590-A67E-EE9A329915BF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61BB6-4EDE-434A-9A56-650F8F22A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1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966359-4EBF-4339-B3C5-1705FACAE4AA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3253DFD-8CBA-44D2-A983-CCED696B0CF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15616" y="1988840"/>
            <a:ext cx="64355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Attendance Management System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8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733256"/>
            <a:ext cx="5544616" cy="864096"/>
          </a:xfrm>
        </p:spPr>
        <p:txBody>
          <a:bodyPr>
            <a:normAutofit/>
          </a:bodyPr>
          <a:lstStyle/>
          <a:p>
            <a:r>
              <a:rPr lang="en-GB" sz="2000" b="1" i="1" dirty="0" smtClean="0">
                <a:solidFill>
                  <a:srgbClr val="FF0000"/>
                </a:solidFill>
              </a:rPr>
              <a:t>The student have to </a:t>
            </a:r>
            <a:r>
              <a:rPr lang="en-GB" sz="2000" b="1" i="1" u="sng" dirty="0" smtClean="0">
                <a:solidFill>
                  <a:srgbClr val="FF0000"/>
                </a:solidFill>
              </a:rPr>
              <a:t>enter</a:t>
            </a:r>
            <a:r>
              <a:rPr lang="en-GB" sz="2000" b="1" i="1" dirty="0" smtClean="0">
                <a:solidFill>
                  <a:srgbClr val="FF0000"/>
                </a:solidFill>
              </a:rPr>
              <a:t> the login credentials</a:t>
            </a:r>
          </a:p>
          <a:p>
            <a:r>
              <a:rPr lang="en-GB" sz="2000" b="1" i="1" dirty="0" smtClean="0">
                <a:solidFill>
                  <a:srgbClr val="FF0000"/>
                </a:solidFill>
              </a:rPr>
              <a:t>Click on </a:t>
            </a:r>
            <a:r>
              <a:rPr lang="en-GB" sz="2000" b="1" i="1" u="sng" dirty="0" smtClean="0">
                <a:solidFill>
                  <a:srgbClr val="FF0000"/>
                </a:solidFill>
              </a:rPr>
              <a:t>login</a:t>
            </a:r>
            <a:r>
              <a:rPr lang="en-GB" sz="2000" b="1" i="1" dirty="0" smtClean="0">
                <a:solidFill>
                  <a:srgbClr val="FF0000"/>
                </a:solidFill>
              </a:rPr>
              <a:t> button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3" y="1340768"/>
            <a:ext cx="7020272" cy="33828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44" y="25446"/>
            <a:ext cx="898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" pitchFamily="34" charset="0"/>
              </a:rPr>
              <a:t>Opening Page of the website</a:t>
            </a:r>
            <a:endParaRPr 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PAGE 2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lnSpcReduction="10000"/>
          </a:bodyPr>
          <a:lstStyle/>
          <a:p>
            <a:r>
              <a:rPr lang="en-GB" sz="2000" b="1" i="1" dirty="0" smtClean="0">
                <a:solidFill>
                  <a:srgbClr val="FF0000"/>
                </a:solidFill>
              </a:rPr>
              <a:t>The student has to enter the name, roll </a:t>
            </a:r>
            <a:r>
              <a:rPr lang="en-GB" sz="2000" b="1" i="1" dirty="0" err="1" smtClean="0">
                <a:solidFill>
                  <a:srgbClr val="FF0000"/>
                </a:solidFill>
              </a:rPr>
              <a:t>number,intime,outtime</a:t>
            </a:r>
            <a:r>
              <a:rPr lang="en-GB" sz="2000" b="1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GB" sz="2000" b="1" i="1" dirty="0" smtClean="0">
                <a:solidFill>
                  <a:srgbClr val="FF0000"/>
                </a:solidFill>
              </a:rPr>
              <a:t>Then click on </a:t>
            </a:r>
            <a:r>
              <a:rPr lang="en-GB" sz="2000" b="1" i="1" u="sng" dirty="0" smtClean="0">
                <a:solidFill>
                  <a:srgbClr val="FF0000"/>
                </a:solidFill>
              </a:rPr>
              <a:t>SUBMIT</a:t>
            </a:r>
            <a:r>
              <a:rPr lang="en-GB" sz="2000" b="1" i="1" dirty="0" smtClean="0">
                <a:solidFill>
                  <a:srgbClr val="FF0000"/>
                </a:solidFill>
              </a:rPr>
              <a:t> button.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38935"/>
            <a:ext cx="6537920" cy="3138487"/>
          </a:xfrm>
        </p:spPr>
      </p:pic>
      <p:sp>
        <p:nvSpPr>
          <p:cNvPr id="9" name="Rectangle 8"/>
          <p:cNvSpPr/>
          <p:nvPr/>
        </p:nvSpPr>
        <p:spPr>
          <a:xfrm>
            <a:off x="3042623" y="188640"/>
            <a:ext cx="2205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PAGE 2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20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425369"/>
            <a:ext cx="6196013" cy="2991512"/>
          </a:xfrm>
        </p:spPr>
      </p:pic>
      <p:sp>
        <p:nvSpPr>
          <p:cNvPr id="5" name="Rectangle 4"/>
          <p:cNvSpPr/>
          <p:nvPr/>
        </p:nvSpPr>
        <p:spPr>
          <a:xfrm>
            <a:off x="2468635" y="836712"/>
            <a:ext cx="4206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Admin login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81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420888"/>
            <a:ext cx="6196013" cy="2819310"/>
          </a:xfrm>
        </p:spPr>
      </p:pic>
      <p:sp>
        <p:nvSpPr>
          <p:cNvPr id="5" name="Rectangle 4"/>
          <p:cNvSpPr/>
          <p:nvPr/>
        </p:nvSpPr>
        <p:spPr>
          <a:xfrm>
            <a:off x="2934649" y="1052736"/>
            <a:ext cx="270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RECORD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05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</TotalTime>
  <Words>44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PowerPoint Presentation</vt:lpstr>
      <vt:lpstr>PowerPoint Presentation</vt:lpstr>
      <vt:lpstr>PAGE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2022-04-17T04:03:32Z</dcterms:created>
  <dcterms:modified xsi:type="dcterms:W3CDTF">2022-04-17T05:25:30Z</dcterms:modified>
</cp:coreProperties>
</file>