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4"/>
  </p:notesMasterIdLst>
  <p:sldIdLst>
    <p:sldId id="295" r:id="rId2"/>
    <p:sldId id="256" r:id="rId3"/>
    <p:sldId id="257" r:id="rId4"/>
    <p:sldId id="258" r:id="rId5"/>
    <p:sldId id="287" r:id="rId6"/>
    <p:sldId id="281" r:id="rId7"/>
    <p:sldId id="288" r:id="rId8"/>
    <p:sldId id="289" r:id="rId9"/>
    <p:sldId id="259" r:id="rId10"/>
    <p:sldId id="266" r:id="rId11"/>
    <p:sldId id="260" r:id="rId12"/>
    <p:sldId id="264" r:id="rId13"/>
    <p:sldId id="291" r:id="rId14"/>
    <p:sldId id="293" r:id="rId15"/>
    <p:sldId id="292" r:id="rId16"/>
    <p:sldId id="294" r:id="rId17"/>
    <p:sldId id="271" r:id="rId18"/>
    <p:sldId id="282" r:id="rId19"/>
    <p:sldId id="279" r:id="rId20"/>
    <p:sldId id="283" r:id="rId21"/>
    <p:sldId id="284" r:id="rId22"/>
    <p:sldId id="285" r:id="rId23"/>
    <p:sldId id="261" r:id="rId24"/>
    <p:sldId id="265" r:id="rId25"/>
    <p:sldId id="275" r:id="rId26"/>
    <p:sldId id="274" r:id="rId27"/>
    <p:sldId id="269" r:id="rId28"/>
    <p:sldId id="277" r:id="rId29"/>
    <p:sldId id="278" r:id="rId30"/>
    <p:sldId id="297" r:id="rId31"/>
    <p:sldId id="298" r:id="rId32"/>
    <p:sldId id="29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A72"/>
    <a:srgbClr val="9CA0FA"/>
    <a:srgbClr val="8389F9"/>
    <a:srgbClr val="FEEF94"/>
    <a:srgbClr val="404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EF1BB-AD0D-4ECA-BD31-4E725EEB2B8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1E57D40-0C23-42CD-B2FC-DD3C9F2C3DD0}">
      <dgm:prSet/>
      <dgm:spPr/>
      <dgm:t>
        <a:bodyPr/>
        <a:lstStyle/>
        <a:p>
          <a:pPr>
            <a:lnSpc>
              <a:spcPct val="100000"/>
            </a:lnSpc>
            <a:defRPr b="1"/>
          </a:pPr>
          <a:r>
            <a:rPr lang="en-US" dirty="0"/>
            <a:t>In part because this was early in the history of high level languages, and in part because of the desire to support AI</a:t>
          </a:r>
        </a:p>
      </dgm:t>
    </dgm:pt>
    <dgm:pt modelId="{A26ED961-EE93-4DF2-BDCC-CB5131C7EAF0}" type="parTrans" cxnId="{2A5C583C-AFAB-4420-AC79-CAE6D87A5E39}">
      <dgm:prSet/>
      <dgm:spPr/>
      <dgm:t>
        <a:bodyPr/>
        <a:lstStyle/>
        <a:p>
          <a:endParaRPr lang="en-US"/>
        </a:p>
      </dgm:t>
    </dgm:pt>
    <dgm:pt modelId="{F7C31CE6-5025-4767-87B6-435945929A71}" type="sibTrans" cxnId="{2A5C583C-AFAB-4420-AC79-CAE6D87A5E39}">
      <dgm:prSet/>
      <dgm:spPr/>
      <dgm:t>
        <a:bodyPr/>
        <a:lstStyle/>
        <a:p>
          <a:endParaRPr lang="en-US"/>
        </a:p>
      </dgm:t>
    </dgm:pt>
    <dgm:pt modelId="{9C8A0FB4-F73F-444A-84D6-5AA953062E02}">
      <dgm:prSet/>
      <dgm:spPr/>
      <dgm:t>
        <a:bodyPr/>
        <a:lstStyle/>
        <a:p>
          <a:pPr>
            <a:lnSpc>
              <a:spcPct val="100000"/>
            </a:lnSpc>
          </a:pPr>
          <a:r>
            <a:rPr lang="en-US" dirty="0"/>
            <a:t>LISP used dynamic scoping</a:t>
          </a:r>
        </a:p>
      </dgm:t>
    </dgm:pt>
    <dgm:pt modelId="{AEB92103-2D9A-4780-BC5C-339CA4370970}" type="parTrans" cxnId="{4C4A0472-059E-4D02-88D4-7066AA180251}">
      <dgm:prSet/>
      <dgm:spPr/>
      <dgm:t>
        <a:bodyPr/>
        <a:lstStyle/>
        <a:p>
          <a:endParaRPr lang="en-US"/>
        </a:p>
      </dgm:t>
    </dgm:pt>
    <dgm:pt modelId="{B184315A-5C38-4A86-9C5F-A22686CF30F3}" type="sibTrans" cxnId="{4C4A0472-059E-4D02-88D4-7066AA180251}">
      <dgm:prSet/>
      <dgm:spPr/>
      <dgm:t>
        <a:bodyPr/>
        <a:lstStyle/>
        <a:p>
          <a:endParaRPr lang="en-US"/>
        </a:p>
      </dgm:t>
    </dgm:pt>
    <dgm:pt modelId="{F91F39AC-B8D3-4C69-847B-A8484D82A1F3}">
      <dgm:prSet/>
      <dgm:spPr/>
      <dgm:t>
        <a:bodyPr/>
        <a:lstStyle/>
        <a:p>
          <a:pPr>
            <a:lnSpc>
              <a:spcPct val="100000"/>
            </a:lnSpc>
          </a:pPr>
          <a:r>
            <a:rPr lang="en-US" dirty="0"/>
            <a:t>LISP had no compiler</a:t>
          </a:r>
        </a:p>
      </dgm:t>
    </dgm:pt>
    <dgm:pt modelId="{B7F0D022-B970-43F2-B880-0453010DEA28}" type="parTrans" cxnId="{FF706509-5564-466C-A222-0143FE74A10B}">
      <dgm:prSet/>
      <dgm:spPr/>
      <dgm:t>
        <a:bodyPr/>
        <a:lstStyle/>
        <a:p>
          <a:endParaRPr lang="en-US"/>
        </a:p>
      </dgm:t>
    </dgm:pt>
    <dgm:pt modelId="{6FFF1075-CE55-4D5A-845A-FF2E5918F257}" type="sibTrans" cxnId="{FF706509-5564-466C-A222-0143FE74A10B}">
      <dgm:prSet/>
      <dgm:spPr/>
      <dgm:t>
        <a:bodyPr/>
        <a:lstStyle/>
        <a:p>
          <a:endParaRPr lang="en-US"/>
        </a:p>
      </dgm:t>
    </dgm:pt>
    <dgm:pt modelId="{CD0C3A99-A384-4882-A4F3-1A466C4667C5}">
      <dgm:prSet/>
      <dgm:spPr/>
      <dgm:t>
        <a:bodyPr/>
        <a:lstStyle/>
        <a:p>
          <a:pPr>
            <a:lnSpc>
              <a:spcPct val="100000"/>
            </a:lnSpc>
          </a:pPr>
          <a:r>
            <a:rPr lang="en-US" dirty="0"/>
            <a:t>LISP had no local variables</a:t>
          </a:r>
        </a:p>
      </dgm:t>
    </dgm:pt>
    <dgm:pt modelId="{DA25EB14-6936-4190-8FD4-2D7152FFACA8}" type="parTrans" cxnId="{97FB3ED4-66CE-4DB3-90A0-E3677A925A72}">
      <dgm:prSet/>
      <dgm:spPr/>
      <dgm:t>
        <a:bodyPr/>
        <a:lstStyle/>
        <a:p>
          <a:endParaRPr lang="en-US"/>
        </a:p>
      </dgm:t>
    </dgm:pt>
    <dgm:pt modelId="{3E39F4F8-2A4C-40A9-95EF-6AB6CDBD40B4}" type="sibTrans" cxnId="{97FB3ED4-66CE-4DB3-90A0-E3677A925A72}">
      <dgm:prSet/>
      <dgm:spPr/>
      <dgm:t>
        <a:bodyPr/>
        <a:lstStyle/>
        <a:p>
          <a:endParaRPr lang="en-US"/>
        </a:p>
      </dgm:t>
    </dgm:pt>
    <dgm:pt modelId="{CA697D1E-AB8D-4D6E-8596-70CCF264894C}">
      <dgm:prSet/>
      <dgm:spPr/>
      <dgm:t>
        <a:bodyPr/>
        <a:lstStyle/>
        <a:p>
          <a:pPr>
            <a:lnSpc>
              <a:spcPct val="100000"/>
            </a:lnSpc>
          </a:pPr>
          <a:r>
            <a:rPr lang="en-US" dirty="0"/>
            <a:t>LISP was slow</a:t>
          </a:r>
        </a:p>
      </dgm:t>
    </dgm:pt>
    <dgm:pt modelId="{FB94844E-1D1B-493A-B283-5E78576ECEE7}" type="parTrans" cxnId="{967C8522-A466-44A5-BF33-3C0A4BDBABDA}">
      <dgm:prSet/>
      <dgm:spPr/>
      <dgm:t>
        <a:bodyPr/>
        <a:lstStyle/>
        <a:p>
          <a:endParaRPr lang="en-US"/>
        </a:p>
      </dgm:t>
    </dgm:pt>
    <dgm:pt modelId="{ED377FC2-098C-45F9-8661-26F5F287F112}" type="sibTrans" cxnId="{967C8522-A466-44A5-BF33-3C0A4BDBABDA}">
      <dgm:prSet/>
      <dgm:spPr/>
      <dgm:t>
        <a:bodyPr/>
        <a:lstStyle/>
        <a:p>
          <a:endParaRPr lang="en-US"/>
        </a:p>
      </dgm:t>
    </dgm:pt>
    <dgm:pt modelId="{530EF240-EC5C-4BB1-B02C-C777CE66A3C4}">
      <dgm:prSet/>
      <dgm:spPr/>
      <dgm:t>
        <a:bodyPr/>
        <a:lstStyle/>
        <a:p>
          <a:pPr>
            <a:lnSpc>
              <a:spcPct val="100000"/>
            </a:lnSpc>
            <a:defRPr b="1"/>
          </a:pPr>
          <a:r>
            <a:rPr lang="en-US" dirty="0"/>
            <a:t>But, because LISP was interpreted</a:t>
          </a:r>
        </a:p>
      </dgm:t>
    </dgm:pt>
    <dgm:pt modelId="{A6A4FB45-8F7C-410F-A0D0-6EFD5D59D615}" type="parTrans" cxnId="{BA55EC4E-67F3-42EB-AAD3-3DEA5E8163CD}">
      <dgm:prSet/>
      <dgm:spPr/>
      <dgm:t>
        <a:bodyPr/>
        <a:lstStyle/>
        <a:p>
          <a:endParaRPr lang="en-US"/>
        </a:p>
      </dgm:t>
    </dgm:pt>
    <dgm:pt modelId="{C8E28B93-83F5-47F1-BE81-A41AEDA3F7CD}" type="sibTrans" cxnId="{BA55EC4E-67F3-42EB-AAD3-3DEA5E8163CD}">
      <dgm:prSet/>
      <dgm:spPr/>
      <dgm:t>
        <a:bodyPr/>
        <a:lstStyle/>
        <a:p>
          <a:endParaRPr lang="en-US"/>
        </a:p>
      </dgm:t>
    </dgm:pt>
    <dgm:pt modelId="{CF17FD53-FA25-4E41-BCCA-5EB0D19F5DE7}">
      <dgm:prSet/>
      <dgm:spPr/>
      <dgm:t>
        <a:bodyPr/>
        <a:lstStyle/>
        <a:p>
          <a:pPr>
            <a:lnSpc>
              <a:spcPct val="100000"/>
            </a:lnSpc>
          </a:pPr>
          <a:r>
            <a:rPr lang="en-US" dirty="0"/>
            <a:t>It was easy to prototype systems and build larger scale systems than a compiled language</a:t>
          </a:r>
        </a:p>
      </dgm:t>
    </dgm:pt>
    <dgm:pt modelId="{6F0DA3D4-CB01-4F33-A29D-21668CCDF72C}" type="parTrans" cxnId="{5FC7D04C-0A1E-42FF-97FF-89367A149F85}">
      <dgm:prSet/>
      <dgm:spPr/>
      <dgm:t>
        <a:bodyPr/>
        <a:lstStyle/>
        <a:p>
          <a:endParaRPr lang="en-US"/>
        </a:p>
      </dgm:t>
    </dgm:pt>
    <dgm:pt modelId="{DFB058B9-6803-4C9F-88DB-848D3AA743AB}" type="sibTrans" cxnId="{5FC7D04C-0A1E-42FF-97FF-89367A149F85}">
      <dgm:prSet/>
      <dgm:spPr/>
      <dgm:t>
        <a:bodyPr/>
        <a:lstStyle/>
        <a:p>
          <a:endParaRPr lang="en-US"/>
        </a:p>
      </dgm:t>
    </dgm:pt>
    <dgm:pt modelId="{B19BDE04-5F63-40C0-9B01-81EEA7C8D120}">
      <dgm:prSet/>
      <dgm:spPr/>
      <dgm:t>
        <a:bodyPr/>
        <a:lstStyle/>
        <a:p>
          <a:pPr>
            <a:lnSpc>
              <a:spcPct val="100000"/>
            </a:lnSpc>
          </a:pPr>
          <a:r>
            <a:rPr lang="en-US" b="1" dirty="0"/>
            <a:t>Lisp had features not available in other early languages</a:t>
          </a:r>
        </a:p>
      </dgm:t>
    </dgm:pt>
    <dgm:pt modelId="{C96E3E41-2441-4376-9BED-3338E3C6CECF}" type="parTrans" cxnId="{A1F4327A-3999-46FB-B405-4DC975022CF0}">
      <dgm:prSet/>
      <dgm:spPr/>
      <dgm:t>
        <a:bodyPr/>
        <a:lstStyle/>
        <a:p>
          <a:endParaRPr lang="en-US"/>
        </a:p>
      </dgm:t>
    </dgm:pt>
    <dgm:pt modelId="{73A90AB6-1E9C-40A9-8C5F-2FEC0787FDE5}" type="sibTrans" cxnId="{A1F4327A-3999-46FB-B405-4DC975022CF0}">
      <dgm:prSet/>
      <dgm:spPr/>
      <dgm:t>
        <a:bodyPr/>
        <a:lstStyle/>
        <a:p>
          <a:endParaRPr lang="en-US"/>
        </a:p>
      </dgm:t>
    </dgm:pt>
    <dgm:pt modelId="{30EC24BA-4E1B-43CE-9300-824AEECBDEEA}">
      <dgm:prSet/>
      <dgm:spPr/>
      <dgm:t>
        <a:bodyPr/>
        <a:lstStyle/>
        <a:p>
          <a:r>
            <a:rPr lang="en-US" b="1" dirty="0"/>
            <a:t>Recursion</a:t>
          </a:r>
        </a:p>
      </dgm:t>
    </dgm:pt>
    <dgm:pt modelId="{982641EC-82EE-44A0-BC54-461E40C0CD36}" type="parTrans" cxnId="{6983DC96-BD61-4160-A35A-060A4CC73407}">
      <dgm:prSet/>
      <dgm:spPr/>
      <dgm:t>
        <a:bodyPr/>
        <a:lstStyle/>
        <a:p>
          <a:endParaRPr lang="en-US"/>
        </a:p>
      </dgm:t>
    </dgm:pt>
    <dgm:pt modelId="{63D591F8-7AB9-4913-89C4-27D02F2A5754}" type="sibTrans" cxnId="{6983DC96-BD61-4160-A35A-060A4CC73407}">
      <dgm:prSet/>
      <dgm:spPr/>
      <dgm:t>
        <a:bodyPr/>
        <a:lstStyle/>
        <a:p>
          <a:endParaRPr lang="en-US"/>
        </a:p>
      </dgm:t>
    </dgm:pt>
    <dgm:pt modelId="{B5261F97-5A3D-4AFF-BAF9-5578AD650AB1}">
      <dgm:prSet/>
      <dgm:spPr/>
      <dgm:t>
        <a:bodyPr/>
        <a:lstStyle/>
        <a:p>
          <a:r>
            <a:rPr lang="en-US" b="1" dirty="0"/>
            <a:t>Linked lists </a:t>
          </a:r>
        </a:p>
      </dgm:t>
    </dgm:pt>
    <dgm:pt modelId="{8BA0D707-C1DD-4DC1-8240-073602AA2A18}" type="parTrans" cxnId="{1C652261-76D0-4252-AF0A-2FC33A3E651A}">
      <dgm:prSet/>
      <dgm:spPr/>
      <dgm:t>
        <a:bodyPr/>
        <a:lstStyle/>
        <a:p>
          <a:endParaRPr lang="en-US"/>
        </a:p>
      </dgm:t>
    </dgm:pt>
    <dgm:pt modelId="{CCB54D08-BB0E-49DD-8B9E-EDD988865B30}" type="sibTrans" cxnId="{1C652261-76D0-4252-AF0A-2FC33A3E651A}">
      <dgm:prSet/>
      <dgm:spPr/>
      <dgm:t>
        <a:bodyPr/>
        <a:lstStyle/>
        <a:p>
          <a:endParaRPr lang="en-US"/>
        </a:p>
      </dgm:t>
    </dgm:pt>
    <dgm:pt modelId="{288F2BE9-577B-4402-A794-61E850E49015}">
      <dgm:prSet/>
      <dgm:spPr/>
      <dgm:t>
        <a:bodyPr/>
        <a:lstStyle/>
        <a:p>
          <a:r>
            <a:rPr lang="en-US" b="1" dirty="0"/>
            <a:t>Dynamic memory allocation</a:t>
          </a:r>
        </a:p>
      </dgm:t>
    </dgm:pt>
    <dgm:pt modelId="{0A69A4FD-13BC-4853-9B49-952E1856AADA}" type="parTrans" cxnId="{08268D2D-14B4-4289-AFBC-D0D4D319B649}">
      <dgm:prSet/>
      <dgm:spPr/>
      <dgm:t>
        <a:bodyPr/>
        <a:lstStyle/>
        <a:p>
          <a:endParaRPr lang="en-US"/>
        </a:p>
      </dgm:t>
    </dgm:pt>
    <dgm:pt modelId="{399022C9-48FB-4A6B-BE40-7FAC8BB4C1D9}" type="sibTrans" cxnId="{08268D2D-14B4-4289-AFBC-D0D4D319B649}">
      <dgm:prSet/>
      <dgm:spPr/>
      <dgm:t>
        <a:bodyPr/>
        <a:lstStyle/>
        <a:p>
          <a:endParaRPr lang="en-US"/>
        </a:p>
      </dgm:t>
    </dgm:pt>
    <dgm:pt modelId="{B3189BB6-2F5B-4FF9-A005-2210EFAB2EF9}">
      <dgm:prSet/>
      <dgm:spPr/>
      <dgm:t>
        <a:bodyPr/>
        <a:lstStyle/>
        <a:p>
          <a:r>
            <a:rPr lang="en-US" b="1" dirty="0" err="1"/>
            <a:t>Typeless</a:t>
          </a:r>
          <a:r>
            <a:rPr lang="en-US" b="1" dirty="0"/>
            <a:t> variables</a:t>
          </a:r>
        </a:p>
      </dgm:t>
    </dgm:pt>
    <dgm:pt modelId="{3676EA3C-21FD-4D39-9526-D684114A165C}" type="parTrans" cxnId="{B33C1BEC-E6E5-4437-9ABA-55FE4E1BE3FC}">
      <dgm:prSet/>
      <dgm:spPr/>
      <dgm:t>
        <a:bodyPr/>
        <a:lstStyle/>
        <a:p>
          <a:endParaRPr lang="en-US"/>
        </a:p>
      </dgm:t>
    </dgm:pt>
    <dgm:pt modelId="{1AB4D333-4CFF-4C0A-9D89-BBEC46A7DDB3}" type="sibTrans" cxnId="{B33C1BEC-E6E5-4437-9ABA-55FE4E1BE3FC}">
      <dgm:prSet/>
      <dgm:spPr/>
      <dgm:t>
        <a:bodyPr/>
        <a:lstStyle/>
        <a:p>
          <a:endParaRPr lang="en-US"/>
        </a:p>
      </dgm:t>
    </dgm:pt>
    <dgm:pt modelId="{1CDE05D0-A7FF-4AAC-BEA0-A4A90C374983}" type="pres">
      <dgm:prSet presAssocID="{21BEF1BB-AD0D-4ECA-BD31-4E725EEB2B83}" presName="linear" presStyleCnt="0">
        <dgm:presLayoutVars>
          <dgm:animLvl val="lvl"/>
          <dgm:resizeHandles val="exact"/>
        </dgm:presLayoutVars>
      </dgm:prSet>
      <dgm:spPr/>
    </dgm:pt>
    <dgm:pt modelId="{5BA5C955-2568-4F1C-95BE-6D0000825122}" type="pres">
      <dgm:prSet presAssocID="{91E57D40-0C23-42CD-B2FC-DD3C9F2C3DD0}" presName="parentText" presStyleLbl="node1" presStyleIdx="0" presStyleCnt="2">
        <dgm:presLayoutVars>
          <dgm:chMax val="0"/>
          <dgm:bulletEnabled val="1"/>
        </dgm:presLayoutVars>
      </dgm:prSet>
      <dgm:spPr/>
    </dgm:pt>
    <dgm:pt modelId="{0EB1EB1C-E7B8-4376-9003-42C1704F187E}" type="pres">
      <dgm:prSet presAssocID="{91E57D40-0C23-42CD-B2FC-DD3C9F2C3DD0}" presName="childText" presStyleLbl="revTx" presStyleIdx="0" presStyleCnt="2">
        <dgm:presLayoutVars>
          <dgm:bulletEnabled val="1"/>
        </dgm:presLayoutVars>
      </dgm:prSet>
      <dgm:spPr/>
    </dgm:pt>
    <dgm:pt modelId="{E0D8A91F-B227-430E-A18C-FD126C361F0A}" type="pres">
      <dgm:prSet presAssocID="{530EF240-EC5C-4BB1-B02C-C777CE66A3C4}" presName="parentText" presStyleLbl="node1" presStyleIdx="1" presStyleCnt="2">
        <dgm:presLayoutVars>
          <dgm:chMax val="0"/>
          <dgm:bulletEnabled val="1"/>
        </dgm:presLayoutVars>
      </dgm:prSet>
      <dgm:spPr/>
    </dgm:pt>
    <dgm:pt modelId="{7E34B490-E043-4A79-8095-3C937AFAC018}" type="pres">
      <dgm:prSet presAssocID="{530EF240-EC5C-4BB1-B02C-C777CE66A3C4}" presName="childText" presStyleLbl="revTx" presStyleIdx="1" presStyleCnt="2">
        <dgm:presLayoutVars>
          <dgm:bulletEnabled val="1"/>
        </dgm:presLayoutVars>
      </dgm:prSet>
      <dgm:spPr/>
    </dgm:pt>
  </dgm:ptLst>
  <dgm:cxnLst>
    <dgm:cxn modelId="{FF706509-5564-466C-A222-0143FE74A10B}" srcId="{91E57D40-0C23-42CD-B2FC-DD3C9F2C3DD0}" destId="{F91F39AC-B8D3-4C69-847B-A8484D82A1F3}" srcOrd="1" destOrd="0" parTransId="{B7F0D022-B970-43F2-B880-0453010DEA28}" sibTransId="{6FFF1075-CE55-4D5A-845A-FF2E5918F257}"/>
    <dgm:cxn modelId="{B1F86012-3937-407C-821B-769191FDEF98}" type="presOf" srcId="{CD0C3A99-A384-4882-A4F3-1A466C4667C5}" destId="{0EB1EB1C-E7B8-4376-9003-42C1704F187E}" srcOrd="0" destOrd="2" presId="urn:microsoft.com/office/officeart/2005/8/layout/vList2"/>
    <dgm:cxn modelId="{967C8522-A466-44A5-BF33-3C0A4BDBABDA}" srcId="{91E57D40-0C23-42CD-B2FC-DD3C9F2C3DD0}" destId="{CA697D1E-AB8D-4D6E-8596-70CCF264894C}" srcOrd="3" destOrd="0" parTransId="{FB94844E-1D1B-493A-B283-5E78576ECEE7}" sibTransId="{ED377FC2-098C-45F9-8661-26F5F287F112}"/>
    <dgm:cxn modelId="{BEC9FD25-16F6-4182-9E5E-89A384514F1A}" type="presOf" srcId="{21BEF1BB-AD0D-4ECA-BD31-4E725EEB2B83}" destId="{1CDE05D0-A7FF-4AAC-BEA0-A4A90C374983}" srcOrd="0" destOrd="0" presId="urn:microsoft.com/office/officeart/2005/8/layout/vList2"/>
    <dgm:cxn modelId="{EA6A342C-7766-409B-9526-A3977DEE6C0E}" type="presOf" srcId="{B5261F97-5A3D-4AFF-BAF9-5578AD650AB1}" destId="{7E34B490-E043-4A79-8095-3C937AFAC018}" srcOrd="0" destOrd="3" presId="urn:microsoft.com/office/officeart/2005/8/layout/vList2"/>
    <dgm:cxn modelId="{08268D2D-14B4-4289-AFBC-D0D4D319B649}" srcId="{B19BDE04-5F63-40C0-9B01-81EEA7C8D120}" destId="{288F2BE9-577B-4402-A794-61E850E49015}" srcOrd="2" destOrd="0" parTransId="{0A69A4FD-13BC-4853-9B49-952E1856AADA}" sibTransId="{399022C9-48FB-4A6B-BE40-7FAC8BB4C1D9}"/>
    <dgm:cxn modelId="{45828230-DAE2-4F49-B4CC-6718B4326606}" type="presOf" srcId="{CA697D1E-AB8D-4D6E-8596-70CCF264894C}" destId="{0EB1EB1C-E7B8-4376-9003-42C1704F187E}" srcOrd="0" destOrd="3" presId="urn:microsoft.com/office/officeart/2005/8/layout/vList2"/>
    <dgm:cxn modelId="{2A5C583C-AFAB-4420-AC79-CAE6D87A5E39}" srcId="{21BEF1BB-AD0D-4ECA-BD31-4E725EEB2B83}" destId="{91E57D40-0C23-42CD-B2FC-DD3C9F2C3DD0}" srcOrd="0" destOrd="0" parTransId="{A26ED961-EE93-4DF2-BDCC-CB5131C7EAF0}" sibTransId="{F7C31CE6-5025-4767-87B6-435945929A71}"/>
    <dgm:cxn modelId="{A9490B3D-1D8C-4DAB-932E-90269BD6858B}" type="presOf" srcId="{288F2BE9-577B-4402-A794-61E850E49015}" destId="{7E34B490-E043-4A79-8095-3C937AFAC018}" srcOrd="0" destOrd="4" presId="urn:microsoft.com/office/officeart/2005/8/layout/vList2"/>
    <dgm:cxn modelId="{1C652261-76D0-4252-AF0A-2FC33A3E651A}" srcId="{B19BDE04-5F63-40C0-9B01-81EEA7C8D120}" destId="{B5261F97-5A3D-4AFF-BAF9-5578AD650AB1}" srcOrd="1" destOrd="0" parTransId="{8BA0D707-C1DD-4DC1-8240-073602AA2A18}" sibTransId="{CCB54D08-BB0E-49DD-8B9E-EDD988865B30}"/>
    <dgm:cxn modelId="{341F786A-00A1-4720-AFC5-B9DE4C4165E3}" type="presOf" srcId="{B3189BB6-2F5B-4FF9-A005-2210EFAB2EF9}" destId="{7E34B490-E043-4A79-8095-3C937AFAC018}" srcOrd="0" destOrd="5" presId="urn:microsoft.com/office/officeart/2005/8/layout/vList2"/>
    <dgm:cxn modelId="{5FC7D04C-0A1E-42FF-97FF-89367A149F85}" srcId="{530EF240-EC5C-4BB1-B02C-C777CE66A3C4}" destId="{CF17FD53-FA25-4E41-BCCA-5EB0D19F5DE7}" srcOrd="0" destOrd="0" parTransId="{6F0DA3D4-CB01-4F33-A29D-21668CCDF72C}" sibTransId="{DFB058B9-6803-4C9F-88DB-848D3AA743AB}"/>
    <dgm:cxn modelId="{BA55EC4E-67F3-42EB-AAD3-3DEA5E8163CD}" srcId="{21BEF1BB-AD0D-4ECA-BD31-4E725EEB2B83}" destId="{530EF240-EC5C-4BB1-B02C-C777CE66A3C4}" srcOrd="1" destOrd="0" parTransId="{A6A4FB45-8F7C-410F-A0D0-6EFD5D59D615}" sibTransId="{C8E28B93-83F5-47F1-BE81-A41AEDA3F7CD}"/>
    <dgm:cxn modelId="{4C4A0472-059E-4D02-88D4-7066AA180251}" srcId="{91E57D40-0C23-42CD-B2FC-DD3C9F2C3DD0}" destId="{9C8A0FB4-F73F-444A-84D6-5AA953062E02}" srcOrd="0" destOrd="0" parTransId="{AEB92103-2D9A-4780-BC5C-339CA4370970}" sibTransId="{B184315A-5C38-4A86-9C5F-A22686CF30F3}"/>
    <dgm:cxn modelId="{A1F4327A-3999-46FB-B405-4DC975022CF0}" srcId="{530EF240-EC5C-4BB1-B02C-C777CE66A3C4}" destId="{B19BDE04-5F63-40C0-9B01-81EEA7C8D120}" srcOrd="1" destOrd="0" parTransId="{C96E3E41-2441-4376-9BED-3338E3C6CECF}" sibTransId="{73A90AB6-1E9C-40A9-8C5F-2FEC0787FDE5}"/>
    <dgm:cxn modelId="{5DB1717E-51E4-4842-BD79-7F0A26B3ACA5}" type="presOf" srcId="{F91F39AC-B8D3-4C69-847B-A8484D82A1F3}" destId="{0EB1EB1C-E7B8-4376-9003-42C1704F187E}" srcOrd="0" destOrd="1" presId="urn:microsoft.com/office/officeart/2005/8/layout/vList2"/>
    <dgm:cxn modelId="{BAEC158D-79BC-4E83-8BE1-4D4CC875D11C}" type="presOf" srcId="{CF17FD53-FA25-4E41-BCCA-5EB0D19F5DE7}" destId="{7E34B490-E043-4A79-8095-3C937AFAC018}" srcOrd="0" destOrd="0" presId="urn:microsoft.com/office/officeart/2005/8/layout/vList2"/>
    <dgm:cxn modelId="{6983DC96-BD61-4160-A35A-060A4CC73407}" srcId="{B19BDE04-5F63-40C0-9B01-81EEA7C8D120}" destId="{30EC24BA-4E1B-43CE-9300-824AEECBDEEA}" srcOrd="0" destOrd="0" parTransId="{982641EC-82EE-44A0-BC54-461E40C0CD36}" sibTransId="{63D591F8-7AB9-4913-89C4-27D02F2A5754}"/>
    <dgm:cxn modelId="{148722B0-A73A-4C3F-B8FC-4C410C0B19A7}" type="presOf" srcId="{530EF240-EC5C-4BB1-B02C-C777CE66A3C4}" destId="{E0D8A91F-B227-430E-A18C-FD126C361F0A}" srcOrd="0" destOrd="0" presId="urn:microsoft.com/office/officeart/2005/8/layout/vList2"/>
    <dgm:cxn modelId="{806EE4B1-002D-40E7-B0DF-F3C5D29F9151}" type="presOf" srcId="{91E57D40-0C23-42CD-B2FC-DD3C9F2C3DD0}" destId="{5BA5C955-2568-4F1C-95BE-6D0000825122}" srcOrd="0" destOrd="0" presId="urn:microsoft.com/office/officeart/2005/8/layout/vList2"/>
    <dgm:cxn modelId="{047F24BE-393F-4D28-BDBF-F084EE4A51F7}" type="presOf" srcId="{B19BDE04-5F63-40C0-9B01-81EEA7C8D120}" destId="{7E34B490-E043-4A79-8095-3C937AFAC018}" srcOrd="0" destOrd="1" presId="urn:microsoft.com/office/officeart/2005/8/layout/vList2"/>
    <dgm:cxn modelId="{8F7E2EC2-5248-4D63-B936-3E0AB5008AB1}" type="presOf" srcId="{30EC24BA-4E1B-43CE-9300-824AEECBDEEA}" destId="{7E34B490-E043-4A79-8095-3C937AFAC018}" srcOrd="0" destOrd="2" presId="urn:microsoft.com/office/officeart/2005/8/layout/vList2"/>
    <dgm:cxn modelId="{97FB3ED4-66CE-4DB3-90A0-E3677A925A72}" srcId="{91E57D40-0C23-42CD-B2FC-DD3C9F2C3DD0}" destId="{CD0C3A99-A384-4882-A4F3-1A466C4667C5}" srcOrd="2" destOrd="0" parTransId="{DA25EB14-6936-4190-8FD4-2D7152FFACA8}" sibTransId="{3E39F4F8-2A4C-40A9-95EF-6AB6CDBD40B4}"/>
    <dgm:cxn modelId="{6B01B6DA-2835-4E43-A390-6DEBAF8AF886}" type="presOf" srcId="{9C8A0FB4-F73F-444A-84D6-5AA953062E02}" destId="{0EB1EB1C-E7B8-4376-9003-42C1704F187E}" srcOrd="0" destOrd="0" presId="urn:microsoft.com/office/officeart/2005/8/layout/vList2"/>
    <dgm:cxn modelId="{B33C1BEC-E6E5-4437-9ABA-55FE4E1BE3FC}" srcId="{B19BDE04-5F63-40C0-9B01-81EEA7C8D120}" destId="{B3189BB6-2F5B-4FF9-A005-2210EFAB2EF9}" srcOrd="3" destOrd="0" parTransId="{3676EA3C-21FD-4D39-9526-D684114A165C}" sibTransId="{1AB4D333-4CFF-4C0A-9D89-BBEC46A7DDB3}"/>
    <dgm:cxn modelId="{A0FBED60-1350-4EB2-986B-93FB593D3C68}" type="presParOf" srcId="{1CDE05D0-A7FF-4AAC-BEA0-A4A90C374983}" destId="{5BA5C955-2568-4F1C-95BE-6D0000825122}" srcOrd="0" destOrd="0" presId="urn:microsoft.com/office/officeart/2005/8/layout/vList2"/>
    <dgm:cxn modelId="{5B822991-2A94-4F6B-A025-F004B4680729}" type="presParOf" srcId="{1CDE05D0-A7FF-4AAC-BEA0-A4A90C374983}" destId="{0EB1EB1C-E7B8-4376-9003-42C1704F187E}" srcOrd="1" destOrd="0" presId="urn:microsoft.com/office/officeart/2005/8/layout/vList2"/>
    <dgm:cxn modelId="{1F912F3C-A38C-476C-AE36-8D600ADAA72C}" type="presParOf" srcId="{1CDE05D0-A7FF-4AAC-BEA0-A4A90C374983}" destId="{E0D8A91F-B227-430E-A18C-FD126C361F0A}" srcOrd="2" destOrd="0" presId="urn:microsoft.com/office/officeart/2005/8/layout/vList2"/>
    <dgm:cxn modelId="{9F4F7DDA-7952-4217-BB9A-8E0E3A672EA2}" type="presParOf" srcId="{1CDE05D0-A7FF-4AAC-BEA0-A4A90C374983}" destId="{7E34B490-E043-4A79-8095-3C937AFAC0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D6E039-64D3-40E7-AC12-1FDEC1379B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01FAB9-D3BA-4026-B0A9-3D4C5B9C696C}">
      <dgm:prSet/>
      <dgm:spPr/>
      <dgm:t>
        <a:bodyPr/>
        <a:lstStyle/>
        <a:p>
          <a:r>
            <a:rPr lang="en-US" dirty="0"/>
            <a:t>CL is a very successful language in that</a:t>
          </a:r>
        </a:p>
      </dgm:t>
    </dgm:pt>
    <dgm:pt modelId="{CE346574-35B6-492C-A566-6F8CB26D97EA}" type="parTrans" cxnId="{70164A9B-C831-41F4-88B6-58458C69C30B}">
      <dgm:prSet/>
      <dgm:spPr/>
      <dgm:t>
        <a:bodyPr/>
        <a:lstStyle/>
        <a:p>
          <a:endParaRPr lang="en-US"/>
        </a:p>
      </dgm:t>
    </dgm:pt>
    <dgm:pt modelId="{4F25A970-7F71-4FD5-AD10-5EE7E3EAAAC9}" type="sibTrans" cxnId="{70164A9B-C831-41F4-88B6-58458C69C30B}">
      <dgm:prSet/>
      <dgm:spPr/>
      <dgm:t>
        <a:bodyPr/>
        <a:lstStyle/>
        <a:p>
          <a:endParaRPr lang="en-US"/>
        </a:p>
      </dgm:t>
    </dgm:pt>
    <dgm:pt modelId="{AFBA3421-18E1-43C5-AE4D-D4B3CD897575}">
      <dgm:prSet/>
      <dgm:spPr/>
      <dgm:t>
        <a:bodyPr/>
        <a:lstStyle/>
        <a:p>
          <a:r>
            <a:rPr lang="en-US" dirty="0">
              <a:latin typeface="Corbel" panose="020B0503020204020204"/>
            </a:rPr>
            <a:t>It</a:t>
          </a:r>
          <a:r>
            <a:rPr lang="en-US" dirty="0"/>
            <a:t> is extremely powerful as an AI tool</a:t>
          </a:r>
        </a:p>
      </dgm:t>
    </dgm:pt>
    <dgm:pt modelId="{212246AB-8C4D-4F71-BD5D-615A7BAF1C92}" type="parTrans" cxnId="{7827EB91-D496-4483-BFB5-78A26D96C751}">
      <dgm:prSet/>
      <dgm:spPr/>
      <dgm:t>
        <a:bodyPr/>
        <a:lstStyle/>
        <a:p>
          <a:endParaRPr lang="en-US"/>
        </a:p>
      </dgm:t>
    </dgm:pt>
    <dgm:pt modelId="{1D7E349E-05A5-42E1-80D7-65C11AC7E79D}" type="sibTrans" cxnId="{7827EB91-D496-4483-BFB5-78A26D96C751}">
      <dgm:prSet/>
      <dgm:spPr/>
      <dgm:t>
        <a:bodyPr/>
        <a:lstStyle/>
        <a:p>
          <a:endParaRPr lang="en-US"/>
        </a:p>
      </dgm:t>
    </dgm:pt>
    <dgm:pt modelId="{E9BE0A73-E52D-4B4A-9BDE-DB9FE2CF4C31}">
      <dgm:prSet/>
      <dgm:spPr/>
      <dgm:t>
        <a:bodyPr/>
        <a:lstStyle/>
        <a:p>
          <a:r>
            <a:rPr lang="en-US" dirty="0"/>
            <a:t>And yet CL is a very uncommon language because</a:t>
          </a:r>
        </a:p>
      </dgm:t>
    </dgm:pt>
    <dgm:pt modelId="{D817BE78-17EF-4408-A165-87BB786B3181}" type="parTrans" cxnId="{C70F7510-155E-41BF-B0E5-B27C627811D1}">
      <dgm:prSet/>
      <dgm:spPr/>
      <dgm:t>
        <a:bodyPr/>
        <a:lstStyle/>
        <a:p>
          <a:endParaRPr lang="en-US"/>
        </a:p>
      </dgm:t>
    </dgm:pt>
    <dgm:pt modelId="{04CF6591-CEC2-4480-8AA9-67D3780D3CA8}" type="sibTrans" cxnId="{C70F7510-155E-41BF-B0E5-B27C627811D1}">
      <dgm:prSet/>
      <dgm:spPr/>
      <dgm:t>
        <a:bodyPr/>
        <a:lstStyle/>
        <a:p>
          <a:endParaRPr lang="en-US"/>
        </a:p>
      </dgm:t>
    </dgm:pt>
    <dgm:pt modelId="{7DFDB942-9CBA-41CD-BF26-6E5D8307E512}">
      <dgm:prSet/>
      <dgm:spPr/>
      <dgm:t>
        <a:bodyPr/>
        <a:lstStyle/>
        <a:p>
          <a:r>
            <a:rPr lang="en-US" dirty="0">
              <a:latin typeface="Corbel" panose="020B0503020204020204"/>
            </a:rPr>
            <a:t>It</a:t>
          </a:r>
          <a:r>
            <a:rPr lang="en-US" dirty="0"/>
            <a:t> is very complicated</a:t>
          </a:r>
        </a:p>
      </dgm:t>
    </dgm:pt>
    <dgm:pt modelId="{ED2FF763-E89D-481D-B843-1FF62A9465DF}" type="parTrans" cxnId="{F9769A5B-40AE-48A5-85B3-92CB7087A147}">
      <dgm:prSet/>
      <dgm:spPr/>
      <dgm:t>
        <a:bodyPr/>
        <a:lstStyle/>
        <a:p>
          <a:endParaRPr lang="en-US"/>
        </a:p>
      </dgm:t>
    </dgm:pt>
    <dgm:pt modelId="{569204EA-69BA-42DE-B527-C15E92C28B8B}" type="sibTrans" cxnId="{F9769A5B-40AE-48A5-85B3-92CB7087A147}">
      <dgm:prSet/>
      <dgm:spPr/>
      <dgm:t>
        <a:bodyPr/>
        <a:lstStyle/>
        <a:p>
          <a:endParaRPr lang="en-US"/>
        </a:p>
      </dgm:t>
    </dgm:pt>
    <dgm:pt modelId="{932794BD-ABC1-411B-B4D0-2B77656D2EF0}">
      <dgm:prSet/>
      <dgm:spPr/>
      <dgm:t>
        <a:bodyPr/>
        <a:lstStyle/>
        <a:p>
          <a:r>
            <a:rPr lang="en-US" dirty="0"/>
            <a:t>most software development is in C++ (with some in Java, C#, C, Python, Ada, etc.) such that few programmers would choose to use CL for development</a:t>
          </a:r>
        </a:p>
      </dgm:t>
    </dgm:pt>
    <dgm:pt modelId="{2C431567-0F92-40B8-97B1-0B7AF8CBF40C}" type="parTrans" cxnId="{DE491D40-4C4B-4670-8ECE-4ACD755F58AF}">
      <dgm:prSet/>
      <dgm:spPr/>
      <dgm:t>
        <a:bodyPr/>
        <a:lstStyle/>
        <a:p>
          <a:endParaRPr lang="en-US"/>
        </a:p>
      </dgm:t>
    </dgm:pt>
    <dgm:pt modelId="{23EDD094-AA86-41E0-8798-6C5E3B40ACBF}" type="sibTrans" cxnId="{DE491D40-4C4B-4670-8ECE-4ACD755F58AF}">
      <dgm:prSet/>
      <dgm:spPr/>
      <dgm:t>
        <a:bodyPr/>
        <a:lstStyle/>
        <a:p>
          <a:endParaRPr lang="en-US"/>
        </a:p>
      </dgm:t>
    </dgm:pt>
    <dgm:pt modelId="{5A5FA924-844D-4950-A058-27212FCB20D3}">
      <dgm:prSet/>
      <dgm:spPr/>
      <dgm:t>
        <a:bodyPr/>
        <a:lstStyle/>
        <a:p>
          <a:r>
            <a:rPr lang="en-US" dirty="0"/>
            <a:t>The most important software developed from CL includes:</a:t>
          </a:r>
        </a:p>
      </dgm:t>
    </dgm:pt>
    <dgm:pt modelId="{5C43AAB6-5FD9-4789-89F9-D8868C02AC9C}" type="parTrans" cxnId="{7B935C4F-AC86-43D2-90A2-849A0F100238}">
      <dgm:prSet/>
      <dgm:spPr/>
      <dgm:t>
        <a:bodyPr/>
        <a:lstStyle/>
        <a:p>
          <a:endParaRPr lang="en-US"/>
        </a:p>
      </dgm:t>
    </dgm:pt>
    <dgm:pt modelId="{1F89E4FA-95DD-4366-B14E-2F09EAAF3541}" type="sibTrans" cxnId="{7B935C4F-AC86-43D2-90A2-849A0F100238}">
      <dgm:prSet/>
      <dgm:spPr/>
      <dgm:t>
        <a:bodyPr/>
        <a:lstStyle/>
        <a:p>
          <a:endParaRPr lang="en-US"/>
        </a:p>
      </dgm:t>
    </dgm:pt>
    <dgm:pt modelId="{0FCCBC0C-7D16-4BF6-9035-6DBC3A3C22A9}">
      <dgm:prSet/>
      <dgm:spPr/>
      <dgm:t>
        <a:bodyPr/>
        <a:lstStyle/>
        <a:p>
          <a:r>
            <a:rPr lang="en-US" dirty="0"/>
            <a:t>Emacs</a:t>
          </a:r>
        </a:p>
      </dgm:t>
    </dgm:pt>
    <dgm:pt modelId="{3CA8978B-E20B-4035-B471-4DF922BD5ED8}" type="parTrans" cxnId="{CE7FDCCC-65D1-47E3-A9B1-6A04836529D0}">
      <dgm:prSet/>
      <dgm:spPr/>
      <dgm:t>
        <a:bodyPr/>
        <a:lstStyle/>
        <a:p>
          <a:endParaRPr lang="en-US"/>
        </a:p>
      </dgm:t>
    </dgm:pt>
    <dgm:pt modelId="{C4694E38-AADE-4C31-879A-20966CB3FF59}" type="sibTrans" cxnId="{CE7FDCCC-65D1-47E3-A9B1-6A04836529D0}">
      <dgm:prSet/>
      <dgm:spPr/>
      <dgm:t>
        <a:bodyPr/>
        <a:lstStyle/>
        <a:p>
          <a:endParaRPr lang="en-US"/>
        </a:p>
      </dgm:t>
    </dgm:pt>
    <dgm:pt modelId="{D528D536-1189-46CB-A47D-0985C2048E9F}">
      <dgm:prSet/>
      <dgm:spPr/>
      <dgm:t>
        <a:bodyPr/>
        <a:lstStyle/>
        <a:p>
          <a:r>
            <a:rPr lang="en-US" dirty="0"/>
            <a:t>G2 (a real-time expert system)</a:t>
          </a:r>
        </a:p>
      </dgm:t>
    </dgm:pt>
    <dgm:pt modelId="{FFEFBFF4-4977-4258-BB4B-3F9D6AB93C7F}" type="parTrans" cxnId="{78788EA3-2F71-40DD-805C-F27FAE2D267C}">
      <dgm:prSet/>
      <dgm:spPr/>
      <dgm:t>
        <a:bodyPr/>
        <a:lstStyle/>
        <a:p>
          <a:endParaRPr lang="en-US"/>
        </a:p>
      </dgm:t>
    </dgm:pt>
    <dgm:pt modelId="{E37313F2-F2F2-4677-B901-6FA2B4185D3A}" type="sibTrans" cxnId="{78788EA3-2F71-40DD-805C-F27FAE2D267C}">
      <dgm:prSet/>
      <dgm:spPr/>
      <dgm:t>
        <a:bodyPr/>
        <a:lstStyle/>
        <a:p>
          <a:endParaRPr lang="en-US"/>
        </a:p>
      </dgm:t>
    </dgm:pt>
    <dgm:pt modelId="{E6AA229B-1D88-41F2-99D9-73A535052E6B}">
      <dgm:prSet/>
      <dgm:spPr/>
      <dgm:t>
        <a:bodyPr/>
        <a:lstStyle/>
        <a:p>
          <a:r>
            <a:rPr lang="en-US" dirty="0"/>
            <a:t>AutoCAD</a:t>
          </a:r>
        </a:p>
      </dgm:t>
    </dgm:pt>
    <dgm:pt modelId="{541DD6DA-C99F-4592-A423-E2A80C4C5DEE}" type="parTrans" cxnId="{1C6EE861-238D-454D-915E-F95021623188}">
      <dgm:prSet/>
      <dgm:spPr/>
      <dgm:t>
        <a:bodyPr/>
        <a:lstStyle/>
        <a:p>
          <a:endParaRPr lang="en-US"/>
        </a:p>
      </dgm:t>
    </dgm:pt>
    <dgm:pt modelId="{258806C0-6F6A-4A52-8CC2-43D98FD4FE3A}" type="sibTrans" cxnId="{1C6EE861-238D-454D-915E-F95021623188}">
      <dgm:prSet/>
      <dgm:spPr/>
      <dgm:t>
        <a:bodyPr/>
        <a:lstStyle/>
        <a:p>
          <a:endParaRPr lang="en-US"/>
        </a:p>
      </dgm:t>
    </dgm:pt>
    <dgm:pt modelId="{2E7C82B9-F7D5-4F4D-92D8-A8E69CB4C004}">
      <dgm:prSet/>
      <dgm:spPr/>
      <dgm:t>
        <a:bodyPr/>
        <a:lstStyle/>
        <a:p>
          <a:r>
            <a:rPr lang="en-US" dirty="0"/>
            <a:t>Igor Engraver (musical notation editor and publisher)</a:t>
          </a:r>
        </a:p>
      </dgm:t>
    </dgm:pt>
    <dgm:pt modelId="{04C0C873-4BF3-4B21-A89C-4FE621ABB2B0}" type="parTrans" cxnId="{A7F0B24C-9A70-4888-8A6A-09AC378F7859}">
      <dgm:prSet/>
      <dgm:spPr/>
      <dgm:t>
        <a:bodyPr/>
        <a:lstStyle/>
        <a:p>
          <a:endParaRPr lang="en-US"/>
        </a:p>
      </dgm:t>
    </dgm:pt>
    <dgm:pt modelId="{F39969E3-813A-4658-973C-DED0E4A00E17}" type="sibTrans" cxnId="{A7F0B24C-9A70-4888-8A6A-09AC378F7859}">
      <dgm:prSet/>
      <dgm:spPr/>
      <dgm:t>
        <a:bodyPr/>
        <a:lstStyle/>
        <a:p>
          <a:endParaRPr lang="en-US"/>
        </a:p>
      </dgm:t>
    </dgm:pt>
    <dgm:pt modelId="{17D6B6B0-B9F2-4120-871D-B98382394E07}">
      <dgm:prSet/>
      <dgm:spPr/>
      <dgm:t>
        <a:bodyPr/>
        <a:lstStyle/>
        <a:p>
          <a:r>
            <a:rPr lang="en-US" dirty="0"/>
            <a:t>Yahoo Store</a:t>
          </a:r>
        </a:p>
      </dgm:t>
    </dgm:pt>
    <dgm:pt modelId="{ACC827FB-69DA-4877-8646-A1F815E9D3A3}" type="parTrans" cxnId="{6ACA56BC-902C-458C-A809-7FA6580B6CA2}">
      <dgm:prSet/>
      <dgm:spPr/>
      <dgm:t>
        <a:bodyPr/>
        <a:lstStyle/>
        <a:p>
          <a:endParaRPr lang="en-US"/>
        </a:p>
      </dgm:t>
    </dgm:pt>
    <dgm:pt modelId="{AB68161F-530C-47E8-9F2C-B62BE0177560}" type="sibTrans" cxnId="{6ACA56BC-902C-458C-A809-7FA6580B6CA2}">
      <dgm:prSet/>
      <dgm:spPr/>
      <dgm:t>
        <a:bodyPr/>
        <a:lstStyle/>
        <a:p>
          <a:endParaRPr lang="en-US"/>
        </a:p>
      </dgm:t>
    </dgm:pt>
    <dgm:pt modelId="{C1491B5A-CF65-4DBA-8623-5341091D25DD}">
      <dgm:prSet/>
      <dgm:spPr/>
      <dgm:t>
        <a:bodyPr/>
        <a:lstStyle/>
        <a:p>
          <a:r>
            <a:rPr lang="en-US" dirty="0"/>
            <a:t>Up until the early 1990s, most AI research was still done in Lisp, most using Common Lisp</a:t>
          </a:r>
        </a:p>
      </dgm:t>
    </dgm:pt>
    <dgm:pt modelId="{E7D6278E-88A1-423D-811F-2D36FBCDF346}" type="parTrans" cxnId="{F8B86C10-66AF-4076-A061-830D1FD9BA0E}">
      <dgm:prSet/>
      <dgm:spPr/>
      <dgm:t>
        <a:bodyPr/>
        <a:lstStyle/>
        <a:p>
          <a:endParaRPr lang="en-US"/>
        </a:p>
      </dgm:t>
    </dgm:pt>
    <dgm:pt modelId="{54E21070-0660-4473-8A92-1610C27EA203}" type="sibTrans" cxnId="{F8B86C10-66AF-4076-A061-830D1FD9BA0E}">
      <dgm:prSet/>
      <dgm:spPr/>
      <dgm:t>
        <a:bodyPr/>
        <a:lstStyle/>
        <a:p>
          <a:endParaRPr lang="en-US"/>
        </a:p>
      </dgm:t>
    </dgm:pt>
    <dgm:pt modelId="{30C053BE-EFE7-44F2-8E85-9C6A7FB87326}">
      <dgm:prSet/>
      <dgm:spPr/>
      <dgm:t>
        <a:bodyPr/>
        <a:lstStyle/>
        <a:p>
          <a:r>
            <a:rPr lang="en-US" dirty="0"/>
            <a:t>However, once C++ added objects, many researchers switched to C++ because</a:t>
          </a:r>
        </a:p>
      </dgm:t>
    </dgm:pt>
    <dgm:pt modelId="{D34C6EC2-8CEE-47BC-8277-41032F0BC620}" type="parTrans" cxnId="{DD829DCE-C974-4171-9E6D-BF62F76577D3}">
      <dgm:prSet/>
      <dgm:spPr/>
      <dgm:t>
        <a:bodyPr/>
        <a:lstStyle/>
        <a:p>
          <a:endParaRPr lang="en-US"/>
        </a:p>
      </dgm:t>
    </dgm:pt>
    <dgm:pt modelId="{CAB7D497-2426-4957-A173-A4E67E5797D5}" type="sibTrans" cxnId="{DD829DCE-C974-4171-9E6D-BF62F76577D3}">
      <dgm:prSet/>
      <dgm:spPr/>
      <dgm:t>
        <a:bodyPr/>
        <a:lstStyle/>
        <a:p>
          <a:endParaRPr lang="en-US"/>
        </a:p>
      </dgm:t>
    </dgm:pt>
    <dgm:pt modelId="{21435DDB-4C56-4697-8AE3-0DFC2A03991E}">
      <dgm:prSet/>
      <dgm:spPr/>
      <dgm:t>
        <a:bodyPr/>
        <a:lstStyle/>
        <a:p>
          <a:r>
            <a:rPr lang="en-US" dirty="0"/>
            <a:t>Their graduate students had more familiarity with C++</a:t>
          </a:r>
        </a:p>
      </dgm:t>
    </dgm:pt>
    <dgm:pt modelId="{0F980DC8-C233-4682-95AE-85B2CCFD4595}" type="parTrans" cxnId="{C0654C7A-A23A-4834-8B37-C5AE73BE10B2}">
      <dgm:prSet/>
      <dgm:spPr/>
      <dgm:t>
        <a:bodyPr/>
        <a:lstStyle/>
        <a:p>
          <a:endParaRPr lang="en-US"/>
        </a:p>
      </dgm:t>
    </dgm:pt>
    <dgm:pt modelId="{9A80E2AE-329B-4C83-9971-C5D70751AE0F}" type="sibTrans" cxnId="{C0654C7A-A23A-4834-8B37-C5AE73BE10B2}">
      <dgm:prSet/>
      <dgm:spPr/>
      <dgm:t>
        <a:bodyPr/>
        <a:lstStyle/>
        <a:p>
          <a:endParaRPr lang="en-US"/>
        </a:p>
      </dgm:t>
    </dgm:pt>
    <dgm:pt modelId="{C88F3716-0DE2-4A24-A510-DBC01EE53987}">
      <dgm:prSet/>
      <dgm:spPr/>
      <dgm:t>
        <a:bodyPr/>
        <a:lstStyle/>
        <a:p>
          <a:r>
            <a:rPr lang="en-US" dirty="0"/>
            <a:t>Obtaining C++ compilers is often cheaper and easier than CL compilers and environments</a:t>
          </a:r>
        </a:p>
      </dgm:t>
    </dgm:pt>
    <dgm:pt modelId="{1E33013E-063C-4F4C-ABC2-6F1A2E909954}" type="parTrans" cxnId="{76FE083C-EA19-4AF0-AC93-980A6790BBFB}">
      <dgm:prSet/>
      <dgm:spPr/>
      <dgm:t>
        <a:bodyPr/>
        <a:lstStyle/>
        <a:p>
          <a:endParaRPr lang="en-US"/>
        </a:p>
      </dgm:t>
    </dgm:pt>
    <dgm:pt modelId="{866D49B9-713C-4E6A-B22A-70440AA7B344}" type="sibTrans" cxnId="{76FE083C-EA19-4AF0-AC93-980A6790BBFB}">
      <dgm:prSet/>
      <dgm:spPr/>
      <dgm:t>
        <a:bodyPr/>
        <a:lstStyle/>
        <a:p>
          <a:endParaRPr lang="en-US"/>
        </a:p>
      </dgm:t>
    </dgm:pt>
    <dgm:pt modelId="{8F0E2DE8-ADA6-48D9-BA3F-1B19977158E6}">
      <dgm:prSet/>
      <dgm:spPr/>
      <dgm:t>
        <a:bodyPr/>
        <a:lstStyle/>
        <a:p>
          <a:r>
            <a:rPr lang="en-US" dirty="0"/>
            <a:t>C++ programs will run faster than CL programs (not always true, but generally true)</a:t>
          </a:r>
        </a:p>
      </dgm:t>
    </dgm:pt>
    <dgm:pt modelId="{C20699A3-CD5D-47C0-A44D-4D8661FEA603}" type="parTrans" cxnId="{73EB90AA-5999-445E-BDD0-2920030C6C3C}">
      <dgm:prSet/>
      <dgm:spPr/>
      <dgm:t>
        <a:bodyPr/>
        <a:lstStyle/>
        <a:p>
          <a:endParaRPr lang="en-US"/>
        </a:p>
      </dgm:t>
    </dgm:pt>
    <dgm:pt modelId="{FDFCC902-692F-47EC-A6F8-F769B475B5D9}" type="sibTrans" cxnId="{73EB90AA-5999-445E-BDD0-2920030C6C3C}">
      <dgm:prSet/>
      <dgm:spPr/>
      <dgm:t>
        <a:bodyPr/>
        <a:lstStyle/>
        <a:p>
          <a:endParaRPr lang="en-US"/>
        </a:p>
      </dgm:t>
    </dgm:pt>
    <dgm:pt modelId="{20F5C173-7287-4B7C-BCFE-91895AE39CEA}" type="pres">
      <dgm:prSet presAssocID="{8AD6E039-64D3-40E7-AC12-1FDEC1379BC3}" presName="linear" presStyleCnt="0">
        <dgm:presLayoutVars>
          <dgm:animLvl val="lvl"/>
          <dgm:resizeHandles val="exact"/>
        </dgm:presLayoutVars>
      </dgm:prSet>
      <dgm:spPr/>
    </dgm:pt>
    <dgm:pt modelId="{F188318F-E780-4424-8182-AFF785629C2B}" type="pres">
      <dgm:prSet presAssocID="{8701FAB9-D3BA-4026-B0A9-3D4C5B9C696C}" presName="parentText" presStyleLbl="node1" presStyleIdx="0" presStyleCnt="4">
        <dgm:presLayoutVars>
          <dgm:chMax val="0"/>
          <dgm:bulletEnabled val="1"/>
        </dgm:presLayoutVars>
      </dgm:prSet>
      <dgm:spPr/>
    </dgm:pt>
    <dgm:pt modelId="{2AD6326E-3687-4DCA-BE88-E60DF116322A}" type="pres">
      <dgm:prSet presAssocID="{8701FAB9-D3BA-4026-B0A9-3D4C5B9C696C}" presName="childText" presStyleLbl="revTx" presStyleIdx="0" presStyleCnt="4">
        <dgm:presLayoutVars>
          <dgm:bulletEnabled val="1"/>
        </dgm:presLayoutVars>
      </dgm:prSet>
      <dgm:spPr/>
    </dgm:pt>
    <dgm:pt modelId="{021F2949-54BE-4E21-B32E-E23C815D2D37}" type="pres">
      <dgm:prSet presAssocID="{E9BE0A73-E52D-4B4A-9BDE-DB9FE2CF4C31}" presName="parentText" presStyleLbl="node1" presStyleIdx="1" presStyleCnt="4">
        <dgm:presLayoutVars>
          <dgm:chMax val="0"/>
          <dgm:bulletEnabled val="1"/>
        </dgm:presLayoutVars>
      </dgm:prSet>
      <dgm:spPr/>
    </dgm:pt>
    <dgm:pt modelId="{E9CA481A-975E-4E78-8C53-FC726BB0F468}" type="pres">
      <dgm:prSet presAssocID="{E9BE0A73-E52D-4B4A-9BDE-DB9FE2CF4C31}" presName="childText" presStyleLbl="revTx" presStyleIdx="1" presStyleCnt="4">
        <dgm:presLayoutVars>
          <dgm:bulletEnabled val="1"/>
        </dgm:presLayoutVars>
      </dgm:prSet>
      <dgm:spPr/>
    </dgm:pt>
    <dgm:pt modelId="{262CC9D0-2E24-4B17-8424-D68430F72CC2}" type="pres">
      <dgm:prSet presAssocID="{5A5FA924-844D-4950-A058-27212FCB20D3}" presName="parentText" presStyleLbl="node1" presStyleIdx="2" presStyleCnt="4">
        <dgm:presLayoutVars>
          <dgm:chMax val="0"/>
          <dgm:bulletEnabled val="1"/>
        </dgm:presLayoutVars>
      </dgm:prSet>
      <dgm:spPr/>
    </dgm:pt>
    <dgm:pt modelId="{29146552-2039-425F-A4A6-3B86D03A74DD}" type="pres">
      <dgm:prSet presAssocID="{5A5FA924-844D-4950-A058-27212FCB20D3}" presName="childText" presStyleLbl="revTx" presStyleIdx="2" presStyleCnt="4">
        <dgm:presLayoutVars>
          <dgm:bulletEnabled val="1"/>
        </dgm:presLayoutVars>
      </dgm:prSet>
      <dgm:spPr/>
    </dgm:pt>
    <dgm:pt modelId="{1C9A0C8E-622B-4CBE-B640-56885E4940FE}" type="pres">
      <dgm:prSet presAssocID="{C1491B5A-CF65-4DBA-8623-5341091D25DD}" presName="parentText" presStyleLbl="node1" presStyleIdx="3" presStyleCnt="4">
        <dgm:presLayoutVars>
          <dgm:chMax val="0"/>
          <dgm:bulletEnabled val="1"/>
        </dgm:presLayoutVars>
      </dgm:prSet>
      <dgm:spPr/>
    </dgm:pt>
    <dgm:pt modelId="{D29865E9-CDA8-4EC6-A68F-D3C9323E83C7}" type="pres">
      <dgm:prSet presAssocID="{C1491B5A-CF65-4DBA-8623-5341091D25DD}" presName="childText" presStyleLbl="revTx" presStyleIdx="3" presStyleCnt="4">
        <dgm:presLayoutVars>
          <dgm:bulletEnabled val="1"/>
        </dgm:presLayoutVars>
      </dgm:prSet>
      <dgm:spPr/>
    </dgm:pt>
  </dgm:ptLst>
  <dgm:cxnLst>
    <dgm:cxn modelId="{290A2E0D-5A92-48D3-8AB6-734157195AB5}" type="presOf" srcId="{17D6B6B0-B9F2-4120-871D-B98382394E07}" destId="{29146552-2039-425F-A4A6-3B86D03A74DD}" srcOrd="0" destOrd="4" presId="urn:microsoft.com/office/officeart/2005/8/layout/vList2"/>
    <dgm:cxn modelId="{F8B86C10-66AF-4076-A061-830D1FD9BA0E}" srcId="{8AD6E039-64D3-40E7-AC12-1FDEC1379BC3}" destId="{C1491B5A-CF65-4DBA-8623-5341091D25DD}" srcOrd="3" destOrd="0" parTransId="{E7D6278E-88A1-423D-811F-2D36FBCDF346}" sibTransId="{54E21070-0660-4473-8A92-1610C27EA203}"/>
    <dgm:cxn modelId="{C70F7510-155E-41BF-B0E5-B27C627811D1}" srcId="{8AD6E039-64D3-40E7-AC12-1FDEC1379BC3}" destId="{E9BE0A73-E52D-4B4A-9BDE-DB9FE2CF4C31}" srcOrd="1" destOrd="0" parTransId="{D817BE78-17EF-4408-A165-87BB786B3181}" sibTransId="{04CF6591-CEC2-4480-8AA9-67D3780D3CA8}"/>
    <dgm:cxn modelId="{5347B110-2E84-4371-AFDF-29870BD35826}" type="presOf" srcId="{932794BD-ABC1-411B-B4D0-2B77656D2EF0}" destId="{E9CA481A-975E-4E78-8C53-FC726BB0F468}" srcOrd="0" destOrd="1" presId="urn:microsoft.com/office/officeart/2005/8/layout/vList2"/>
    <dgm:cxn modelId="{7010BC13-D193-4D23-9C60-5C411640D5CB}" type="presOf" srcId="{21435DDB-4C56-4697-8AE3-0DFC2A03991E}" destId="{D29865E9-CDA8-4EC6-A68F-D3C9323E83C7}" srcOrd="0" destOrd="1" presId="urn:microsoft.com/office/officeart/2005/8/layout/vList2"/>
    <dgm:cxn modelId="{13BB5518-C4E4-405A-A15F-50BC4C9C587C}" type="presOf" srcId="{E9BE0A73-E52D-4B4A-9BDE-DB9FE2CF4C31}" destId="{021F2949-54BE-4E21-B32E-E23C815D2D37}" srcOrd="0" destOrd="0" presId="urn:microsoft.com/office/officeart/2005/8/layout/vList2"/>
    <dgm:cxn modelId="{1AEE2A1F-CBD8-486E-9F4D-2F6745DDA578}" type="presOf" srcId="{AFBA3421-18E1-43C5-AE4D-D4B3CD897575}" destId="{2AD6326E-3687-4DCA-BE88-E60DF116322A}" srcOrd="0" destOrd="0" presId="urn:microsoft.com/office/officeart/2005/8/layout/vList2"/>
    <dgm:cxn modelId="{F927FE21-CAC4-4128-8F05-36892C3E3019}" type="presOf" srcId="{5A5FA924-844D-4950-A058-27212FCB20D3}" destId="{262CC9D0-2E24-4B17-8424-D68430F72CC2}" srcOrd="0" destOrd="0" presId="urn:microsoft.com/office/officeart/2005/8/layout/vList2"/>
    <dgm:cxn modelId="{7BA45A26-34F8-4EE2-BF59-ED97DBCC35E1}" type="presOf" srcId="{C88F3716-0DE2-4A24-A510-DBC01EE53987}" destId="{D29865E9-CDA8-4EC6-A68F-D3C9323E83C7}" srcOrd="0" destOrd="2" presId="urn:microsoft.com/office/officeart/2005/8/layout/vList2"/>
    <dgm:cxn modelId="{FBB9AC29-1456-4934-9CF2-A57A5DA3875D}" type="presOf" srcId="{8701FAB9-D3BA-4026-B0A9-3D4C5B9C696C}" destId="{F188318F-E780-4424-8182-AFF785629C2B}" srcOrd="0" destOrd="0" presId="urn:microsoft.com/office/officeart/2005/8/layout/vList2"/>
    <dgm:cxn modelId="{76FE083C-EA19-4AF0-AC93-980A6790BBFB}" srcId="{30C053BE-EFE7-44F2-8E85-9C6A7FB87326}" destId="{C88F3716-0DE2-4A24-A510-DBC01EE53987}" srcOrd="1" destOrd="0" parTransId="{1E33013E-063C-4F4C-ABC2-6F1A2E909954}" sibTransId="{866D49B9-713C-4E6A-B22A-70440AA7B344}"/>
    <dgm:cxn modelId="{DE491D40-4C4B-4670-8ECE-4ACD755F58AF}" srcId="{E9BE0A73-E52D-4B4A-9BDE-DB9FE2CF4C31}" destId="{932794BD-ABC1-411B-B4D0-2B77656D2EF0}" srcOrd="1" destOrd="0" parTransId="{2C431567-0F92-40B8-97B1-0B7AF8CBF40C}" sibTransId="{23EDD094-AA86-41E0-8798-6C5E3B40ACBF}"/>
    <dgm:cxn modelId="{F9769A5B-40AE-48A5-85B3-92CB7087A147}" srcId="{E9BE0A73-E52D-4B4A-9BDE-DB9FE2CF4C31}" destId="{7DFDB942-9CBA-41CD-BF26-6E5D8307E512}" srcOrd="0" destOrd="0" parTransId="{ED2FF763-E89D-481D-B843-1FF62A9465DF}" sibTransId="{569204EA-69BA-42DE-B527-C15E92C28B8B}"/>
    <dgm:cxn modelId="{1C6EE861-238D-454D-915E-F95021623188}" srcId="{5A5FA924-844D-4950-A058-27212FCB20D3}" destId="{E6AA229B-1D88-41F2-99D9-73A535052E6B}" srcOrd="2" destOrd="0" parTransId="{541DD6DA-C99F-4592-A423-E2A80C4C5DEE}" sibTransId="{258806C0-6F6A-4A52-8CC2-43D98FD4FE3A}"/>
    <dgm:cxn modelId="{733BA866-0269-46E5-9666-0976619423DD}" type="presOf" srcId="{2E7C82B9-F7D5-4F4D-92D8-A8E69CB4C004}" destId="{29146552-2039-425F-A4A6-3B86D03A74DD}" srcOrd="0" destOrd="3" presId="urn:microsoft.com/office/officeart/2005/8/layout/vList2"/>
    <dgm:cxn modelId="{98531A49-8F29-4CAF-96DE-FDC811BFDA3A}" type="presOf" srcId="{0FCCBC0C-7D16-4BF6-9035-6DBC3A3C22A9}" destId="{29146552-2039-425F-A4A6-3B86D03A74DD}" srcOrd="0" destOrd="0" presId="urn:microsoft.com/office/officeart/2005/8/layout/vList2"/>
    <dgm:cxn modelId="{A7F0B24C-9A70-4888-8A6A-09AC378F7859}" srcId="{5A5FA924-844D-4950-A058-27212FCB20D3}" destId="{2E7C82B9-F7D5-4F4D-92D8-A8E69CB4C004}" srcOrd="3" destOrd="0" parTransId="{04C0C873-4BF3-4B21-A89C-4FE621ABB2B0}" sibTransId="{F39969E3-813A-4658-973C-DED0E4A00E17}"/>
    <dgm:cxn modelId="{7B935C4F-AC86-43D2-90A2-849A0F100238}" srcId="{8AD6E039-64D3-40E7-AC12-1FDEC1379BC3}" destId="{5A5FA924-844D-4950-A058-27212FCB20D3}" srcOrd="2" destOrd="0" parTransId="{5C43AAB6-5FD9-4789-89F9-D8868C02AC9C}" sibTransId="{1F89E4FA-95DD-4366-B14E-2F09EAAF3541}"/>
    <dgm:cxn modelId="{C0654C7A-A23A-4834-8B37-C5AE73BE10B2}" srcId="{30C053BE-EFE7-44F2-8E85-9C6A7FB87326}" destId="{21435DDB-4C56-4697-8AE3-0DFC2A03991E}" srcOrd="0" destOrd="0" parTransId="{0F980DC8-C233-4682-95AE-85B2CCFD4595}" sibTransId="{9A80E2AE-329B-4C83-9971-C5D70751AE0F}"/>
    <dgm:cxn modelId="{2175597A-101D-4A8B-924A-412EFF2C7C6D}" type="presOf" srcId="{8F0E2DE8-ADA6-48D9-BA3F-1B19977158E6}" destId="{D29865E9-CDA8-4EC6-A68F-D3C9323E83C7}" srcOrd="0" destOrd="3" presId="urn:microsoft.com/office/officeart/2005/8/layout/vList2"/>
    <dgm:cxn modelId="{3A85707E-6CA7-4FB2-BC31-B6C03E6BCCF2}" type="presOf" srcId="{C1491B5A-CF65-4DBA-8623-5341091D25DD}" destId="{1C9A0C8E-622B-4CBE-B640-56885E4940FE}" srcOrd="0" destOrd="0" presId="urn:microsoft.com/office/officeart/2005/8/layout/vList2"/>
    <dgm:cxn modelId="{59F9107F-C79A-443F-9B97-2CED79599531}" type="presOf" srcId="{7DFDB942-9CBA-41CD-BF26-6E5D8307E512}" destId="{E9CA481A-975E-4E78-8C53-FC726BB0F468}" srcOrd="0" destOrd="0" presId="urn:microsoft.com/office/officeart/2005/8/layout/vList2"/>
    <dgm:cxn modelId="{7827EB91-D496-4483-BFB5-78A26D96C751}" srcId="{8701FAB9-D3BA-4026-B0A9-3D4C5B9C696C}" destId="{AFBA3421-18E1-43C5-AE4D-D4B3CD897575}" srcOrd="0" destOrd="0" parTransId="{212246AB-8C4D-4F71-BD5D-615A7BAF1C92}" sibTransId="{1D7E349E-05A5-42E1-80D7-65C11AC7E79D}"/>
    <dgm:cxn modelId="{70164A9B-C831-41F4-88B6-58458C69C30B}" srcId="{8AD6E039-64D3-40E7-AC12-1FDEC1379BC3}" destId="{8701FAB9-D3BA-4026-B0A9-3D4C5B9C696C}" srcOrd="0" destOrd="0" parTransId="{CE346574-35B6-492C-A566-6F8CB26D97EA}" sibTransId="{4F25A970-7F71-4FD5-AD10-5EE7E3EAAAC9}"/>
    <dgm:cxn modelId="{78788EA3-2F71-40DD-805C-F27FAE2D267C}" srcId="{5A5FA924-844D-4950-A058-27212FCB20D3}" destId="{D528D536-1189-46CB-A47D-0985C2048E9F}" srcOrd="1" destOrd="0" parTransId="{FFEFBFF4-4977-4258-BB4B-3F9D6AB93C7F}" sibTransId="{E37313F2-F2F2-4677-B901-6FA2B4185D3A}"/>
    <dgm:cxn modelId="{217CA0A7-394E-400E-8191-19E99C722A04}" type="presOf" srcId="{D528D536-1189-46CB-A47D-0985C2048E9F}" destId="{29146552-2039-425F-A4A6-3B86D03A74DD}" srcOrd="0" destOrd="1" presId="urn:microsoft.com/office/officeart/2005/8/layout/vList2"/>
    <dgm:cxn modelId="{73EB90AA-5999-445E-BDD0-2920030C6C3C}" srcId="{30C053BE-EFE7-44F2-8E85-9C6A7FB87326}" destId="{8F0E2DE8-ADA6-48D9-BA3F-1B19977158E6}" srcOrd="2" destOrd="0" parTransId="{C20699A3-CD5D-47C0-A44D-4D8661FEA603}" sibTransId="{FDFCC902-692F-47EC-A6F8-F769B475B5D9}"/>
    <dgm:cxn modelId="{8A67ADB6-B4C3-41F2-9E9C-94B2CE0F9F4D}" type="presOf" srcId="{8AD6E039-64D3-40E7-AC12-1FDEC1379BC3}" destId="{20F5C173-7287-4B7C-BCFE-91895AE39CEA}" srcOrd="0" destOrd="0" presId="urn:microsoft.com/office/officeart/2005/8/layout/vList2"/>
    <dgm:cxn modelId="{6ACA56BC-902C-458C-A809-7FA6580B6CA2}" srcId="{5A5FA924-844D-4950-A058-27212FCB20D3}" destId="{17D6B6B0-B9F2-4120-871D-B98382394E07}" srcOrd="4" destOrd="0" parTransId="{ACC827FB-69DA-4877-8646-A1F815E9D3A3}" sibTransId="{AB68161F-530C-47E8-9F2C-B62BE0177560}"/>
    <dgm:cxn modelId="{CE7FDCCC-65D1-47E3-A9B1-6A04836529D0}" srcId="{5A5FA924-844D-4950-A058-27212FCB20D3}" destId="{0FCCBC0C-7D16-4BF6-9035-6DBC3A3C22A9}" srcOrd="0" destOrd="0" parTransId="{3CA8978B-E20B-4035-B471-4DF922BD5ED8}" sibTransId="{C4694E38-AADE-4C31-879A-20966CB3FF59}"/>
    <dgm:cxn modelId="{DD829DCE-C974-4171-9E6D-BF62F76577D3}" srcId="{C1491B5A-CF65-4DBA-8623-5341091D25DD}" destId="{30C053BE-EFE7-44F2-8E85-9C6A7FB87326}" srcOrd="0" destOrd="0" parTransId="{D34C6EC2-8CEE-47BC-8277-41032F0BC620}" sibTransId="{CAB7D497-2426-4957-A173-A4E67E5797D5}"/>
    <dgm:cxn modelId="{498505D6-D25B-4EDE-A7BB-C9C0EEE6EA3D}" type="presOf" srcId="{E6AA229B-1D88-41F2-99D9-73A535052E6B}" destId="{29146552-2039-425F-A4A6-3B86D03A74DD}" srcOrd="0" destOrd="2" presId="urn:microsoft.com/office/officeart/2005/8/layout/vList2"/>
    <dgm:cxn modelId="{8BB5CFF8-F10E-4885-979C-04A9040E46DE}" type="presOf" srcId="{30C053BE-EFE7-44F2-8E85-9C6A7FB87326}" destId="{D29865E9-CDA8-4EC6-A68F-D3C9323E83C7}" srcOrd="0" destOrd="0" presId="urn:microsoft.com/office/officeart/2005/8/layout/vList2"/>
    <dgm:cxn modelId="{736523F6-CCA8-491C-B41C-9B54E01E2F20}" type="presParOf" srcId="{20F5C173-7287-4B7C-BCFE-91895AE39CEA}" destId="{F188318F-E780-4424-8182-AFF785629C2B}" srcOrd="0" destOrd="0" presId="urn:microsoft.com/office/officeart/2005/8/layout/vList2"/>
    <dgm:cxn modelId="{E3DD653E-A5B0-481B-94F7-183B10B3D106}" type="presParOf" srcId="{20F5C173-7287-4B7C-BCFE-91895AE39CEA}" destId="{2AD6326E-3687-4DCA-BE88-E60DF116322A}" srcOrd="1" destOrd="0" presId="urn:microsoft.com/office/officeart/2005/8/layout/vList2"/>
    <dgm:cxn modelId="{497CAA59-BB27-4B15-91FE-93E667E7EF30}" type="presParOf" srcId="{20F5C173-7287-4B7C-BCFE-91895AE39CEA}" destId="{021F2949-54BE-4E21-B32E-E23C815D2D37}" srcOrd="2" destOrd="0" presId="urn:microsoft.com/office/officeart/2005/8/layout/vList2"/>
    <dgm:cxn modelId="{BD73AF97-7897-4E4E-9AA4-C012205B48F7}" type="presParOf" srcId="{20F5C173-7287-4B7C-BCFE-91895AE39CEA}" destId="{E9CA481A-975E-4E78-8C53-FC726BB0F468}" srcOrd="3" destOrd="0" presId="urn:microsoft.com/office/officeart/2005/8/layout/vList2"/>
    <dgm:cxn modelId="{26B49F5D-B4CC-4D70-92E7-80AA350A2CE4}" type="presParOf" srcId="{20F5C173-7287-4B7C-BCFE-91895AE39CEA}" destId="{262CC9D0-2E24-4B17-8424-D68430F72CC2}" srcOrd="4" destOrd="0" presId="urn:microsoft.com/office/officeart/2005/8/layout/vList2"/>
    <dgm:cxn modelId="{62D2325C-5695-4DAF-961A-76F60DC80533}" type="presParOf" srcId="{20F5C173-7287-4B7C-BCFE-91895AE39CEA}" destId="{29146552-2039-425F-A4A6-3B86D03A74DD}" srcOrd="5" destOrd="0" presId="urn:microsoft.com/office/officeart/2005/8/layout/vList2"/>
    <dgm:cxn modelId="{63EDDB4E-777E-4CF8-A8E2-D3E0187590B9}" type="presParOf" srcId="{20F5C173-7287-4B7C-BCFE-91895AE39CEA}" destId="{1C9A0C8E-622B-4CBE-B640-56885E4940FE}" srcOrd="6" destOrd="0" presId="urn:microsoft.com/office/officeart/2005/8/layout/vList2"/>
    <dgm:cxn modelId="{A512116F-E3BB-4BE9-9C81-0DFC3082ABFA}" type="presParOf" srcId="{20F5C173-7287-4B7C-BCFE-91895AE39CEA}" destId="{D29865E9-CDA8-4EC6-A68F-D3C9323E83C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86B548-46E4-4073-BD73-2DFF79B2EA2C}"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C98A8039-4764-45E4-97AA-821B1C77B505}">
      <dgm:prSet/>
      <dgm:spPr/>
      <dgm:t>
        <a:bodyPr/>
        <a:lstStyle/>
        <a:p>
          <a:r>
            <a:rPr lang="en-US" dirty="0">
              <a:solidFill>
                <a:schemeClr val="tx1"/>
              </a:solidFill>
            </a:rPr>
            <a:t>Learn about</a:t>
          </a:r>
        </a:p>
      </dgm:t>
    </dgm:pt>
    <dgm:pt modelId="{C8505CEA-79F6-43F8-85EF-C5C93500C92F}" type="parTrans" cxnId="{BD1054B1-8D90-45E5-817B-645ABA09BAE6}">
      <dgm:prSet/>
      <dgm:spPr/>
      <dgm:t>
        <a:bodyPr/>
        <a:lstStyle/>
        <a:p>
          <a:endParaRPr lang="en-US"/>
        </a:p>
      </dgm:t>
    </dgm:pt>
    <dgm:pt modelId="{58441FCA-9155-45C3-8701-B768FF9B16A6}" type="sibTrans" cxnId="{BD1054B1-8D90-45E5-817B-645ABA09BAE6}">
      <dgm:prSet/>
      <dgm:spPr/>
      <dgm:t>
        <a:bodyPr/>
        <a:lstStyle/>
        <a:p>
          <a:endParaRPr lang="en-US"/>
        </a:p>
      </dgm:t>
    </dgm:pt>
    <dgm:pt modelId="{E2AC24DD-C8D4-4C87-827C-B2E476ED5E77}">
      <dgm:prSet/>
      <dgm:spPr/>
      <dgm:t>
        <a:bodyPr/>
        <a:lstStyle/>
        <a:p>
          <a:r>
            <a:rPr lang="en-US" dirty="0"/>
            <a:t>Learn about functional programming</a:t>
          </a:r>
        </a:p>
      </dgm:t>
    </dgm:pt>
    <dgm:pt modelId="{716324D5-5D95-4575-8B93-55AAFA9B966E}" type="parTrans" cxnId="{F3188ECA-64C6-4236-91BE-BD0E6FA89493}">
      <dgm:prSet/>
      <dgm:spPr/>
      <dgm:t>
        <a:bodyPr/>
        <a:lstStyle/>
        <a:p>
          <a:endParaRPr lang="en-US"/>
        </a:p>
      </dgm:t>
    </dgm:pt>
    <dgm:pt modelId="{35D4B4DC-B2A0-427A-993D-BA4A20140120}" type="sibTrans" cxnId="{F3188ECA-64C6-4236-91BE-BD0E6FA89493}">
      <dgm:prSet/>
      <dgm:spPr/>
      <dgm:t>
        <a:bodyPr/>
        <a:lstStyle/>
        <a:p>
          <a:endParaRPr lang="en-US"/>
        </a:p>
      </dgm:t>
    </dgm:pt>
    <dgm:pt modelId="{E247CAAD-A6B6-4913-8BCD-B1414DB421C4}">
      <dgm:prSet/>
      <dgm:spPr/>
      <dgm:t>
        <a:bodyPr/>
        <a:lstStyle/>
        <a:p>
          <a:r>
            <a:rPr lang="en-US" dirty="0">
              <a:solidFill>
                <a:schemeClr val="tx1"/>
              </a:solidFill>
            </a:rPr>
            <a:t>Learn</a:t>
          </a:r>
        </a:p>
      </dgm:t>
    </dgm:pt>
    <dgm:pt modelId="{36BD096D-C17D-421B-970E-01A1487F381B}" type="parTrans" cxnId="{25151B07-B3BD-4890-8D53-65C1BE9CF76D}">
      <dgm:prSet/>
      <dgm:spPr/>
      <dgm:t>
        <a:bodyPr/>
        <a:lstStyle/>
        <a:p>
          <a:endParaRPr lang="en-US"/>
        </a:p>
      </dgm:t>
    </dgm:pt>
    <dgm:pt modelId="{4ECB1A46-19D3-41A0-BCF2-EEADB95ACDB4}" type="sibTrans" cxnId="{25151B07-B3BD-4890-8D53-65C1BE9CF76D}">
      <dgm:prSet/>
      <dgm:spPr/>
      <dgm:t>
        <a:bodyPr/>
        <a:lstStyle/>
        <a:p>
          <a:endParaRPr lang="en-US"/>
        </a:p>
      </dgm:t>
    </dgm:pt>
    <dgm:pt modelId="{C23B4954-3C9B-4762-B1F7-B2FCB11F0DF9}">
      <dgm:prSet/>
      <dgm:spPr/>
      <dgm:t>
        <a:bodyPr/>
        <a:lstStyle/>
        <a:p>
          <a:r>
            <a:rPr lang="en-US" dirty="0"/>
            <a:t>Learn how to utilize recursion better</a:t>
          </a:r>
        </a:p>
      </dgm:t>
    </dgm:pt>
    <dgm:pt modelId="{25F163C3-5916-4748-A101-2787F5BF976F}" type="parTrans" cxnId="{28EE6C12-BD5D-4829-8FDF-D87737A6AD8D}">
      <dgm:prSet/>
      <dgm:spPr/>
      <dgm:t>
        <a:bodyPr/>
        <a:lstStyle/>
        <a:p>
          <a:endParaRPr lang="en-US"/>
        </a:p>
      </dgm:t>
    </dgm:pt>
    <dgm:pt modelId="{6C368E45-6DD1-474C-9250-863C7BFF257E}" type="sibTrans" cxnId="{28EE6C12-BD5D-4829-8FDF-D87737A6AD8D}">
      <dgm:prSet/>
      <dgm:spPr/>
      <dgm:t>
        <a:bodyPr/>
        <a:lstStyle/>
        <a:p>
          <a:endParaRPr lang="en-US"/>
        </a:p>
      </dgm:t>
    </dgm:pt>
    <dgm:pt modelId="{F1A9456E-C5D8-422A-8020-0BF8260CB09A}">
      <dgm:prSet/>
      <dgm:spPr/>
      <dgm:t>
        <a:bodyPr/>
        <a:lstStyle/>
        <a:p>
          <a:r>
            <a:rPr lang="en-US" dirty="0">
              <a:solidFill>
                <a:schemeClr val="tx1"/>
              </a:solidFill>
            </a:rPr>
            <a:t>Learn about</a:t>
          </a:r>
        </a:p>
      </dgm:t>
    </dgm:pt>
    <dgm:pt modelId="{D1AC478D-C504-4264-8202-A103F3FDB09F}" type="parTrans" cxnId="{1564C8E0-4CC9-4560-B0DE-0C2CE87501E7}">
      <dgm:prSet/>
      <dgm:spPr/>
      <dgm:t>
        <a:bodyPr/>
        <a:lstStyle/>
        <a:p>
          <a:endParaRPr lang="en-US"/>
        </a:p>
      </dgm:t>
    </dgm:pt>
    <dgm:pt modelId="{B05531E6-53E2-47A0-A48A-DF79B5E63D53}" type="sibTrans" cxnId="{1564C8E0-4CC9-4560-B0DE-0C2CE87501E7}">
      <dgm:prSet/>
      <dgm:spPr/>
      <dgm:t>
        <a:bodyPr/>
        <a:lstStyle/>
        <a:p>
          <a:endParaRPr lang="en-US"/>
        </a:p>
      </dgm:t>
    </dgm:pt>
    <dgm:pt modelId="{4DF670FB-4B34-4D62-A97A-C50FFE9BCBB0}">
      <dgm:prSet/>
      <dgm:spPr/>
      <dgm:t>
        <a:bodyPr/>
        <a:lstStyle/>
        <a:p>
          <a:r>
            <a:rPr lang="en-US" dirty="0"/>
            <a:t>Learn about symbolic computing</a:t>
          </a:r>
        </a:p>
      </dgm:t>
    </dgm:pt>
    <dgm:pt modelId="{7664944E-FC53-4960-99D7-6761B837377C}" type="parTrans" cxnId="{661749CB-C615-4974-9CC9-51392A336DC2}">
      <dgm:prSet/>
      <dgm:spPr/>
      <dgm:t>
        <a:bodyPr/>
        <a:lstStyle/>
        <a:p>
          <a:endParaRPr lang="en-US"/>
        </a:p>
      </dgm:t>
    </dgm:pt>
    <dgm:pt modelId="{A2A1D78D-F50E-44E7-B4BB-51F9A3BFAC28}" type="sibTrans" cxnId="{661749CB-C615-4974-9CC9-51392A336DC2}">
      <dgm:prSet/>
      <dgm:spPr/>
      <dgm:t>
        <a:bodyPr/>
        <a:lstStyle/>
        <a:p>
          <a:endParaRPr lang="en-US"/>
        </a:p>
      </dgm:t>
    </dgm:pt>
    <dgm:pt modelId="{0725BC35-2226-407D-83CE-8AF59962A2F4}">
      <dgm:prSet/>
      <dgm:spPr/>
      <dgm:t>
        <a:bodyPr/>
        <a:lstStyle/>
        <a:p>
          <a:r>
            <a:rPr lang="en-US" dirty="0">
              <a:solidFill>
                <a:schemeClr val="tx1"/>
              </a:solidFill>
            </a:rPr>
            <a:t>Gain</a:t>
          </a:r>
        </a:p>
      </dgm:t>
    </dgm:pt>
    <dgm:pt modelId="{56F3DF01-D354-45F2-B908-742E9AF2449E}" type="parTrans" cxnId="{49A7A648-260C-49D1-9507-078E64460C00}">
      <dgm:prSet/>
      <dgm:spPr/>
      <dgm:t>
        <a:bodyPr/>
        <a:lstStyle/>
        <a:p>
          <a:endParaRPr lang="en-US"/>
        </a:p>
      </dgm:t>
    </dgm:pt>
    <dgm:pt modelId="{A275DF11-7551-4FAF-AA5F-5787813FD663}" type="sibTrans" cxnId="{49A7A648-260C-49D1-9507-078E64460C00}">
      <dgm:prSet/>
      <dgm:spPr/>
      <dgm:t>
        <a:bodyPr/>
        <a:lstStyle/>
        <a:p>
          <a:endParaRPr lang="en-US"/>
        </a:p>
      </dgm:t>
    </dgm:pt>
    <dgm:pt modelId="{E5E07860-23DA-474F-BBC2-A5BE727C0D13}">
      <dgm:prSet/>
      <dgm:spPr/>
      <dgm:t>
        <a:bodyPr/>
        <a:lstStyle/>
        <a:p>
          <a:r>
            <a:rPr lang="en-US" dirty="0"/>
            <a:t>Gain experience in other languages and syntax</a:t>
          </a:r>
        </a:p>
      </dgm:t>
    </dgm:pt>
    <dgm:pt modelId="{7AC0781B-6D57-4038-B72E-6FAE7B90B59E}" type="parTrans" cxnId="{19794635-231F-4A03-B5C5-177F8500B102}">
      <dgm:prSet/>
      <dgm:spPr/>
      <dgm:t>
        <a:bodyPr/>
        <a:lstStyle/>
        <a:p>
          <a:endParaRPr lang="en-US"/>
        </a:p>
      </dgm:t>
    </dgm:pt>
    <dgm:pt modelId="{824D637F-EBEC-4746-80BA-0E6A3C9E13AF}" type="sibTrans" cxnId="{19794635-231F-4A03-B5C5-177F8500B102}">
      <dgm:prSet/>
      <dgm:spPr/>
      <dgm:t>
        <a:bodyPr/>
        <a:lstStyle/>
        <a:p>
          <a:endParaRPr lang="en-US"/>
        </a:p>
      </dgm:t>
    </dgm:pt>
    <dgm:pt modelId="{90F748F7-9A05-4D80-B38D-A25C7B43CCF8}">
      <dgm:prSet/>
      <dgm:spPr/>
      <dgm:t>
        <a:bodyPr/>
        <a:lstStyle/>
        <a:p>
          <a:r>
            <a:rPr lang="en-US" dirty="0">
              <a:solidFill>
                <a:schemeClr val="tx1"/>
              </a:solidFill>
            </a:rPr>
            <a:t>Get</a:t>
          </a:r>
        </a:p>
      </dgm:t>
    </dgm:pt>
    <dgm:pt modelId="{4E41F1EB-9E7F-4F2E-B9F0-7679395C7037}" type="parTrans" cxnId="{FA5CEDE5-1E3A-48B9-9F1C-3AC203811DA5}">
      <dgm:prSet/>
      <dgm:spPr/>
      <dgm:t>
        <a:bodyPr/>
        <a:lstStyle/>
        <a:p>
          <a:endParaRPr lang="en-US"/>
        </a:p>
      </dgm:t>
    </dgm:pt>
    <dgm:pt modelId="{8CB1A425-49C6-44A5-B46E-E10B9F7EA867}" type="sibTrans" cxnId="{FA5CEDE5-1E3A-48B9-9F1C-3AC203811DA5}">
      <dgm:prSet/>
      <dgm:spPr/>
      <dgm:t>
        <a:bodyPr/>
        <a:lstStyle/>
        <a:p>
          <a:endParaRPr lang="en-US"/>
        </a:p>
      </dgm:t>
    </dgm:pt>
    <dgm:pt modelId="{0CAB3BCC-77CF-4C4B-82A5-E3560FA3A9FE}">
      <dgm:prSet/>
      <dgm:spPr/>
      <dgm:t>
        <a:bodyPr/>
        <a:lstStyle/>
        <a:p>
          <a:r>
            <a:rPr lang="en-US" dirty="0"/>
            <a:t>Get a better idea of such concepts as scope, binding, memory allocation, etc.</a:t>
          </a:r>
        </a:p>
      </dgm:t>
    </dgm:pt>
    <dgm:pt modelId="{53056BCE-3198-4F54-B642-2A77E14649FD}" type="parTrans" cxnId="{EEF63830-9F03-458E-AAA2-BDBC63CF165A}">
      <dgm:prSet/>
      <dgm:spPr/>
      <dgm:t>
        <a:bodyPr/>
        <a:lstStyle/>
        <a:p>
          <a:endParaRPr lang="en-US"/>
        </a:p>
      </dgm:t>
    </dgm:pt>
    <dgm:pt modelId="{ED68B607-6E89-49C4-AFB2-425E3A1C5E00}" type="sibTrans" cxnId="{EEF63830-9F03-458E-AAA2-BDBC63CF165A}">
      <dgm:prSet/>
      <dgm:spPr/>
      <dgm:t>
        <a:bodyPr/>
        <a:lstStyle/>
        <a:p>
          <a:endParaRPr lang="en-US"/>
        </a:p>
      </dgm:t>
    </dgm:pt>
    <dgm:pt modelId="{3C23B59D-DB79-4F32-B1B3-2FACC8976D1B}">
      <dgm:prSet/>
      <dgm:spPr/>
      <dgm:t>
        <a:bodyPr/>
        <a:lstStyle/>
        <a:p>
          <a:r>
            <a:rPr lang="en-US" dirty="0">
              <a:solidFill>
                <a:schemeClr val="tx1"/>
              </a:solidFill>
            </a:rPr>
            <a:t>Learn</a:t>
          </a:r>
        </a:p>
      </dgm:t>
    </dgm:pt>
    <dgm:pt modelId="{6F0C8E86-97EA-48BD-B893-FBE147C02AEF}" type="parTrans" cxnId="{C59A3A5D-9CB8-473C-9BB2-13F3B7121AD1}">
      <dgm:prSet/>
      <dgm:spPr/>
      <dgm:t>
        <a:bodyPr/>
        <a:lstStyle/>
        <a:p>
          <a:endParaRPr lang="en-US"/>
        </a:p>
      </dgm:t>
    </dgm:pt>
    <dgm:pt modelId="{80D88CF5-DC18-4E89-A1C5-14E3C3D8401E}" type="sibTrans" cxnId="{C59A3A5D-9CB8-473C-9BB2-13F3B7121AD1}">
      <dgm:prSet/>
      <dgm:spPr/>
      <dgm:t>
        <a:bodyPr/>
        <a:lstStyle/>
        <a:p>
          <a:endParaRPr lang="en-US"/>
        </a:p>
      </dgm:t>
    </dgm:pt>
    <dgm:pt modelId="{1F7C6823-9995-4DA1-BD2C-41288F87EFD9}">
      <dgm:prSet/>
      <dgm:spPr/>
      <dgm:t>
        <a:bodyPr/>
        <a:lstStyle/>
        <a:p>
          <a:r>
            <a:rPr lang="en-US" dirty="0"/>
            <a:t>Learn a little about AI problem solving</a:t>
          </a:r>
        </a:p>
      </dgm:t>
    </dgm:pt>
    <dgm:pt modelId="{CA6A1ED0-08C5-43D0-8945-C959EC0527E9}" type="parTrans" cxnId="{5B0213CB-7589-4A30-8F85-056800B4B36E}">
      <dgm:prSet/>
      <dgm:spPr/>
      <dgm:t>
        <a:bodyPr/>
        <a:lstStyle/>
        <a:p>
          <a:endParaRPr lang="en-US"/>
        </a:p>
      </dgm:t>
    </dgm:pt>
    <dgm:pt modelId="{59430DB5-2C7F-49BB-88BB-7074C455D50D}" type="sibTrans" cxnId="{5B0213CB-7589-4A30-8F85-056800B4B36E}">
      <dgm:prSet/>
      <dgm:spPr/>
      <dgm:t>
        <a:bodyPr/>
        <a:lstStyle/>
        <a:p>
          <a:endParaRPr lang="en-US"/>
        </a:p>
      </dgm:t>
    </dgm:pt>
    <dgm:pt modelId="{E167C09E-B648-45A1-9358-42CE4B0A93C5}">
      <dgm:prSet/>
      <dgm:spPr/>
      <dgm:t>
        <a:bodyPr/>
        <a:lstStyle/>
        <a:p>
          <a:r>
            <a:rPr lang="en-US" dirty="0">
              <a:solidFill>
                <a:schemeClr val="tx1"/>
              </a:solidFill>
            </a:rPr>
            <a:t>Learn</a:t>
          </a:r>
        </a:p>
      </dgm:t>
    </dgm:pt>
    <dgm:pt modelId="{98FA44A4-6A15-46A3-B782-51BDB894E496}" type="parTrans" cxnId="{C7A99F6A-3344-41E3-8436-8B3EAD030121}">
      <dgm:prSet/>
      <dgm:spPr/>
      <dgm:t>
        <a:bodyPr/>
        <a:lstStyle/>
        <a:p>
          <a:endParaRPr lang="en-US"/>
        </a:p>
      </dgm:t>
    </dgm:pt>
    <dgm:pt modelId="{C5F07105-3955-4536-9B80-97A37C668056}" type="sibTrans" cxnId="{C7A99F6A-3344-41E3-8436-8B3EAD030121}">
      <dgm:prSet/>
      <dgm:spPr/>
      <dgm:t>
        <a:bodyPr/>
        <a:lstStyle/>
        <a:p>
          <a:endParaRPr lang="en-US"/>
        </a:p>
      </dgm:t>
    </dgm:pt>
    <dgm:pt modelId="{D842262E-723E-4E76-B800-68367891ED45}">
      <dgm:prSet/>
      <dgm:spPr/>
      <dgm:t>
        <a:bodyPr/>
        <a:lstStyle/>
        <a:p>
          <a:pPr rtl="0"/>
          <a:r>
            <a:rPr lang="en-US" dirty="0"/>
            <a:t>But primarily:</a:t>
          </a:r>
          <a:r>
            <a:rPr lang="en-US" dirty="0">
              <a:latin typeface="Corbel" panose="020B0503020204020204"/>
            </a:rPr>
            <a:t> </a:t>
          </a:r>
          <a:r>
            <a:rPr lang="en-US" dirty="0"/>
            <a:t> learn a new language</a:t>
          </a:r>
        </a:p>
      </dgm:t>
    </dgm:pt>
    <dgm:pt modelId="{9CF8E947-37FF-429A-AE5E-633FDA003AAA}" type="parTrans" cxnId="{18F9A2F1-69A8-4EA2-9C97-8332D0117E33}">
      <dgm:prSet/>
      <dgm:spPr/>
      <dgm:t>
        <a:bodyPr/>
        <a:lstStyle/>
        <a:p>
          <a:endParaRPr lang="en-US"/>
        </a:p>
      </dgm:t>
    </dgm:pt>
    <dgm:pt modelId="{BFC75983-9AB3-44D3-8C54-3C8DF4B2D90F}" type="sibTrans" cxnId="{18F9A2F1-69A8-4EA2-9C97-8332D0117E33}">
      <dgm:prSet/>
      <dgm:spPr/>
      <dgm:t>
        <a:bodyPr/>
        <a:lstStyle/>
        <a:p>
          <a:endParaRPr lang="en-US"/>
        </a:p>
      </dgm:t>
    </dgm:pt>
    <dgm:pt modelId="{8EF38D07-6D68-4633-8B6E-AB86CA4549D7}">
      <dgm:prSet/>
      <dgm:spPr/>
      <dgm:t>
        <a:bodyPr/>
        <a:lstStyle/>
        <a:p>
          <a:pPr rtl="0"/>
          <a:r>
            <a:rPr lang="en-US" dirty="0"/>
            <a:t> One that is </a:t>
          </a:r>
          <a:r>
            <a:rPr lang="en-US" b="1" dirty="0"/>
            <a:t>very</a:t>
          </a:r>
          <a:r>
            <a:rPr lang="en-US" b="1" dirty="0">
              <a:latin typeface="Corbel" panose="020B0503020204020204"/>
            </a:rPr>
            <a:t> very</a:t>
          </a:r>
          <a:r>
            <a:rPr lang="en-US" dirty="0"/>
            <a:t> different from what you have already experienced</a:t>
          </a:r>
        </a:p>
      </dgm:t>
    </dgm:pt>
    <dgm:pt modelId="{A7695E45-0490-4301-8BAF-1EF7E54C53C4}" type="parTrans" cxnId="{E56C1C74-E3F9-4D5F-8004-495114E8DE92}">
      <dgm:prSet/>
      <dgm:spPr/>
      <dgm:t>
        <a:bodyPr/>
        <a:lstStyle/>
        <a:p>
          <a:endParaRPr lang="en-US"/>
        </a:p>
      </dgm:t>
    </dgm:pt>
    <dgm:pt modelId="{F7199BCD-CA01-4F3C-BCCF-D8421DC05805}" type="sibTrans" cxnId="{E56C1C74-E3F9-4D5F-8004-495114E8DE92}">
      <dgm:prSet/>
      <dgm:spPr/>
      <dgm:t>
        <a:bodyPr/>
        <a:lstStyle/>
        <a:p>
          <a:endParaRPr lang="en-US"/>
        </a:p>
      </dgm:t>
    </dgm:pt>
    <dgm:pt modelId="{9A60764E-2547-423D-98DB-266211282373}">
      <dgm:prSet/>
      <dgm:spPr/>
      <dgm:t>
        <a:bodyPr/>
        <a:lstStyle/>
        <a:p>
          <a:pPr rtl="0"/>
          <a:r>
            <a:rPr lang="en-US" dirty="0"/>
            <a:t> But also a very rich and complex language</a:t>
          </a:r>
        </a:p>
      </dgm:t>
    </dgm:pt>
    <dgm:pt modelId="{03B4E619-72AB-4D0B-93D5-2EF8C1D81370}" type="parTrans" cxnId="{BDF69E41-7D25-43CA-A5A0-AEAAD05DB359}">
      <dgm:prSet/>
      <dgm:spPr/>
      <dgm:t>
        <a:bodyPr/>
        <a:lstStyle/>
        <a:p>
          <a:endParaRPr lang="en-US"/>
        </a:p>
      </dgm:t>
    </dgm:pt>
    <dgm:pt modelId="{B964BFCE-087B-412D-9578-CBDCA9EF7002}" type="sibTrans" cxnId="{BDF69E41-7D25-43CA-A5A0-AEAAD05DB359}">
      <dgm:prSet/>
      <dgm:spPr/>
      <dgm:t>
        <a:bodyPr/>
        <a:lstStyle/>
        <a:p>
          <a:endParaRPr lang="en-US"/>
        </a:p>
      </dgm:t>
    </dgm:pt>
    <dgm:pt modelId="{79BCEE99-5ACE-455C-BC28-02602F68E6D0}" type="pres">
      <dgm:prSet presAssocID="{D486B548-46E4-4073-BD73-2DFF79B2EA2C}" presName="Name0" presStyleCnt="0">
        <dgm:presLayoutVars>
          <dgm:dir/>
          <dgm:animLvl val="lvl"/>
          <dgm:resizeHandles val="exact"/>
        </dgm:presLayoutVars>
      </dgm:prSet>
      <dgm:spPr/>
    </dgm:pt>
    <dgm:pt modelId="{FBA333B6-3680-45C8-9CA7-391A99B0AC8B}" type="pres">
      <dgm:prSet presAssocID="{C98A8039-4764-45E4-97AA-821B1C77B505}" presName="linNode" presStyleCnt="0"/>
      <dgm:spPr/>
    </dgm:pt>
    <dgm:pt modelId="{84CD9454-8261-4BF5-8698-D575CB7352C8}" type="pres">
      <dgm:prSet presAssocID="{C98A8039-4764-45E4-97AA-821B1C77B505}" presName="parentText" presStyleLbl="alignNode1" presStyleIdx="0" presStyleCnt="7">
        <dgm:presLayoutVars>
          <dgm:chMax val="1"/>
          <dgm:bulletEnabled/>
        </dgm:presLayoutVars>
      </dgm:prSet>
      <dgm:spPr/>
    </dgm:pt>
    <dgm:pt modelId="{1D40E4D7-A9FF-4E74-8757-D6769F5516EE}" type="pres">
      <dgm:prSet presAssocID="{C98A8039-4764-45E4-97AA-821B1C77B505}" presName="descendantText" presStyleLbl="alignAccFollowNode1" presStyleIdx="0" presStyleCnt="7">
        <dgm:presLayoutVars>
          <dgm:bulletEnabled/>
        </dgm:presLayoutVars>
      </dgm:prSet>
      <dgm:spPr/>
    </dgm:pt>
    <dgm:pt modelId="{B5FE362B-A531-4AA0-AEFE-393818585B5F}" type="pres">
      <dgm:prSet presAssocID="{58441FCA-9155-45C3-8701-B768FF9B16A6}" presName="sp" presStyleCnt="0"/>
      <dgm:spPr/>
    </dgm:pt>
    <dgm:pt modelId="{F75A4FA9-FB97-4060-A50A-D05DEC5D7664}" type="pres">
      <dgm:prSet presAssocID="{E247CAAD-A6B6-4913-8BCD-B1414DB421C4}" presName="linNode" presStyleCnt="0"/>
      <dgm:spPr/>
    </dgm:pt>
    <dgm:pt modelId="{6A3D00A2-FDE7-46D2-B381-1ECAF0C533D0}" type="pres">
      <dgm:prSet presAssocID="{E247CAAD-A6B6-4913-8BCD-B1414DB421C4}" presName="parentText" presStyleLbl="alignNode1" presStyleIdx="1" presStyleCnt="7">
        <dgm:presLayoutVars>
          <dgm:chMax val="1"/>
          <dgm:bulletEnabled/>
        </dgm:presLayoutVars>
      </dgm:prSet>
      <dgm:spPr/>
    </dgm:pt>
    <dgm:pt modelId="{56D7686D-C8BE-404D-A0DE-386FC472736B}" type="pres">
      <dgm:prSet presAssocID="{E247CAAD-A6B6-4913-8BCD-B1414DB421C4}" presName="descendantText" presStyleLbl="alignAccFollowNode1" presStyleIdx="1" presStyleCnt="7">
        <dgm:presLayoutVars>
          <dgm:bulletEnabled/>
        </dgm:presLayoutVars>
      </dgm:prSet>
      <dgm:spPr/>
    </dgm:pt>
    <dgm:pt modelId="{14BF7185-A77E-4ECE-A7B7-672894B8EE7C}" type="pres">
      <dgm:prSet presAssocID="{4ECB1A46-19D3-41A0-BCF2-EEADB95ACDB4}" presName="sp" presStyleCnt="0"/>
      <dgm:spPr/>
    </dgm:pt>
    <dgm:pt modelId="{8525AE7C-E44F-4572-AAC4-C28C476CD940}" type="pres">
      <dgm:prSet presAssocID="{F1A9456E-C5D8-422A-8020-0BF8260CB09A}" presName="linNode" presStyleCnt="0"/>
      <dgm:spPr/>
    </dgm:pt>
    <dgm:pt modelId="{79FC3271-AAB4-4928-8F19-100F5743E136}" type="pres">
      <dgm:prSet presAssocID="{F1A9456E-C5D8-422A-8020-0BF8260CB09A}" presName="parentText" presStyleLbl="alignNode1" presStyleIdx="2" presStyleCnt="7">
        <dgm:presLayoutVars>
          <dgm:chMax val="1"/>
          <dgm:bulletEnabled/>
        </dgm:presLayoutVars>
      </dgm:prSet>
      <dgm:spPr/>
    </dgm:pt>
    <dgm:pt modelId="{7A94434D-0785-4909-B035-D83215E2CBA2}" type="pres">
      <dgm:prSet presAssocID="{F1A9456E-C5D8-422A-8020-0BF8260CB09A}" presName="descendantText" presStyleLbl="alignAccFollowNode1" presStyleIdx="2" presStyleCnt="7">
        <dgm:presLayoutVars>
          <dgm:bulletEnabled/>
        </dgm:presLayoutVars>
      </dgm:prSet>
      <dgm:spPr/>
    </dgm:pt>
    <dgm:pt modelId="{65AC2EAB-3A51-4A1F-9F46-6D4DF34ED7A5}" type="pres">
      <dgm:prSet presAssocID="{B05531E6-53E2-47A0-A48A-DF79B5E63D53}" presName="sp" presStyleCnt="0"/>
      <dgm:spPr/>
    </dgm:pt>
    <dgm:pt modelId="{B91B9981-F407-46FE-9521-3A375311B29F}" type="pres">
      <dgm:prSet presAssocID="{0725BC35-2226-407D-83CE-8AF59962A2F4}" presName="linNode" presStyleCnt="0"/>
      <dgm:spPr/>
    </dgm:pt>
    <dgm:pt modelId="{C5800EA8-F0D8-4950-97DE-1E6D99C1B3F4}" type="pres">
      <dgm:prSet presAssocID="{0725BC35-2226-407D-83CE-8AF59962A2F4}" presName="parentText" presStyleLbl="alignNode1" presStyleIdx="3" presStyleCnt="7">
        <dgm:presLayoutVars>
          <dgm:chMax val="1"/>
          <dgm:bulletEnabled/>
        </dgm:presLayoutVars>
      </dgm:prSet>
      <dgm:spPr/>
    </dgm:pt>
    <dgm:pt modelId="{3768110F-E73D-424A-BDF4-62880380F6E2}" type="pres">
      <dgm:prSet presAssocID="{0725BC35-2226-407D-83CE-8AF59962A2F4}" presName="descendantText" presStyleLbl="alignAccFollowNode1" presStyleIdx="3" presStyleCnt="7">
        <dgm:presLayoutVars>
          <dgm:bulletEnabled/>
        </dgm:presLayoutVars>
      </dgm:prSet>
      <dgm:spPr/>
    </dgm:pt>
    <dgm:pt modelId="{A9329A82-CC3A-42EC-9850-045F70C5A200}" type="pres">
      <dgm:prSet presAssocID="{A275DF11-7551-4FAF-AA5F-5787813FD663}" presName="sp" presStyleCnt="0"/>
      <dgm:spPr/>
    </dgm:pt>
    <dgm:pt modelId="{BED34074-C251-4657-BB0C-9D9BD4A76F63}" type="pres">
      <dgm:prSet presAssocID="{90F748F7-9A05-4D80-B38D-A25C7B43CCF8}" presName="linNode" presStyleCnt="0"/>
      <dgm:spPr/>
    </dgm:pt>
    <dgm:pt modelId="{E58CCBF0-E91E-4693-89CB-3C3F061DDF9B}" type="pres">
      <dgm:prSet presAssocID="{90F748F7-9A05-4D80-B38D-A25C7B43CCF8}" presName="parentText" presStyleLbl="alignNode1" presStyleIdx="4" presStyleCnt="7">
        <dgm:presLayoutVars>
          <dgm:chMax val="1"/>
          <dgm:bulletEnabled/>
        </dgm:presLayoutVars>
      </dgm:prSet>
      <dgm:spPr/>
    </dgm:pt>
    <dgm:pt modelId="{60C5747E-321C-4159-94ED-C4F1734E44AE}" type="pres">
      <dgm:prSet presAssocID="{90F748F7-9A05-4D80-B38D-A25C7B43CCF8}" presName="descendantText" presStyleLbl="alignAccFollowNode1" presStyleIdx="4" presStyleCnt="7">
        <dgm:presLayoutVars>
          <dgm:bulletEnabled/>
        </dgm:presLayoutVars>
      </dgm:prSet>
      <dgm:spPr/>
    </dgm:pt>
    <dgm:pt modelId="{764CC2E7-B2F2-4F08-9659-D30035F23E44}" type="pres">
      <dgm:prSet presAssocID="{8CB1A425-49C6-44A5-B46E-E10B9F7EA867}" presName="sp" presStyleCnt="0"/>
      <dgm:spPr/>
    </dgm:pt>
    <dgm:pt modelId="{154D145E-9D80-42F1-8660-E87720ABF334}" type="pres">
      <dgm:prSet presAssocID="{3C23B59D-DB79-4F32-B1B3-2FACC8976D1B}" presName="linNode" presStyleCnt="0"/>
      <dgm:spPr/>
    </dgm:pt>
    <dgm:pt modelId="{4F248C72-6985-466D-964C-2C22D81F4B75}" type="pres">
      <dgm:prSet presAssocID="{3C23B59D-DB79-4F32-B1B3-2FACC8976D1B}" presName="parentText" presStyleLbl="alignNode1" presStyleIdx="5" presStyleCnt="7">
        <dgm:presLayoutVars>
          <dgm:chMax val="1"/>
          <dgm:bulletEnabled/>
        </dgm:presLayoutVars>
      </dgm:prSet>
      <dgm:spPr/>
    </dgm:pt>
    <dgm:pt modelId="{7FEBF57B-B162-4B2E-ADC5-B18F3EE8B8E6}" type="pres">
      <dgm:prSet presAssocID="{3C23B59D-DB79-4F32-B1B3-2FACC8976D1B}" presName="descendantText" presStyleLbl="alignAccFollowNode1" presStyleIdx="5" presStyleCnt="7">
        <dgm:presLayoutVars>
          <dgm:bulletEnabled/>
        </dgm:presLayoutVars>
      </dgm:prSet>
      <dgm:spPr/>
    </dgm:pt>
    <dgm:pt modelId="{B6E1607F-DE0C-4EE1-BF73-5E4546C4B45A}" type="pres">
      <dgm:prSet presAssocID="{80D88CF5-DC18-4E89-A1C5-14E3C3D8401E}" presName="sp" presStyleCnt="0"/>
      <dgm:spPr/>
    </dgm:pt>
    <dgm:pt modelId="{619A4126-DF9A-4983-BABF-643A641310A7}" type="pres">
      <dgm:prSet presAssocID="{E167C09E-B648-45A1-9358-42CE4B0A93C5}" presName="linNode" presStyleCnt="0"/>
      <dgm:spPr/>
    </dgm:pt>
    <dgm:pt modelId="{7046CCE7-CF7C-408A-A319-01DF9EBB13C0}" type="pres">
      <dgm:prSet presAssocID="{E167C09E-B648-45A1-9358-42CE4B0A93C5}" presName="parentText" presStyleLbl="alignNode1" presStyleIdx="6" presStyleCnt="7">
        <dgm:presLayoutVars>
          <dgm:chMax val="1"/>
          <dgm:bulletEnabled/>
        </dgm:presLayoutVars>
      </dgm:prSet>
      <dgm:spPr/>
    </dgm:pt>
    <dgm:pt modelId="{9FAC30EB-6D15-4944-9DDF-33BA0F8557FE}" type="pres">
      <dgm:prSet presAssocID="{E167C09E-B648-45A1-9358-42CE4B0A93C5}" presName="descendantText" presStyleLbl="alignAccFollowNode1" presStyleIdx="6" presStyleCnt="7">
        <dgm:presLayoutVars>
          <dgm:bulletEnabled/>
        </dgm:presLayoutVars>
      </dgm:prSet>
      <dgm:spPr/>
    </dgm:pt>
  </dgm:ptLst>
  <dgm:cxnLst>
    <dgm:cxn modelId="{8B982302-3EDD-4823-A22C-B54CB287FC25}" type="presOf" srcId="{8EF38D07-6D68-4633-8B6E-AB86CA4549D7}" destId="{9FAC30EB-6D15-4944-9DDF-33BA0F8557FE}" srcOrd="0" destOrd="1" presId="urn:microsoft.com/office/officeart/2016/7/layout/VerticalSolidActionList"/>
    <dgm:cxn modelId="{BD7B2B05-F93E-4FCC-8300-A281D35F9044}" type="presOf" srcId="{C98A8039-4764-45E4-97AA-821B1C77B505}" destId="{84CD9454-8261-4BF5-8698-D575CB7352C8}" srcOrd="0" destOrd="0" presId="urn:microsoft.com/office/officeart/2016/7/layout/VerticalSolidActionList"/>
    <dgm:cxn modelId="{25151B07-B3BD-4890-8D53-65C1BE9CF76D}" srcId="{D486B548-46E4-4073-BD73-2DFF79B2EA2C}" destId="{E247CAAD-A6B6-4913-8BCD-B1414DB421C4}" srcOrd="1" destOrd="0" parTransId="{36BD096D-C17D-421B-970E-01A1487F381B}" sibTransId="{4ECB1A46-19D3-41A0-BCF2-EEADB95ACDB4}"/>
    <dgm:cxn modelId="{CB3EF40A-948C-4E77-BB62-1D3E46EE59FF}" type="presOf" srcId="{9A60764E-2547-423D-98DB-266211282373}" destId="{9FAC30EB-6D15-4944-9DDF-33BA0F8557FE}" srcOrd="0" destOrd="2" presId="urn:microsoft.com/office/officeart/2016/7/layout/VerticalSolidActionList"/>
    <dgm:cxn modelId="{D276510B-25CD-4817-971E-08829BC179D3}" type="presOf" srcId="{E247CAAD-A6B6-4913-8BCD-B1414DB421C4}" destId="{6A3D00A2-FDE7-46D2-B381-1ECAF0C533D0}" srcOrd="0" destOrd="0" presId="urn:microsoft.com/office/officeart/2016/7/layout/VerticalSolidActionList"/>
    <dgm:cxn modelId="{28EE6C12-BD5D-4829-8FDF-D87737A6AD8D}" srcId="{E247CAAD-A6B6-4913-8BCD-B1414DB421C4}" destId="{C23B4954-3C9B-4762-B1F7-B2FCB11F0DF9}" srcOrd="0" destOrd="0" parTransId="{25F163C3-5916-4748-A101-2787F5BF976F}" sibTransId="{6C368E45-6DD1-474C-9250-863C7BFF257E}"/>
    <dgm:cxn modelId="{2767FE1B-CE08-404B-9B62-E1A27404A8F7}" type="presOf" srcId="{D842262E-723E-4E76-B800-68367891ED45}" destId="{9FAC30EB-6D15-4944-9DDF-33BA0F8557FE}" srcOrd="0" destOrd="0" presId="urn:microsoft.com/office/officeart/2016/7/layout/VerticalSolidActionList"/>
    <dgm:cxn modelId="{102C3124-0BEA-431F-89CF-B2BCE992E015}" type="presOf" srcId="{E5E07860-23DA-474F-BBC2-A5BE727C0D13}" destId="{3768110F-E73D-424A-BDF4-62880380F6E2}" srcOrd="0" destOrd="0" presId="urn:microsoft.com/office/officeart/2016/7/layout/VerticalSolidActionList"/>
    <dgm:cxn modelId="{EEF63830-9F03-458E-AAA2-BDBC63CF165A}" srcId="{90F748F7-9A05-4D80-B38D-A25C7B43CCF8}" destId="{0CAB3BCC-77CF-4C4B-82A5-E3560FA3A9FE}" srcOrd="0" destOrd="0" parTransId="{53056BCE-3198-4F54-B642-2A77E14649FD}" sibTransId="{ED68B607-6E89-49C4-AFB2-425E3A1C5E00}"/>
    <dgm:cxn modelId="{19794635-231F-4A03-B5C5-177F8500B102}" srcId="{0725BC35-2226-407D-83CE-8AF59962A2F4}" destId="{E5E07860-23DA-474F-BBC2-A5BE727C0D13}" srcOrd="0" destOrd="0" parTransId="{7AC0781B-6D57-4038-B72E-6FAE7B90B59E}" sibTransId="{824D637F-EBEC-4746-80BA-0E6A3C9E13AF}"/>
    <dgm:cxn modelId="{C59A3A5D-9CB8-473C-9BB2-13F3B7121AD1}" srcId="{D486B548-46E4-4073-BD73-2DFF79B2EA2C}" destId="{3C23B59D-DB79-4F32-B1B3-2FACC8976D1B}" srcOrd="5" destOrd="0" parTransId="{6F0C8E86-97EA-48BD-B893-FBE147C02AEF}" sibTransId="{80D88CF5-DC18-4E89-A1C5-14E3C3D8401E}"/>
    <dgm:cxn modelId="{504B655F-C148-48DD-A051-843C840F70F4}" type="presOf" srcId="{0725BC35-2226-407D-83CE-8AF59962A2F4}" destId="{C5800EA8-F0D8-4950-97DE-1E6D99C1B3F4}" srcOrd="0" destOrd="0" presId="urn:microsoft.com/office/officeart/2016/7/layout/VerticalSolidActionList"/>
    <dgm:cxn modelId="{BDF69E41-7D25-43CA-A5A0-AEAAD05DB359}" srcId="{D842262E-723E-4E76-B800-68367891ED45}" destId="{9A60764E-2547-423D-98DB-266211282373}" srcOrd="1" destOrd="0" parTransId="{03B4E619-72AB-4D0B-93D5-2EF8C1D81370}" sibTransId="{B964BFCE-087B-412D-9578-CBDCA9EF7002}"/>
    <dgm:cxn modelId="{73562545-74F7-404E-B34C-373EB024A952}" type="presOf" srcId="{0CAB3BCC-77CF-4C4B-82A5-E3560FA3A9FE}" destId="{60C5747E-321C-4159-94ED-C4F1734E44AE}" srcOrd="0" destOrd="0" presId="urn:microsoft.com/office/officeart/2016/7/layout/VerticalSolidActionList"/>
    <dgm:cxn modelId="{49A7A648-260C-49D1-9507-078E64460C00}" srcId="{D486B548-46E4-4073-BD73-2DFF79B2EA2C}" destId="{0725BC35-2226-407D-83CE-8AF59962A2F4}" srcOrd="3" destOrd="0" parTransId="{56F3DF01-D354-45F2-B908-742E9AF2449E}" sibTransId="{A275DF11-7551-4FAF-AA5F-5787813FD663}"/>
    <dgm:cxn modelId="{C7A99F6A-3344-41E3-8436-8B3EAD030121}" srcId="{D486B548-46E4-4073-BD73-2DFF79B2EA2C}" destId="{E167C09E-B648-45A1-9358-42CE4B0A93C5}" srcOrd="6" destOrd="0" parTransId="{98FA44A4-6A15-46A3-B782-51BDB894E496}" sibTransId="{C5F07105-3955-4536-9B80-97A37C668056}"/>
    <dgm:cxn modelId="{42D5F54E-0662-43F6-B34A-894FBC54A735}" type="presOf" srcId="{E167C09E-B648-45A1-9358-42CE4B0A93C5}" destId="{7046CCE7-CF7C-408A-A319-01DF9EBB13C0}" srcOrd="0" destOrd="0" presId="urn:microsoft.com/office/officeart/2016/7/layout/VerticalSolidActionList"/>
    <dgm:cxn modelId="{74C05071-15E4-41F2-9B92-D6E05AFECB30}" type="presOf" srcId="{E2AC24DD-C8D4-4C87-827C-B2E476ED5E77}" destId="{1D40E4D7-A9FF-4E74-8757-D6769F5516EE}" srcOrd="0" destOrd="0" presId="urn:microsoft.com/office/officeart/2016/7/layout/VerticalSolidActionList"/>
    <dgm:cxn modelId="{AA871773-9FAE-4068-8CE5-59D79D65A9F6}" type="presOf" srcId="{90F748F7-9A05-4D80-B38D-A25C7B43CCF8}" destId="{E58CCBF0-E91E-4693-89CB-3C3F061DDF9B}" srcOrd="0" destOrd="0" presId="urn:microsoft.com/office/officeart/2016/7/layout/VerticalSolidActionList"/>
    <dgm:cxn modelId="{E56C1C74-E3F9-4D5F-8004-495114E8DE92}" srcId="{D842262E-723E-4E76-B800-68367891ED45}" destId="{8EF38D07-6D68-4633-8B6E-AB86CA4549D7}" srcOrd="0" destOrd="0" parTransId="{A7695E45-0490-4301-8BAF-1EF7E54C53C4}" sibTransId="{F7199BCD-CA01-4F3C-BCCF-D8421DC05805}"/>
    <dgm:cxn modelId="{A50F8D8E-2EEA-4C10-ADFA-DEA80565435C}" type="presOf" srcId="{C23B4954-3C9B-4762-B1F7-B2FCB11F0DF9}" destId="{56D7686D-C8BE-404D-A0DE-386FC472736B}" srcOrd="0" destOrd="0" presId="urn:microsoft.com/office/officeart/2016/7/layout/VerticalSolidActionList"/>
    <dgm:cxn modelId="{8DE8BC8E-C4D3-4C10-B1B7-3627F91824B6}" type="presOf" srcId="{F1A9456E-C5D8-422A-8020-0BF8260CB09A}" destId="{79FC3271-AAB4-4928-8F19-100F5743E136}" srcOrd="0" destOrd="0" presId="urn:microsoft.com/office/officeart/2016/7/layout/VerticalSolidActionList"/>
    <dgm:cxn modelId="{991CA79D-F0C5-45E8-B4C8-178FEDDF5C7B}" type="presOf" srcId="{3C23B59D-DB79-4F32-B1B3-2FACC8976D1B}" destId="{4F248C72-6985-466D-964C-2C22D81F4B75}" srcOrd="0" destOrd="0" presId="urn:microsoft.com/office/officeart/2016/7/layout/VerticalSolidActionList"/>
    <dgm:cxn modelId="{BD1054B1-8D90-45E5-817B-645ABA09BAE6}" srcId="{D486B548-46E4-4073-BD73-2DFF79B2EA2C}" destId="{C98A8039-4764-45E4-97AA-821B1C77B505}" srcOrd="0" destOrd="0" parTransId="{C8505CEA-79F6-43F8-85EF-C5C93500C92F}" sibTransId="{58441FCA-9155-45C3-8701-B768FF9B16A6}"/>
    <dgm:cxn modelId="{125E09BE-1985-411E-BC06-E2DD413AD604}" type="presOf" srcId="{D486B548-46E4-4073-BD73-2DFF79B2EA2C}" destId="{79BCEE99-5ACE-455C-BC28-02602F68E6D0}" srcOrd="0" destOrd="0" presId="urn:microsoft.com/office/officeart/2016/7/layout/VerticalSolidActionList"/>
    <dgm:cxn modelId="{F3188ECA-64C6-4236-91BE-BD0E6FA89493}" srcId="{C98A8039-4764-45E4-97AA-821B1C77B505}" destId="{E2AC24DD-C8D4-4C87-827C-B2E476ED5E77}" srcOrd="0" destOrd="0" parTransId="{716324D5-5D95-4575-8B93-55AAFA9B966E}" sibTransId="{35D4B4DC-B2A0-427A-993D-BA4A20140120}"/>
    <dgm:cxn modelId="{5B0213CB-7589-4A30-8F85-056800B4B36E}" srcId="{3C23B59D-DB79-4F32-B1B3-2FACC8976D1B}" destId="{1F7C6823-9995-4DA1-BD2C-41288F87EFD9}" srcOrd="0" destOrd="0" parTransId="{CA6A1ED0-08C5-43D0-8945-C959EC0527E9}" sibTransId="{59430DB5-2C7F-49BB-88BB-7074C455D50D}"/>
    <dgm:cxn modelId="{661749CB-C615-4974-9CC9-51392A336DC2}" srcId="{F1A9456E-C5D8-422A-8020-0BF8260CB09A}" destId="{4DF670FB-4B34-4D62-A97A-C50FFE9BCBB0}" srcOrd="0" destOrd="0" parTransId="{7664944E-FC53-4960-99D7-6761B837377C}" sibTransId="{A2A1D78D-F50E-44E7-B4BB-51F9A3BFAC28}"/>
    <dgm:cxn modelId="{5BB15CDD-640D-4862-8826-2610BC048DBD}" type="presOf" srcId="{4DF670FB-4B34-4D62-A97A-C50FFE9BCBB0}" destId="{7A94434D-0785-4909-B035-D83215E2CBA2}" srcOrd="0" destOrd="0" presId="urn:microsoft.com/office/officeart/2016/7/layout/VerticalSolidActionList"/>
    <dgm:cxn modelId="{1564C8E0-4CC9-4560-B0DE-0C2CE87501E7}" srcId="{D486B548-46E4-4073-BD73-2DFF79B2EA2C}" destId="{F1A9456E-C5D8-422A-8020-0BF8260CB09A}" srcOrd="2" destOrd="0" parTransId="{D1AC478D-C504-4264-8202-A103F3FDB09F}" sibTransId="{B05531E6-53E2-47A0-A48A-DF79B5E63D53}"/>
    <dgm:cxn modelId="{FA5CEDE5-1E3A-48B9-9F1C-3AC203811DA5}" srcId="{D486B548-46E4-4073-BD73-2DFF79B2EA2C}" destId="{90F748F7-9A05-4D80-B38D-A25C7B43CCF8}" srcOrd="4" destOrd="0" parTransId="{4E41F1EB-9E7F-4F2E-B9F0-7679395C7037}" sibTransId="{8CB1A425-49C6-44A5-B46E-E10B9F7EA867}"/>
    <dgm:cxn modelId="{C01D38EC-C322-49F1-B442-DBF8439348C5}" type="presOf" srcId="{1F7C6823-9995-4DA1-BD2C-41288F87EFD9}" destId="{7FEBF57B-B162-4B2E-ADC5-B18F3EE8B8E6}" srcOrd="0" destOrd="0" presId="urn:microsoft.com/office/officeart/2016/7/layout/VerticalSolidActionList"/>
    <dgm:cxn modelId="{18F9A2F1-69A8-4EA2-9C97-8332D0117E33}" srcId="{E167C09E-B648-45A1-9358-42CE4B0A93C5}" destId="{D842262E-723E-4E76-B800-68367891ED45}" srcOrd="0" destOrd="0" parTransId="{9CF8E947-37FF-429A-AE5E-633FDA003AAA}" sibTransId="{BFC75983-9AB3-44D3-8C54-3C8DF4B2D90F}"/>
    <dgm:cxn modelId="{827621A9-EC3B-42F1-B16D-E430E3C6DFA0}" type="presParOf" srcId="{79BCEE99-5ACE-455C-BC28-02602F68E6D0}" destId="{FBA333B6-3680-45C8-9CA7-391A99B0AC8B}" srcOrd="0" destOrd="0" presId="urn:microsoft.com/office/officeart/2016/7/layout/VerticalSolidActionList"/>
    <dgm:cxn modelId="{EAA799FD-D31F-4A5B-BE68-B3ECB4A68742}" type="presParOf" srcId="{FBA333B6-3680-45C8-9CA7-391A99B0AC8B}" destId="{84CD9454-8261-4BF5-8698-D575CB7352C8}" srcOrd="0" destOrd="0" presId="urn:microsoft.com/office/officeart/2016/7/layout/VerticalSolidActionList"/>
    <dgm:cxn modelId="{CA537734-85A5-4975-B602-51DFA3D039F0}" type="presParOf" srcId="{FBA333B6-3680-45C8-9CA7-391A99B0AC8B}" destId="{1D40E4D7-A9FF-4E74-8757-D6769F5516EE}" srcOrd="1" destOrd="0" presId="urn:microsoft.com/office/officeart/2016/7/layout/VerticalSolidActionList"/>
    <dgm:cxn modelId="{3E6D04C2-D9DD-4D21-B70F-CECF4E38D6A8}" type="presParOf" srcId="{79BCEE99-5ACE-455C-BC28-02602F68E6D0}" destId="{B5FE362B-A531-4AA0-AEFE-393818585B5F}" srcOrd="1" destOrd="0" presId="urn:microsoft.com/office/officeart/2016/7/layout/VerticalSolidActionList"/>
    <dgm:cxn modelId="{09B80133-9B6B-498C-A073-77DDC5FB155B}" type="presParOf" srcId="{79BCEE99-5ACE-455C-BC28-02602F68E6D0}" destId="{F75A4FA9-FB97-4060-A50A-D05DEC5D7664}" srcOrd="2" destOrd="0" presId="urn:microsoft.com/office/officeart/2016/7/layout/VerticalSolidActionList"/>
    <dgm:cxn modelId="{CAB9096F-8596-494E-B307-4BFA948B3BEA}" type="presParOf" srcId="{F75A4FA9-FB97-4060-A50A-D05DEC5D7664}" destId="{6A3D00A2-FDE7-46D2-B381-1ECAF0C533D0}" srcOrd="0" destOrd="0" presId="urn:microsoft.com/office/officeart/2016/7/layout/VerticalSolidActionList"/>
    <dgm:cxn modelId="{F37137EF-24D8-4C45-B5DB-95D93D60FBB4}" type="presParOf" srcId="{F75A4FA9-FB97-4060-A50A-D05DEC5D7664}" destId="{56D7686D-C8BE-404D-A0DE-386FC472736B}" srcOrd="1" destOrd="0" presId="urn:microsoft.com/office/officeart/2016/7/layout/VerticalSolidActionList"/>
    <dgm:cxn modelId="{4FCD5FC2-84A6-42F0-8724-42C902088394}" type="presParOf" srcId="{79BCEE99-5ACE-455C-BC28-02602F68E6D0}" destId="{14BF7185-A77E-4ECE-A7B7-672894B8EE7C}" srcOrd="3" destOrd="0" presId="urn:microsoft.com/office/officeart/2016/7/layout/VerticalSolidActionList"/>
    <dgm:cxn modelId="{6845C0BC-1CA6-4522-BA88-09DD0B26BFB9}" type="presParOf" srcId="{79BCEE99-5ACE-455C-BC28-02602F68E6D0}" destId="{8525AE7C-E44F-4572-AAC4-C28C476CD940}" srcOrd="4" destOrd="0" presId="urn:microsoft.com/office/officeart/2016/7/layout/VerticalSolidActionList"/>
    <dgm:cxn modelId="{38542FFC-AE80-43DD-A778-A61FDCD00D1A}" type="presParOf" srcId="{8525AE7C-E44F-4572-AAC4-C28C476CD940}" destId="{79FC3271-AAB4-4928-8F19-100F5743E136}" srcOrd="0" destOrd="0" presId="urn:microsoft.com/office/officeart/2016/7/layout/VerticalSolidActionList"/>
    <dgm:cxn modelId="{4DF69326-073D-4363-8958-E8B8996EC501}" type="presParOf" srcId="{8525AE7C-E44F-4572-AAC4-C28C476CD940}" destId="{7A94434D-0785-4909-B035-D83215E2CBA2}" srcOrd="1" destOrd="0" presId="urn:microsoft.com/office/officeart/2016/7/layout/VerticalSolidActionList"/>
    <dgm:cxn modelId="{91DE4BE6-972D-495F-A2CB-A068FA66AC48}" type="presParOf" srcId="{79BCEE99-5ACE-455C-BC28-02602F68E6D0}" destId="{65AC2EAB-3A51-4A1F-9F46-6D4DF34ED7A5}" srcOrd="5" destOrd="0" presId="urn:microsoft.com/office/officeart/2016/7/layout/VerticalSolidActionList"/>
    <dgm:cxn modelId="{8277A4DB-E0C8-452E-BA87-2B1B06647B8B}" type="presParOf" srcId="{79BCEE99-5ACE-455C-BC28-02602F68E6D0}" destId="{B91B9981-F407-46FE-9521-3A375311B29F}" srcOrd="6" destOrd="0" presId="urn:microsoft.com/office/officeart/2016/7/layout/VerticalSolidActionList"/>
    <dgm:cxn modelId="{31D44563-CB33-4FCC-8FD9-DF4A0C6B6BFE}" type="presParOf" srcId="{B91B9981-F407-46FE-9521-3A375311B29F}" destId="{C5800EA8-F0D8-4950-97DE-1E6D99C1B3F4}" srcOrd="0" destOrd="0" presId="urn:microsoft.com/office/officeart/2016/7/layout/VerticalSolidActionList"/>
    <dgm:cxn modelId="{8D0F1DBC-846E-4726-AC22-2D95875E771A}" type="presParOf" srcId="{B91B9981-F407-46FE-9521-3A375311B29F}" destId="{3768110F-E73D-424A-BDF4-62880380F6E2}" srcOrd="1" destOrd="0" presId="urn:microsoft.com/office/officeart/2016/7/layout/VerticalSolidActionList"/>
    <dgm:cxn modelId="{BEB9CE59-CE69-496F-BDDD-861C8298832F}" type="presParOf" srcId="{79BCEE99-5ACE-455C-BC28-02602F68E6D0}" destId="{A9329A82-CC3A-42EC-9850-045F70C5A200}" srcOrd="7" destOrd="0" presId="urn:microsoft.com/office/officeart/2016/7/layout/VerticalSolidActionList"/>
    <dgm:cxn modelId="{5D9A67DC-CC89-4E13-85B0-30189A611F2A}" type="presParOf" srcId="{79BCEE99-5ACE-455C-BC28-02602F68E6D0}" destId="{BED34074-C251-4657-BB0C-9D9BD4A76F63}" srcOrd="8" destOrd="0" presId="urn:microsoft.com/office/officeart/2016/7/layout/VerticalSolidActionList"/>
    <dgm:cxn modelId="{6A1ACB80-8216-4D7E-B317-A7DD7CC59FE8}" type="presParOf" srcId="{BED34074-C251-4657-BB0C-9D9BD4A76F63}" destId="{E58CCBF0-E91E-4693-89CB-3C3F061DDF9B}" srcOrd="0" destOrd="0" presId="urn:microsoft.com/office/officeart/2016/7/layout/VerticalSolidActionList"/>
    <dgm:cxn modelId="{BDF477AA-5A0C-4973-B644-E98E39E49E53}" type="presParOf" srcId="{BED34074-C251-4657-BB0C-9D9BD4A76F63}" destId="{60C5747E-321C-4159-94ED-C4F1734E44AE}" srcOrd="1" destOrd="0" presId="urn:microsoft.com/office/officeart/2016/7/layout/VerticalSolidActionList"/>
    <dgm:cxn modelId="{558B4E26-8B61-411D-A755-1910599E4E07}" type="presParOf" srcId="{79BCEE99-5ACE-455C-BC28-02602F68E6D0}" destId="{764CC2E7-B2F2-4F08-9659-D30035F23E44}" srcOrd="9" destOrd="0" presId="urn:microsoft.com/office/officeart/2016/7/layout/VerticalSolidActionList"/>
    <dgm:cxn modelId="{95DC7BFD-C03F-4564-BA85-7BA6BFA09147}" type="presParOf" srcId="{79BCEE99-5ACE-455C-BC28-02602F68E6D0}" destId="{154D145E-9D80-42F1-8660-E87720ABF334}" srcOrd="10" destOrd="0" presId="urn:microsoft.com/office/officeart/2016/7/layout/VerticalSolidActionList"/>
    <dgm:cxn modelId="{E25ACEDA-4AC1-4232-9E8B-CB0E07E5320A}" type="presParOf" srcId="{154D145E-9D80-42F1-8660-E87720ABF334}" destId="{4F248C72-6985-466D-964C-2C22D81F4B75}" srcOrd="0" destOrd="0" presId="urn:microsoft.com/office/officeart/2016/7/layout/VerticalSolidActionList"/>
    <dgm:cxn modelId="{F184807C-21ED-4AD3-9842-49D6BF32D124}" type="presParOf" srcId="{154D145E-9D80-42F1-8660-E87720ABF334}" destId="{7FEBF57B-B162-4B2E-ADC5-B18F3EE8B8E6}" srcOrd="1" destOrd="0" presId="urn:microsoft.com/office/officeart/2016/7/layout/VerticalSolidActionList"/>
    <dgm:cxn modelId="{9CE424A7-6BA0-4F32-AF37-D1F102DDC2D5}" type="presParOf" srcId="{79BCEE99-5ACE-455C-BC28-02602F68E6D0}" destId="{B6E1607F-DE0C-4EE1-BF73-5E4546C4B45A}" srcOrd="11" destOrd="0" presId="urn:microsoft.com/office/officeart/2016/7/layout/VerticalSolidActionList"/>
    <dgm:cxn modelId="{C2029364-2C6B-43D7-B0F5-E2A4FDCE2A48}" type="presParOf" srcId="{79BCEE99-5ACE-455C-BC28-02602F68E6D0}" destId="{619A4126-DF9A-4983-BABF-643A641310A7}" srcOrd="12" destOrd="0" presId="urn:microsoft.com/office/officeart/2016/7/layout/VerticalSolidActionList"/>
    <dgm:cxn modelId="{D47E63F3-8DF0-4FA6-BDB4-CA4AA1E0B66A}" type="presParOf" srcId="{619A4126-DF9A-4983-BABF-643A641310A7}" destId="{7046CCE7-CF7C-408A-A319-01DF9EBB13C0}" srcOrd="0" destOrd="0" presId="urn:microsoft.com/office/officeart/2016/7/layout/VerticalSolidActionList"/>
    <dgm:cxn modelId="{1D906918-BD02-427D-B0A9-D8EF9206E4B6}" type="presParOf" srcId="{619A4126-DF9A-4983-BABF-643A641310A7}" destId="{9FAC30EB-6D15-4944-9DDF-33BA0F8557F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6D47D4-F9A6-4129-8F75-7155158C39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AA51E8-F4C2-486A-B8FA-4C3EBD53049A}">
      <dgm:prSet/>
      <dgm:spPr/>
      <dgm:t>
        <a:bodyPr/>
        <a:lstStyle/>
        <a:p>
          <a:r>
            <a:rPr lang="en-US"/>
            <a:t>All variables are in fact pointers </a:t>
          </a:r>
        </a:p>
      </dgm:t>
    </dgm:pt>
    <dgm:pt modelId="{8949F465-D071-42D7-8655-75A2250B8C83}" type="parTrans" cxnId="{073226CC-3DB9-4707-B390-40E089C9663E}">
      <dgm:prSet/>
      <dgm:spPr/>
      <dgm:t>
        <a:bodyPr/>
        <a:lstStyle/>
        <a:p>
          <a:endParaRPr lang="en-US"/>
        </a:p>
      </dgm:t>
    </dgm:pt>
    <dgm:pt modelId="{20989C95-33CD-4BE7-A94E-D6FE9783844D}" type="sibTrans" cxnId="{073226CC-3DB9-4707-B390-40E089C9663E}">
      <dgm:prSet/>
      <dgm:spPr/>
      <dgm:t>
        <a:bodyPr/>
        <a:lstStyle/>
        <a:p>
          <a:endParaRPr lang="en-US"/>
        </a:p>
      </dgm:t>
    </dgm:pt>
    <dgm:pt modelId="{BFAB2C1F-C43E-4F0C-9F92-6F194C6EC9ED}">
      <dgm:prSet/>
      <dgm:spPr/>
      <dgm:t>
        <a:bodyPr/>
        <a:lstStyle/>
        <a:p>
          <a:r>
            <a:rPr lang="en-US"/>
            <a:t>A variable’s pointer points to an item in heap memory</a:t>
          </a:r>
        </a:p>
      </dgm:t>
    </dgm:pt>
    <dgm:pt modelId="{89A9F488-FE9F-4239-9E31-FBA834D93E39}" type="parTrans" cxnId="{638957D1-B9BC-4ED6-B442-3D26ADC341BB}">
      <dgm:prSet/>
      <dgm:spPr/>
      <dgm:t>
        <a:bodyPr/>
        <a:lstStyle/>
        <a:p>
          <a:endParaRPr lang="en-US"/>
        </a:p>
      </dgm:t>
    </dgm:pt>
    <dgm:pt modelId="{D2C28261-2F54-4355-80D0-8C9531AB43BD}" type="sibTrans" cxnId="{638957D1-B9BC-4ED6-B442-3D26ADC341BB}">
      <dgm:prSet/>
      <dgm:spPr/>
      <dgm:t>
        <a:bodyPr/>
        <a:lstStyle/>
        <a:p>
          <a:endParaRPr lang="en-US"/>
        </a:p>
      </dgm:t>
    </dgm:pt>
    <dgm:pt modelId="{75B9A172-DF32-4012-9FDB-6430DF4AFE96}">
      <dgm:prSet/>
      <dgm:spPr/>
      <dgm:t>
        <a:bodyPr/>
        <a:lstStyle/>
        <a:p>
          <a:r>
            <a:rPr lang="en-US"/>
            <a:t>like Java, there is no dereferencing (unlike C or C++)</a:t>
          </a:r>
        </a:p>
      </dgm:t>
    </dgm:pt>
    <dgm:pt modelId="{8B65B37F-6B0E-4FA5-9025-8A78B847D847}" type="parTrans" cxnId="{A79BE3D7-38C8-42B8-934E-10E80FDFE258}">
      <dgm:prSet/>
      <dgm:spPr/>
      <dgm:t>
        <a:bodyPr/>
        <a:lstStyle/>
        <a:p>
          <a:endParaRPr lang="en-US"/>
        </a:p>
      </dgm:t>
    </dgm:pt>
    <dgm:pt modelId="{6F306F0F-0BAE-419E-9A24-12BC645B7267}" type="sibTrans" cxnId="{A79BE3D7-38C8-42B8-934E-10E80FDFE258}">
      <dgm:prSet/>
      <dgm:spPr/>
      <dgm:t>
        <a:bodyPr/>
        <a:lstStyle/>
        <a:p>
          <a:endParaRPr lang="en-US"/>
        </a:p>
      </dgm:t>
    </dgm:pt>
    <dgm:pt modelId="{81EE1B44-3657-4F9B-8CAF-B1577BD12C67}">
      <dgm:prSet/>
      <dgm:spPr/>
      <dgm:t>
        <a:bodyPr/>
        <a:lstStyle/>
        <a:p>
          <a:r>
            <a:rPr lang="en-US"/>
            <a:t>unlike Java, </a:t>
          </a:r>
          <a:r>
            <a:rPr lang="en-US" i="1"/>
            <a:t>all </a:t>
          </a:r>
          <a:r>
            <a:rPr lang="en-US"/>
            <a:t>items are pointed to whether they are objects, strings, arrays, numbers, atoms, whatever</a:t>
          </a:r>
        </a:p>
      </dgm:t>
    </dgm:pt>
    <dgm:pt modelId="{9066905F-FF56-49D7-9588-88F9D80EF623}" type="parTrans" cxnId="{4E1A53AB-F035-4F8D-BEF5-9B43AA408FFD}">
      <dgm:prSet/>
      <dgm:spPr/>
      <dgm:t>
        <a:bodyPr/>
        <a:lstStyle/>
        <a:p>
          <a:endParaRPr lang="en-US"/>
        </a:p>
      </dgm:t>
    </dgm:pt>
    <dgm:pt modelId="{7FC9EC7C-06B9-41C6-9D79-1C5A8E906673}" type="sibTrans" cxnId="{4E1A53AB-F035-4F8D-BEF5-9B43AA408FFD}">
      <dgm:prSet/>
      <dgm:spPr/>
      <dgm:t>
        <a:bodyPr/>
        <a:lstStyle/>
        <a:p>
          <a:endParaRPr lang="en-US"/>
        </a:p>
      </dgm:t>
    </dgm:pt>
    <dgm:pt modelId="{99FEA524-2404-4587-AC50-01B1740A73DE}">
      <dgm:prSet/>
      <dgm:spPr/>
      <dgm:t>
        <a:bodyPr/>
        <a:lstStyle/>
        <a:p>
          <a:r>
            <a:rPr lang="en-US"/>
            <a:t>Lists are not only pointed to by the variable that defines the list, but each list element contains a pointer to the next item</a:t>
          </a:r>
        </a:p>
      </dgm:t>
    </dgm:pt>
    <dgm:pt modelId="{F4A5541C-E6A0-4963-9D91-CDE492B6E8FE}" type="parTrans" cxnId="{572CB7DB-36A2-40AC-97AC-DFA8B24DA94D}">
      <dgm:prSet/>
      <dgm:spPr/>
      <dgm:t>
        <a:bodyPr/>
        <a:lstStyle/>
        <a:p>
          <a:endParaRPr lang="en-US"/>
        </a:p>
      </dgm:t>
    </dgm:pt>
    <dgm:pt modelId="{B4BD7819-3D82-40CF-8955-B8CEA56C2491}" type="sibTrans" cxnId="{572CB7DB-36A2-40AC-97AC-DFA8B24DA94D}">
      <dgm:prSet/>
      <dgm:spPr/>
      <dgm:t>
        <a:bodyPr/>
        <a:lstStyle/>
        <a:p>
          <a:endParaRPr lang="en-US"/>
        </a:p>
      </dgm:t>
    </dgm:pt>
    <dgm:pt modelId="{B6025DD8-DD07-4D75-8875-ACF9E77F69BF}">
      <dgm:prSet/>
      <dgm:spPr/>
      <dgm:t>
        <a:bodyPr/>
        <a:lstStyle/>
        <a:p>
          <a:r>
            <a:rPr lang="en-US"/>
            <a:t>The structure of a list item is actually two pointers</a:t>
          </a:r>
        </a:p>
      </dgm:t>
    </dgm:pt>
    <dgm:pt modelId="{DE9217C1-C470-4CD9-956D-1D0A9AF13BF9}" type="parTrans" cxnId="{21BDB948-35F5-490A-B23C-ECED739EDF25}">
      <dgm:prSet/>
      <dgm:spPr/>
      <dgm:t>
        <a:bodyPr/>
        <a:lstStyle/>
        <a:p>
          <a:endParaRPr lang="en-US"/>
        </a:p>
      </dgm:t>
    </dgm:pt>
    <dgm:pt modelId="{FD606E5C-CFC9-4C6C-9D73-8864E0B7E2AE}" type="sibTrans" cxnId="{21BDB948-35F5-490A-B23C-ECED739EDF25}">
      <dgm:prSet/>
      <dgm:spPr/>
      <dgm:t>
        <a:bodyPr/>
        <a:lstStyle/>
        <a:p>
          <a:endParaRPr lang="en-US"/>
        </a:p>
      </dgm:t>
    </dgm:pt>
    <dgm:pt modelId="{504494E3-5943-4FB3-B19F-BF45CB4F6551}">
      <dgm:prSet/>
      <dgm:spPr/>
      <dgm:t>
        <a:bodyPr/>
        <a:lstStyle/>
        <a:p>
          <a:r>
            <a:rPr lang="en-US"/>
            <a:t>the CAR is the pointer to the item</a:t>
          </a:r>
        </a:p>
      </dgm:t>
    </dgm:pt>
    <dgm:pt modelId="{F4213057-EC23-4879-ABA6-BD39FCBCB678}" type="parTrans" cxnId="{5E8E9D48-DB44-4F15-BFDD-7EEDCC7792C1}">
      <dgm:prSet/>
      <dgm:spPr/>
      <dgm:t>
        <a:bodyPr/>
        <a:lstStyle/>
        <a:p>
          <a:endParaRPr lang="en-US"/>
        </a:p>
      </dgm:t>
    </dgm:pt>
    <dgm:pt modelId="{70ABFB62-39B4-4077-B310-405B07747817}" type="sibTrans" cxnId="{5E8E9D48-DB44-4F15-BFDD-7EEDCC7792C1}">
      <dgm:prSet/>
      <dgm:spPr/>
      <dgm:t>
        <a:bodyPr/>
        <a:lstStyle/>
        <a:p>
          <a:endParaRPr lang="en-US"/>
        </a:p>
      </dgm:t>
    </dgm:pt>
    <dgm:pt modelId="{3497700F-0190-4883-B4CA-F4D5243DB877}">
      <dgm:prSet/>
      <dgm:spPr/>
      <dgm:t>
        <a:bodyPr/>
        <a:lstStyle/>
        <a:p>
          <a:r>
            <a:rPr lang="en-US"/>
            <a:t>the CDR is the pointer to the next list item</a:t>
          </a:r>
        </a:p>
      </dgm:t>
    </dgm:pt>
    <dgm:pt modelId="{A612D709-15E1-4BA1-B7D2-007A2326D5DE}" type="parTrans" cxnId="{6C2A7C45-80C5-4CAE-BB39-E49EB4C60911}">
      <dgm:prSet/>
      <dgm:spPr/>
      <dgm:t>
        <a:bodyPr/>
        <a:lstStyle/>
        <a:p>
          <a:endParaRPr lang="en-US"/>
        </a:p>
      </dgm:t>
    </dgm:pt>
    <dgm:pt modelId="{AA17801A-06C3-4BD1-8099-E3BEEC255F40}" type="sibTrans" cxnId="{6C2A7C45-80C5-4CAE-BB39-E49EB4C60911}">
      <dgm:prSet/>
      <dgm:spPr/>
      <dgm:t>
        <a:bodyPr/>
        <a:lstStyle/>
        <a:p>
          <a:endParaRPr lang="en-US"/>
        </a:p>
      </dgm:t>
    </dgm:pt>
    <dgm:pt modelId="{F6883B38-5BCA-485D-A2CC-F58AE99BCF8C}">
      <dgm:prSet/>
      <dgm:spPr/>
      <dgm:t>
        <a:bodyPr/>
        <a:lstStyle/>
        <a:p>
          <a:r>
            <a:rPr lang="en-US"/>
            <a:t>this structure looks like this</a:t>
          </a:r>
        </a:p>
      </dgm:t>
    </dgm:pt>
    <dgm:pt modelId="{A81B0236-D147-4706-9338-5CE514B7D89D}" type="parTrans" cxnId="{973955D4-AA74-4C78-9C82-1D84C39903DF}">
      <dgm:prSet/>
      <dgm:spPr/>
      <dgm:t>
        <a:bodyPr/>
        <a:lstStyle/>
        <a:p>
          <a:endParaRPr lang="en-US"/>
        </a:p>
      </dgm:t>
    </dgm:pt>
    <dgm:pt modelId="{24B6EC68-FB55-422B-8297-3E53D821C72A}" type="sibTrans" cxnId="{973955D4-AA74-4C78-9C82-1D84C39903DF}">
      <dgm:prSet/>
      <dgm:spPr/>
      <dgm:t>
        <a:bodyPr/>
        <a:lstStyle/>
        <a:p>
          <a:endParaRPr lang="en-US"/>
        </a:p>
      </dgm:t>
    </dgm:pt>
    <dgm:pt modelId="{6CCD61F1-1217-43FA-8183-45CE8491D4C9}">
      <dgm:prSet/>
      <dgm:spPr/>
      <dgm:t>
        <a:bodyPr/>
        <a:lstStyle/>
        <a:p>
          <a:r>
            <a:rPr lang="en-US"/>
            <a:t>This structure is known as a </a:t>
          </a:r>
          <a:r>
            <a:rPr lang="en-US" i="1"/>
            <a:t>cons </a:t>
          </a:r>
          <a:r>
            <a:rPr lang="en-US"/>
            <a:t>cell</a:t>
          </a:r>
        </a:p>
      </dgm:t>
    </dgm:pt>
    <dgm:pt modelId="{DB665BEB-FECC-4C03-8B1D-434D8BDF5BA2}" type="parTrans" cxnId="{C802CB5B-E8DE-4760-97AB-83FE0474531B}">
      <dgm:prSet/>
      <dgm:spPr/>
      <dgm:t>
        <a:bodyPr/>
        <a:lstStyle/>
        <a:p>
          <a:endParaRPr lang="en-US"/>
        </a:p>
      </dgm:t>
    </dgm:pt>
    <dgm:pt modelId="{1CCDD334-48D3-48DE-B783-E7F814403006}" type="sibTrans" cxnId="{C802CB5B-E8DE-4760-97AB-83FE0474531B}">
      <dgm:prSet/>
      <dgm:spPr/>
      <dgm:t>
        <a:bodyPr/>
        <a:lstStyle/>
        <a:p>
          <a:endParaRPr lang="en-US"/>
        </a:p>
      </dgm:t>
    </dgm:pt>
    <dgm:pt modelId="{6CA0BAF8-2A7E-4520-8A77-2A90234A625A}" type="pres">
      <dgm:prSet presAssocID="{E96D47D4-F9A6-4129-8F75-7155158C3902}" presName="linear" presStyleCnt="0">
        <dgm:presLayoutVars>
          <dgm:animLvl val="lvl"/>
          <dgm:resizeHandles val="exact"/>
        </dgm:presLayoutVars>
      </dgm:prSet>
      <dgm:spPr/>
    </dgm:pt>
    <dgm:pt modelId="{2B1D00F0-7FB5-4689-A5C4-2898E473FB8C}" type="pres">
      <dgm:prSet presAssocID="{4FAA51E8-F4C2-486A-B8FA-4C3EBD53049A}" presName="parentText" presStyleLbl="node1" presStyleIdx="0" presStyleCnt="3">
        <dgm:presLayoutVars>
          <dgm:chMax val="0"/>
          <dgm:bulletEnabled val="1"/>
        </dgm:presLayoutVars>
      </dgm:prSet>
      <dgm:spPr/>
    </dgm:pt>
    <dgm:pt modelId="{4430D8D4-5031-4B6E-84D0-7B2ACDB922CE}" type="pres">
      <dgm:prSet presAssocID="{20989C95-33CD-4BE7-A94E-D6FE9783844D}" presName="spacer" presStyleCnt="0"/>
      <dgm:spPr/>
    </dgm:pt>
    <dgm:pt modelId="{230BC51D-F92E-449D-987B-2FBFA004E0E3}" type="pres">
      <dgm:prSet presAssocID="{BFAB2C1F-C43E-4F0C-9F92-6F194C6EC9ED}" presName="parentText" presStyleLbl="node1" presStyleIdx="1" presStyleCnt="3">
        <dgm:presLayoutVars>
          <dgm:chMax val="0"/>
          <dgm:bulletEnabled val="1"/>
        </dgm:presLayoutVars>
      </dgm:prSet>
      <dgm:spPr/>
    </dgm:pt>
    <dgm:pt modelId="{C5CEBA49-6314-4BD6-8D62-8D78B9F9F8EA}" type="pres">
      <dgm:prSet presAssocID="{BFAB2C1F-C43E-4F0C-9F92-6F194C6EC9ED}" presName="childText" presStyleLbl="revTx" presStyleIdx="0" presStyleCnt="2">
        <dgm:presLayoutVars>
          <dgm:bulletEnabled val="1"/>
        </dgm:presLayoutVars>
      </dgm:prSet>
      <dgm:spPr/>
    </dgm:pt>
    <dgm:pt modelId="{0B2BF063-56B5-4EEB-AF60-DBC472E162ED}" type="pres">
      <dgm:prSet presAssocID="{99FEA524-2404-4587-AC50-01B1740A73DE}" presName="parentText" presStyleLbl="node1" presStyleIdx="2" presStyleCnt="3">
        <dgm:presLayoutVars>
          <dgm:chMax val="0"/>
          <dgm:bulletEnabled val="1"/>
        </dgm:presLayoutVars>
      </dgm:prSet>
      <dgm:spPr/>
    </dgm:pt>
    <dgm:pt modelId="{352664B8-95D8-4135-BC83-16D8A236561B}" type="pres">
      <dgm:prSet presAssocID="{99FEA524-2404-4587-AC50-01B1740A73DE}" presName="childText" presStyleLbl="revTx" presStyleIdx="1" presStyleCnt="2">
        <dgm:presLayoutVars>
          <dgm:bulletEnabled val="1"/>
        </dgm:presLayoutVars>
      </dgm:prSet>
      <dgm:spPr/>
    </dgm:pt>
  </dgm:ptLst>
  <dgm:cxnLst>
    <dgm:cxn modelId="{CE6B5904-86EB-4F4B-A8EE-61F9F2CA36BD}" type="presOf" srcId="{B6025DD8-DD07-4D75-8875-ACF9E77F69BF}" destId="{352664B8-95D8-4135-BC83-16D8A236561B}" srcOrd="0" destOrd="0" presId="urn:microsoft.com/office/officeart/2005/8/layout/vList2"/>
    <dgm:cxn modelId="{C802CB5B-E8DE-4760-97AB-83FE0474531B}" srcId="{99FEA524-2404-4587-AC50-01B1740A73DE}" destId="{6CCD61F1-1217-43FA-8183-45CE8491D4C9}" srcOrd="1" destOrd="0" parTransId="{DB665BEB-FECC-4C03-8B1D-434D8BDF5BA2}" sibTransId="{1CCDD334-48D3-48DE-B783-E7F814403006}"/>
    <dgm:cxn modelId="{6C2A7C45-80C5-4CAE-BB39-E49EB4C60911}" srcId="{B6025DD8-DD07-4D75-8875-ACF9E77F69BF}" destId="{3497700F-0190-4883-B4CA-F4D5243DB877}" srcOrd="1" destOrd="0" parTransId="{A612D709-15E1-4BA1-B7D2-007A2326D5DE}" sibTransId="{AA17801A-06C3-4BD1-8099-E3BEEC255F40}"/>
    <dgm:cxn modelId="{5E8E9D48-DB44-4F15-BFDD-7EEDCC7792C1}" srcId="{B6025DD8-DD07-4D75-8875-ACF9E77F69BF}" destId="{504494E3-5943-4FB3-B19F-BF45CB4F6551}" srcOrd="0" destOrd="0" parTransId="{F4213057-EC23-4879-ABA6-BD39FCBCB678}" sibTransId="{70ABFB62-39B4-4077-B310-405B07747817}"/>
    <dgm:cxn modelId="{21BDB948-35F5-490A-B23C-ECED739EDF25}" srcId="{99FEA524-2404-4587-AC50-01B1740A73DE}" destId="{B6025DD8-DD07-4D75-8875-ACF9E77F69BF}" srcOrd="0" destOrd="0" parTransId="{DE9217C1-C470-4CD9-956D-1D0A9AF13BF9}" sibTransId="{FD606E5C-CFC9-4C6C-9D73-8864E0B7E2AE}"/>
    <dgm:cxn modelId="{AB39454A-65D0-4DF9-9601-883820FE62A8}" type="presOf" srcId="{504494E3-5943-4FB3-B19F-BF45CB4F6551}" destId="{352664B8-95D8-4135-BC83-16D8A236561B}" srcOrd="0" destOrd="1" presId="urn:microsoft.com/office/officeart/2005/8/layout/vList2"/>
    <dgm:cxn modelId="{3B430674-0962-44FB-BA9E-C8291B5190DF}" type="presOf" srcId="{BFAB2C1F-C43E-4F0C-9F92-6F194C6EC9ED}" destId="{230BC51D-F92E-449D-987B-2FBFA004E0E3}" srcOrd="0" destOrd="0" presId="urn:microsoft.com/office/officeart/2005/8/layout/vList2"/>
    <dgm:cxn modelId="{4E1A53AB-F035-4F8D-BEF5-9B43AA408FFD}" srcId="{BFAB2C1F-C43E-4F0C-9F92-6F194C6EC9ED}" destId="{81EE1B44-3657-4F9B-8CAF-B1577BD12C67}" srcOrd="1" destOrd="0" parTransId="{9066905F-FF56-49D7-9588-88F9D80EF623}" sibTransId="{7FC9EC7C-06B9-41C6-9D79-1C5A8E906673}"/>
    <dgm:cxn modelId="{F2F76FB1-1CE0-4A89-A197-2A939F7E09A5}" type="presOf" srcId="{6CCD61F1-1217-43FA-8183-45CE8491D4C9}" destId="{352664B8-95D8-4135-BC83-16D8A236561B}" srcOrd="0" destOrd="4" presId="urn:microsoft.com/office/officeart/2005/8/layout/vList2"/>
    <dgm:cxn modelId="{97F8A7B1-F4F6-47A9-9172-B66F33E28F72}" type="presOf" srcId="{81EE1B44-3657-4F9B-8CAF-B1577BD12C67}" destId="{C5CEBA49-6314-4BD6-8D62-8D78B9F9F8EA}" srcOrd="0" destOrd="1" presId="urn:microsoft.com/office/officeart/2005/8/layout/vList2"/>
    <dgm:cxn modelId="{98BE97BB-4EB7-42A3-BDFA-5A53A82ABA10}" type="presOf" srcId="{4FAA51E8-F4C2-486A-B8FA-4C3EBD53049A}" destId="{2B1D00F0-7FB5-4689-A5C4-2898E473FB8C}" srcOrd="0" destOrd="0" presId="urn:microsoft.com/office/officeart/2005/8/layout/vList2"/>
    <dgm:cxn modelId="{090976CA-7DD7-448A-A701-5AF04E69783E}" type="presOf" srcId="{3497700F-0190-4883-B4CA-F4D5243DB877}" destId="{352664B8-95D8-4135-BC83-16D8A236561B}" srcOrd="0" destOrd="2" presId="urn:microsoft.com/office/officeart/2005/8/layout/vList2"/>
    <dgm:cxn modelId="{073226CC-3DB9-4707-B390-40E089C9663E}" srcId="{E96D47D4-F9A6-4129-8F75-7155158C3902}" destId="{4FAA51E8-F4C2-486A-B8FA-4C3EBD53049A}" srcOrd="0" destOrd="0" parTransId="{8949F465-D071-42D7-8655-75A2250B8C83}" sibTransId="{20989C95-33CD-4BE7-A94E-D6FE9783844D}"/>
    <dgm:cxn modelId="{638957D1-B9BC-4ED6-B442-3D26ADC341BB}" srcId="{E96D47D4-F9A6-4129-8F75-7155158C3902}" destId="{BFAB2C1F-C43E-4F0C-9F92-6F194C6EC9ED}" srcOrd="1" destOrd="0" parTransId="{89A9F488-FE9F-4239-9E31-FBA834D93E39}" sibTransId="{D2C28261-2F54-4355-80D0-8C9531AB43BD}"/>
    <dgm:cxn modelId="{D400B7D3-2E44-461E-9111-C575D1CCFD70}" type="presOf" srcId="{E96D47D4-F9A6-4129-8F75-7155158C3902}" destId="{6CA0BAF8-2A7E-4520-8A77-2A90234A625A}" srcOrd="0" destOrd="0" presId="urn:microsoft.com/office/officeart/2005/8/layout/vList2"/>
    <dgm:cxn modelId="{973955D4-AA74-4C78-9C82-1D84C39903DF}" srcId="{B6025DD8-DD07-4D75-8875-ACF9E77F69BF}" destId="{F6883B38-5BCA-485D-A2CC-F58AE99BCF8C}" srcOrd="2" destOrd="0" parTransId="{A81B0236-D147-4706-9338-5CE514B7D89D}" sibTransId="{24B6EC68-FB55-422B-8297-3E53D821C72A}"/>
    <dgm:cxn modelId="{C9D32ED6-B739-42EB-99C7-C12A15350730}" type="presOf" srcId="{F6883B38-5BCA-485D-A2CC-F58AE99BCF8C}" destId="{352664B8-95D8-4135-BC83-16D8A236561B}" srcOrd="0" destOrd="3" presId="urn:microsoft.com/office/officeart/2005/8/layout/vList2"/>
    <dgm:cxn modelId="{A79BE3D7-38C8-42B8-934E-10E80FDFE258}" srcId="{BFAB2C1F-C43E-4F0C-9F92-6F194C6EC9ED}" destId="{75B9A172-DF32-4012-9FDB-6430DF4AFE96}" srcOrd="0" destOrd="0" parTransId="{8B65B37F-6B0E-4FA5-9025-8A78B847D847}" sibTransId="{6F306F0F-0BAE-419E-9A24-12BC645B7267}"/>
    <dgm:cxn modelId="{572CB7DB-36A2-40AC-97AC-DFA8B24DA94D}" srcId="{E96D47D4-F9A6-4129-8F75-7155158C3902}" destId="{99FEA524-2404-4587-AC50-01B1740A73DE}" srcOrd="2" destOrd="0" parTransId="{F4A5541C-E6A0-4963-9D91-CDE492B6E8FE}" sibTransId="{B4BD7819-3D82-40CF-8955-B8CEA56C2491}"/>
    <dgm:cxn modelId="{9A157CDD-1D2F-447D-A3D0-3293B2B8584C}" type="presOf" srcId="{99FEA524-2404-4587-AC50-01B1740A73DE}" destId="{0B2BF063-56B5-4EEB-AF60-DBC472E162ED}" srcOrd="0" destOrd="0" presId="urn:microsoft.com/office/officeart/2005/8/layout/vList2"/>
    <dgm:cxn modelId="{DD577EF0-D466-4803-A23C-3DD99CE81A3E}" type="presOf" srcId="{75B9A172-DF32-4012-9FDB-6430DF4AFE96}" destId="{C5CEBA49-6314-4BD6-8D62-8D78B9F9F8EA}" srcOrd="0" destOrd="0" presId="urn:microsoft.com/office/officeart/2005/8/layout/vList2"/>
    <dgm:cxn modelId="{E60D4C95-3863-4237-9F64-232C9E012640}" type="presParOf" srcId="{6CA0BAF8-2A7E-4520-8A77-2A90234A625A}" destId="{2B1D00F0-7FB5-4689-A5C4-2898E473FB8C}" srcOrd="0" destOrd="0" presId="urn:microsoft.com/office/officeart/2005/8/layout/vList2"/>
    <dgm:cxn modelId="{1FDC3F42-942C-4747-B791-240FF2F42561}" type="presParOf" srcId="{6CA0BAF8-2A7E-4520-8A77-2A90234A625A}" destId="{4430D8D4-5031-4B6E-84D0-7B2ACDB922CE}" srcOrd="1" destOrd="0" presId="urn:microsoft.com/office/officeart/2005/8/layout/vList2"/>
    <dgm:cxn modelId="{AE14F039-E1E1-4781-9CEE-2E6246291D2F}" type="presParOf" srcId="{6CA0BAF8-2A7E-4520-8A77-2A90234A625A}" destId="{230BC51D-F92E-449D-987B-2FBFA004E0E3}" srcOrd="2" destOrd="0" presId="urn:microsoft.com/office/officeart/2005/8/layout/vList2"/>
    <dgm:cxn modelId="{E1252630-6714-4A96-B15E-7B981955360B}" type="presParOf" srcId="{6CA0BAF8-2A7E-4520-8A77-2A90234A625A}" destId="{C5CEBA49-6314-4BD6-8D62-8D78B9F9F8EA}" srcOrd="3" destOrd="0" presId="urn:microsoft.com/office/officeart/2005/8/layout/vList2"/>
    <dgm:cxn modelId="{4F8F42CE-D91D-4579-A18B-408E4014716D}" type="presParOf" srcId="{6CA0BAF8-2A7E-4520-8A77-2A90234A625A}" destId="{0B2BF063-56B5-4EEB-AF60-DBC472E162ED}" srcOrd="4" destOrd="0" presId="urn:microsoft.com/office/officeart/2005/8/layout/vList2"/>
    <dgm:cxn modelId="{5605F5CF-0D1D-461B-957C-B3E6C9B7D48B}" type="presParOf" srcId="{6CA0BAF8-2A7E-4520-8A77-2A90234A625A}" destId="{352664B8-95D8-4135-BC83-16D8A236561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41EE8A-8597-42E2-BC5E-565CFD24910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B4B9598B-C639-4BCE-BA9A-53CDE3A49C07}">
      <dgm:prSet/>
      <dgm:spPr/>
      <dgm:t>
        <a:bodyPr/>
        <a:lstStyle/>
        <a:p>
          <a:r>
            <a:rPr lang="en-US"/>
            <a:t>Lisp code is placed inside of lists</a:t>
          </a:r>
        </a:p>
      </dgm:t>
    </dgm:pt>
    <dgm:pt modelId="{E6A2B2BF-5DA6-4B5F-A298-6EF778AD3358}" type="parTrans" cxnId="{3B6B5CCB-DFBC-4C66-8DDA-BA769B443BB0}">
      <dgm:prSet/>
      <dgm:spPr/>
      <dgm:t>
        <a:bodyPr/>
        <a:lstStyle/>
        <a:p>
          <a:endParaRPr lang="en-US"/>
        </a:p>
      </dgm:t>
    </dgm:pt>
    <dgm:pt modelId="{44A38315-7465-4010-A2AA-5BF7C7BA4D28}" type="sibTrans" cxnId="{3B6B5CCB-DFBC-4C66-8DDA-BA769B443BB0}">
      <dgm:prSet/>
      <dgm:spPr/>
      <dgm:t>
        <a:bodyPr/>
        <a:lstStyle/>
        <a:p>
          <a:endParaRPr lang="en-US"/>
        </a:p>
      </dgm:t>
    </dgm:pt>
    <dgm:pt modelId="{1BEEF256-91F2-4EE6-AB1D-FF213F25D686}">
      <dgm:prSet/>
      <dgm:spPr/>
      <dgm:t>
        <a:bodyPr/>
        <a:lstStyle/>
        <a:p>
          <a:r>
            <a:rPr lang="en-US"/>
            <a:t>All* Lisp instructions are function calls</a:t>
          </a:r>
        </a:p>
      </dgm:t>
    </dgm:pt>
    <dgm:pt modelId="{83D5FEEB-8017-4805-AF89-AA477087CF61}" type="parTrans" cxnId="{CAD33B99-812E-4F33-986B-C54BF0377939}">
      <dgm:prSet/>
      <dgm:spPr/>
      <dgm:t>
        <a:bodyPr/>
        <a:lstStyle/>
        <a:p>
          <a:endParaRPr lang="en-US"/>
        </a:p>
      </dgm:t>
    </dgm:pt>
    <dgm:pt modelId="{A14E3BC3-5B9C-4045-A4E0-F93633283632}" type="sibTrans" cxnId="{CAD33B99-812E-4F33-986B-C54BF0377939}">
      <dgm:prSet/>
      <dgm:spPr/>
      <dgm:t>
        <a:bodyPr/>
        <a:lstStyle/>
        <a:p>
          <a:endParaRPr lang="en-US"/>
        </a:p>
      </dgm:t>
    </dgm:pt>
    <dgm:pt modelId="{E7919BAF-749B-43A6-A697-0D6803C60598}">
      <dgm:prSet/>
      <dgm:spPr/>
      <dgm:t>
        <a:bodyPr/>
        <a:lstStyle/>
        <a:p>
          <a:r>
            <a:rPr lang="en-US"/>
            <a:t>All Lisp function calls are written in prefix notation (name param1 param2 …)</a:t>
          </a:r>
        </a:p>
      </dgm:t>
    </dgm:pt>
    <dgm:pt modelId="{B0FB6879-1067-4091-BCDF-97540CD239BF}" type="parTrans" cxnId="{8F451EDD-8B47-43AC-8655-D336D13EC85C}">
      <dgm:prSet/>
      <dgm:spPr/>
      <dgm:t>
        <a:bodyPr/>
        <a:lstStyle/>
        <a:p>
          <a:endParaRPr lang="en-US"/>
        </a:p>
      </dgm:t>
    </dgm:pt>
    <dgm:pt modelId="{C55BA581-F50D-42AC-90D9-FFF0CA053276}" type="sibTrans" cxnId="{8F451EDD-8B47-43AC-8655-D336D13EC85C}">
      <dgm:prSet/>
      <dgm:spPr/>
      <dgm:t>
        <a:bodyPr/>
        <a:lstStyle/>
        <a:p>
          <a:endParaRPr lang="en-US"/>
        </a:p>
      </dgm:t>
    </dgm:pt>
    <dgm:pt modelId="{8ED4F182-999A-48C0-B684-F7E96689C085}">
      <dgm:prSet/>
      <dgm:spPr/>
      <dgm:t>
        <a:bodyPr/>
        <a:lstStyle/>
        <a:p>
          <a:r>
            <a:rPr lang="en-US"/>
            <a:t>All Lisp function calls return a value, which can be used in another call</a:t>
          </a:r>
        </a:p>
      </dgm:t>
    </dgm:pt>
    <dgm:pt modelId="{CD60212D-00E3-410F-B4F0-EE3D16C957CC}" type="parTrans" cxnId="{747170E2-9AE3-4451-BB1D-551E7F0E5914}">
      <dgm:prSet/>
      <dgm:spPr/>
      <dgm:t>
        <a:bodyPr/>
        <a:lstStyle/>
        <a:p>
          <a:endParaRPr lang="en-US"/>
        </a:p>
      </dgm:t>
    </dgm:pt>
    <dgm:pt modelId="{835361E9-DF0D-46F2-A3AD-24B2443BEF29}" type="sibTrans" cxnId="{747170E2-9AE3-4451-BB1D-551E7F0E5914}">
      <dgm:prSet/>
      <dgm:spPr/>
      <dgm:t>
        <a:bodyPr/>
        <a:lstStyle/>
        <a:p>
          <a:endParaRPr lang="en-US"/>
        </a:p>
      </dgm:t>
    </dgm:pt>
    <dgm:pt modelId="{CAD7265A-F174-472C-B555-B6B492FDC0C0}">
      <dgm:prSet/>
      <dgm:spPr/>
      <dgm:t>
        <a:bodyPr/>
        <a:lstStyle/>
        <a:p>
          <a:r>
            <a:rPr lang="en-US"/>
            <a:t>example:  (square (+ 3 5)) </a:t>
          </a:r>
          <a:r>
            <a:rPr lang="en-US">
              <a:sym typeface="Wingdings" panose="05000000000000000000" pitchFamily="2" charset="2"/>
            </a:rPr>
            <a:t></a:t>
          </a:r>
          <a:r>
            <a:rPr lang="en-US"/>
            <a:t> (+ 3 5) returns 8, (square 8) returns 64</a:t>
          </a:r>
        </a:p>
      </dgm:t>
    </dgm:pt>
    <dgm:pt modelId="{2E2F724B-A744-4D80-9F93-E7E833F3925E}" type="parTrans" cxnId="{57D8A10C-DFF4-49DF-AE9C-39CC16DD5691}">
      <dgm:prSet/>
      <dgm:spPr/>
      <dgm:t>
        <a:bodyPr/>
        <a:lstStyle/>
        <a:p>
          <a:endParaRPr lang="en-US"/>
        </a:p>
      </dgm:t>
    </dgm:pt>
    <dgm:pt modelId="{0E4EF5B8-E525-492B-9DF5-28D4864AF673}" type="sibTrans" cxnId="{57D8A10C-DFF4-49DF-AE9C-39CC16DD5691}">
      <dgm:prSet/>
      <dgm:spPr/>
      <dgm:t>
        <a:bodyPr/>
        <a:lstStyle/>
        <a:p>
          <a:endParaRPr lang="en-US"/>
        </a:p>
      </dgm:t>
    </dgm:pt>
    <dgm:pt modelId="{A9015F0C-8CF1-4E86-AE0C-B769E29CDE2F}">
      <dgm:prSet/>
      <dgm:spPr/>
      <dgm:t>
        <a:bodyPr/>
        <a:lstStyle/>
        <a:p>
          <a:r>
            <a:rPr lang="en-US"/>
            <a:t>Lisp data are most commonly placed in lists</a:t>
          </a:r>
        </a:p>
      </dgm:t>
    </dgm:pt>
    <dgm:pt modelId="{EAB923E6-B88C-4677-8189-9DB89E4EBD08}" type="parTrans" cxnId="{545714EB-B3EB-4E73-A2C8-7A7516175FFB}">
      <dgm:prSet/>
      <dgm:spPr/>
      <dgm:t>
        <a:bodyPr/>
        <a:lstStyle/>
        <a:p>
          <a:endParaRPr lang="en-US"/>
        </a:p>
      </dgm:t>
    </dgm:pt>
    <dgm:pt modelId="{E5CF10B9-397A-4DD9-AD4D-4BD0619451BA}" type="sibTrans" cxnId="{545714EB-B3EB-4E73-A2C8-7A7516175FFB}">
      <dgm:prSet/>
      <dgm:spPr/>
      <dgm:t>
        <a:bodyPr/>
        <a:lstStyle/>
        <a:p>
          <a:endParaRPr lang="en-US"/>
        </a:p>
      </dgm:t>
    </dgm:pt>
    <dgm:pt modelId="{F11D9D45-A5D0-4A7A-8056-FAD8E701A49C}">
      <dgm:prSet/>
      <dgm:spPr/>
      <dgm:t>
        <a:bodyPr/>
        <a:lstStyle/>
        <a:p>
          <a:r>
            <a:rPr lang="en-US"/>
            <a:t>So in Lisp, data and code have the same look to them, this makes it easy to write code that manipulates code rather than data (code that can generate code for instance)</a:t>
          </a:r>
        </a:p>
      </dgm:t>
    </dgm:pt>
    <dgm:pt modelId="{72BA3AC6-80C7-41FD-8679-EBB6EBB0BC96}" type="parTrans" cxnId="{358ED263-E72A-4FAD-A6F6-4E6E1D956FB8}">
      <dgm:prSet/>
      <dgm:spPr/>
      <dgm:t>
        <a:bodyPr/>
        <a:lstStyle/>
        <a:p>
          <a:endParaRPr lang="en-US"/>
        </a:p>
      </dgm:t>
    </dgm:pt>
    <dgm:pt modelId="{5164B0C0-A8EE-4035-A64A-2F4A210B618D}" type="sibTrans" cxnId="{358ED263-E72A-4FAD-A6F6-4E6E1D956FB8}">
      <dgm:prSet/>
      <dgm:spPr/>
      <dgm:t>
        <a:bodyPr/>
        <a:lstStyle/>
        <a:p>
          <a:endParaRPr lang="en-US"/>
        </a:p>
      </dgm:t>
    </dgm:pt>
    <dgm:pt modelId="{3CE72C33-976F-448A-859B-4BDBE0C0365C}">
      <dgm:prSet/>
      <dgm:spPr/>
      <dgm:t>
        <a:bodyPr/>
        <a:lstStyle/>
        <a:p>
          <a:r>
            <a:rPr lang="en-US"/>
            <a:t>* - there are exceptions to this statement that we will explore throughout this course</a:t>
          </a:r>
        </a:p>
      </dgm:t>
    </dgm:pt>
    <dgm:pt modelId="{24DAA67A-339E-4E13-BDE5-1893CF2BC7C7}" type="parTrans" cxnId="{1BE55F0D-28C3-4161-8A2D-3D57614DB6B5}">
      <dgm:prSet/>
      <dgm:spPr/>
      <dgm:t>
        <a:bodyPr/>
        <a:lstStyle/>
        <a:p>
          <a:endParaRPr lang="en-US"/>
        </a:p>
      </dgm:t>
    </dgm:pt>
    <dgm:pt modelId="{505CB866-392E-497B-B1CF-D7BC275F085B}" type="sibTrans" cxnId="{1BE55F0D-28C3-4161-8A2D-3D57614DB6B5}">
      <dgm:prSet/>
      <dgm:spPr/>
      <dgm:t>
        <a:bodyPr/>
        <a:lstStyle/>
        <a:p>
          <a:endParaRPr lang="en-US"/>
        </a:p>
      </dgm:t>
    </dgm:pt>
    <dgm:pt modelId="{6630E3C7-9ABE-4B48-9D58-438112D6A1B0}" type="pres">
      <dgm:prSet presAssocID="{1641EE8A-8597-42E2-BC5E-565CFD24910D}" presName="Name0" presStyleCnt="0">
        <dgm:presLayoutVars>
          <dgm:dir/>
          <dgm:animLvl val="lvl"/>
          <dgm:resizeHandles val="exact"/>
        </dgm:presLayoutVars>
      </dgm:prSet>
      <dgm:spPr/>
    </dgm:pt>
    <dgm:pt modelId="{36BCF5D1-C551-48D9-BCB2-5A207A71A0B4}" type="pres">
      <dgm:prSet presAssocID="{B4B9598B-C639-4BCE-BA9A-53CDE3A49C07}" presName="linNode" presStyleCnt="0"/>
      <dgm:spPr/>
    </dgm:pt>
    <dgm:pt modelId="{F0544551-E38A-4295-A111-23DBB30F5FB2}" type="pres">
      <dgm:prSet presAssocID="{B4B9598B-C639-4BCE-BA9A-53CDE3A49C07}" presName="parentText" presStyleLbl="node1" presStyleIdx="0" presStyleCnt="2">
        <dgm:presLayoutVars>
          <dgm:chMax val="1"/>
          <dgm:bulletEnabled val="1"/>
        </dgm:presLayoutVars>
      </dgm:prSet>
      <dgm:spPr/>
    </dgm:pt>
    <dgm:pt modelId="{D0C24D1D-EEC2-4AD2-AE28-593BD701DAC7}" type="pres">
      <dgm:prSet presAssocID="{B4B9598B-C639-4BCE-BA9A-53CDE3A49C07}" presName="descendantText" presStyleLbl="alignAccFollowNode1" presStyleIdx="0" presStyleCnt="2">
        <dgm:presLayoutVars>
          <dgm:bulletEnabled val="1"/>
        </dgm:presLayoutVars>
      </dgm:prSet>
      <dgm:spPr/>
    </dgm:pt>
    <dgm:pt modelId="{5DCD8412-C233-4A95-9D31-3BD574B8FC41}" type="pres">
      <dgm:prSet presAssocID="{44A38315-7465-4010-A2AA-5BF7C7BA4D28}" presName="sp" presStyleCnt="0"/>
      <dgm:spPr/>
    </dgm:pt>
    <dgm:pt modelId="{CDFBE704-F9D3-4B29-9CE5-43F27B2D8B31}" type="pres">
      <dgm:prSet presAssocID="{A9015F0C-8CF1-4E86-AE0C-B769E29CDE2F}" presName="linNode" presStyleCnt="0"/>
      <dgm:spPr/>
    </dgm:pt>
    <dgm:pt modelId="{EBE54DB2-EA6D-4286-9B83-BC572AD9105B}" type="pres">
      <dgm:prSet presAssocID="{A9015F0C-8CF1-4E86-AE0C-B769E29CDE2F}" presName="parentText" presStyleLbl="node1" presStyleIdx="1" presStyleCnt="2">
        <dgm:presLayoutVars>
          <dgm:chMax val="1"/>
          <dgm:bulletEnabled val="1"/>
        </dgm:presLayoutVars>
      </dgm:prSet>
      <dgm:spPr/>
    </dgm:pt>
    <dgm:pt modelId="{12907F17-83C7-4FE7-9A39-F5C6890C9D44}" type="pres">
      <dgm:prSet presAssocID="{A9015F0C-8CF1-4E86-AE0C-B769E29CDE2F}" presName="descendantText" presStyleLbl="alignAccFollowNode1" presStyleIdx="1" presStyleCnt="2">
        <dgm:presLayoutVars>
          <dgm:bulletEnabled val="1"/>
        </dgm:presLayoutVars>
      </dgm:prSet>
      <dgm:spPr/>
    </dgm:pt>
  </dgm:ptLst>
  <dgm:cxnLst>
    <dgm:cxn modelId="{57D8A10C-DFF4-49DF-AE9C-39CC16DD5691}" srcId="{8ED4F182-999A-48C0-B684-F7E96689C085}" destId="{CAD7265A-F174-472C-B555-B6B492FDC0C0}" srcOrd="0" destOrd="0" parTransId="{2E2F724B-A744-4D80-9F93-E7E833F3925E}" sibTransId="{0E4EF5B8-E525-492B-9DF5-28D4864AF673}"/>
    <dgm:cxn modelId="{1BE55F0D-28C3-4161-8A2D-3D57614DB6B5}" srcId="{F11D9D45-A5D0-4A7A-8056-FAD8E701A49C}" destId="{3CE72C33-976F-448A-859B-4BDBE0C0365C}" srcOrd="0" destOrd="0" parTransId="{24DAA67A-339E-4E13-BDE5-1893CF2BC7C7}" sibTransId="{505CB866-392E-497B-B1CF-D7BC275F085B}"/>
    <dgm:cxn modelId="{B74E2B17-722A-4221-9EB5-E147E96FC298}" type="presOf" srcId="{1BEEF256-91F2-4EE6-AB1D-FF213F25D686}" destId="{D0C24D1D-EEC2-4AD2-AE28-593BD701DAC7}" srcOrd="0" destOrd="0" presId="urn:microsoft.com/office/officeart/2005/8/layout/vList5"/>
    <dgm:cxn modelId="{89A6AF1B-ABCB-4F07-A139-4F3415FE98B0}" type="presOf" srcId="{F11D9D45-A5D0-4A7A-8056-FAD8E701A49C}" destId="{12907F17-83C7-4FE7-9A39-F5C6890C9D44}" srcOrd="0" destOrd="0" presId="urn:microsoft.com/office/officeart/2005/8/layout/vList5"/>
    <dgm:cxn modelId="{BEC92125-D1A7-4546-B99D-5D9BD009E6CE}" type="presOf" srcId="{A9015F0C-8CF1-4E86-AE0C-B769E29CDE2F}" destId="{EBE54DB2-EA6D-4286-9B83-BC572AD9105B}" srcOrd="0" destOrd="0" presId="urn:microsoft.com/office/officeart/2005/8/layout/vList5"/>
    <dgm:cxn modelId="{B46A7325-7812-461D-BCAA-3CB2D983E82B}" type="presOf" srcId="{3CE72C33-976F-448A-859B-4BDBE0C0365C}" destId="{12907F17-83C7-4FE7-9A39-F5C6890C9D44}" srcOrd="0" destOrd="1" presId="urn:microsoft.com/office/officeart/2005/8/layout/vList5"/>
    <dgm:cxn modelId="{0BC45525-259D-44D3-9DD9-C4556AC8FEF0}" type="presOf" srcId="{1641EE8A-8597-42E2-BC5E-565CFD24910D}" destId="{6630E3C7-9ABE-4B48-9D58-438112D6A1B0}" srcOrd="0" destOrd="0" presId="urn:microsoft.com/office/officeart/2005/8/layout/vList5"/>
    <dgm:cxn modelId="{A55BF928-6ED9-41E9-A4C8-90F608EDF793}" type="presOf" srcId="{B4B9598B-C639-4BCE-BA9A-53CDE3A49C07}" destId="{F0544551-E38A-4295-A111-23DBB30F5FB2}" srcOrd="0" destOrd="0" presId="urn:microsoft.com/office/officeart/2005/8/layout/vList5"/>
    <dgm:cxn modelId="{358ED263-E72A-4FAD-A6F6-4E6E1D956FB8}" srcId="{A9015F0C-8CF1-4E86-AE0C-B769E29CDE2F}" destId="{F11D9D45-A5D0-4A7A-8056-FAD8E701A49C}" srcOrd="0" destOrd="0" parTransId="{72BA3AC6-80C7-41FD-8679-EBB6EBB0BC96}" sibTransId="{5164B0C0-A8EE-4035-A64A-2F4A210B618D}"/>
    <dgm:cxn modelId="{CAD33B99-812E-4F33-986B-C54BF0377939}" srcId="{B4B9598B-C639-4BCE-BA9A-53CDE3A49C07}" destId="{1BEEF256-91F2-4EE6-AB1D-FF213F25D686}" srcOrd="0" destOrd="0" parTransId="{83D5FEEB-8017-4805-AF89-AA477087CF61}" sibTransId="{A14E3BC3-5B9C-4045-A4E0-F93633283632}"/>
    <dgm:cxn modelId="{AA0B68A6-4700-4CFE-82FB-789EE855533A}" type="presOf" srcId="{CAD7265A-F174-472C-B555-B6B492FDC0C0}" destId="{D0C24D1D-EEC2-4AD2-AE28-593BD701DAC7}" srcOrd="0" destOrd="3" presId="urn:microsoft.com/office/officeart/2005/8/layout/vList5"/>
    <dgm:cxn modelId="{FE9095A6-8768-40C0-B914-58F634D0C41C}" type="presOf" srcId="{E7919BAF-749B-43A6-A697-0D6803C60598}" destId="{D0C24D1D-EEC2-4AD2-AE28-593BD701DAC7}" srcOrd="0" destOrd="1" presId="urn:microsoft.com/office/officeart/2005/8/layout/vList5"/>
    <dgm:cxn modelId="{450F3AC8-FE35-484D-B874-092A4165F8D4}" type="presOf" srcId="{8ED4F182-999A-48C0-B684-F7E96689C085}" destId="{D0C24D1D-EEC2-4AD2-AE28-593BD701DAC7}" srcOrd="0" destOrd="2" presId="urn:microsoft.com/office/officeart/2005/8/layout/vList5"/>
    <dgm:cxn modelId="{3B6B5CCB-DFBC-4C66-8DDA-BA769B443BB0}" srcId="{1641EE8A-8597-42E2-BC5E-565CFD24910D}" destId="{B4B9598B-C639-4BCE-BA9A-53CDE3A49C07}" srcOrd="0" destOrd="0" parTransId="{E6A2B2BF-5DA6-4B5F-A298-6EF778AD3358}" sibTransId="{44A38315-7465-4010-A2AA-5BF7C7BA4D28}"/>
    <dgm:cxn modelId="{8F451EDD-8B47-43AC-8655-D336D13EC85C}" srcId="{B4B9598B-C639-4BCE-BA9A-53CDE3A49C07}" destId="{E7919BAF-749B-43A6-A697-0D6803C60598}" srcOrd="1" destOrd="0" parTransId="{B0FB6879-1067-4091-BCDF-97540CD239BF}" sibTransId="{C55BA581-F50D-42AC-90D9-FFF0CA053276}"/>
    <dgm:cxn modelId="{747170E2-9AE3-4451-BB1D-551E7F0E5914}" srcId="{B4B9598B-C639-4BCE-BA9A-53CDE3A49C07}" destId="{8ED4F182-999A-48C0-B684-F7E96689C085}" srcOrd="2" destOrd="0" parTransId="{CD60212D-00E3-410F-B4F0-EE3D16C957CC}" sibTransId="{835361E9-DF0D-46F2-A3AD-24B2443BEF29}"/>
    <dgm:cxn modelId="{545714EB-B3EB-4E73-A2C8-7A7516175FFB}" srcId="{1641EE8A-8597-42E2-BC5E-565CFD24910D}" destId="{A9015F0C-8CF1-4E86-AE0C-B769E29CDE2F}" srcOrd="1" destOrd="0" parTransId="{EAB923E6-B88C-4677-8189-9DB89E4EBD08}" sibTransId="{E5CF10B9-397A-4DD9-AD4D-4BD0619451BA}"/>
    <dgm:cxn modelId="{7A36A73B-8D93-4ABC-9A3F-FA7426F08CB8}" type="presParOf" srcId="{6630E3C7-9ABE-4B48-9D58-438112D6A1B0}" destId="{36BCF5D1-C551-48D9-BCB2-5A207A71A0B4}" srcOrd="0" destOrd="0" presId="urn:microsoft.com/office/officeart/2005/8/layout/vList5"/>
    <dgm:cxn modelId="{CF0FDCBD-C183-4DB4-BB98-20407FBF67AD}" type="presParOf" srcId="{36BCF5D1-C551-48D9-BCB2-5A207A71A0B4}" destId="{F0544551-E38A-4295-A111-23DBB30F5FB2}" srcOrd="0" destOrd="0" presId="urn:microsoft.com/office/officeart/2005/8/layout/vList5"/>
    <dgm:cxn modelId="{6C72872F-D526-4338-9163-759BF54B12B5}" type="presParOf" srcId="{36BCF5D1-C551-48D9-BCB2-5A207A71A0B4}" destId="{D0C24D1D-EEC2-4AD2-AE28-593BD701DAC7}" srcOrd="1" destOrd="0" presId="urn:microsoft.com/office/officeart/2005/8/layout/vList5"/>
    <dgm:cxn modelId="{EE60A3D9-2039-4E78-A246-32F650B8D2BB}" type="presParOf" srcId="{6630E3C7-9ABE-4B48-9D58-438112D6A1B0}" destId="{5DCD8412-C233-4A95-9D31-3BD574B8FC41}" srcOrd="1" destOrd="0" presId="urn:microsoft.com/office/officeart/2005/8/layout/vList5"/>
    <dgm:cxn modelId="{8C05D92F-6E50-4812-8E61-020C03EB6550}" type="presParOf" srcId="{6630E3C7-9ABE-4B48-9D58-438112D6A1B0}" destId="{CDFBE704-F9D3-4B29-9CE5-43F27B2D8B31}" srcOrd="2" destOrd="0" presId="urn:microsoft.com/office/officeart/2005/8/layout/vList5"/>
    <dgm:cxn modelId="{30B08CA2-FDFF-41E7-8E12-50C3D59A4CB0}" type="presParOf" srcId="{CDFBE704-F9D3-4B29-9CE5-43F27B2D8B31}" destId="{EBE54DB2-EA6D-4286-9B83-BC572AD9105B}" srcOrd="0" destOrd="0" presId="urn:microsoft.com/office/officeart/2005/8/layout/vList5"/>
    <dgm:cxn modelId="{3176FF23-E01E-4009-9D95-5EC0DD8AD26B}" type="presParOf" srcId="{CDFBE704-F9D3-4B29-9CE5-43F27B2D8B31}" destId="{12907F17-83C7-4FE7-9A39-F5C6890C9D4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5C955-2568-4F1C-95BE-6D0000825122}">
      <dsp:nvSpPr>
        <dsp:cNvPr id="0" name=""/>
        <dsp:cNvSpPr/>
      </dsp:nvSpPr>
      <dsp:spPr>
        <a:xfrm>
          <a:off x="0" y="60606"/>
          <a:ext cx="5796200" cy="1095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US" sz="1800" kern="1200" dirty="0"/>
            <a:t>In part because this was early in the history of high level languages, and in part because of the desire to support AI</a:t>
          </a:r>
        </a:p>
      </dsp:txBody>
      <dsp:txXfrm>
        <a:off x="53459" y="114065"/>
        <a:ext cx="5689282" cy="988202"/>
      </dsp:txXfrm>
    </dsp:sp>
    <dsp:sp modelId="{0EB1EB1C-E7B8-4376-9003-42C1704F187E}">
      <dsp:nvSpPr>
        <dsp:cNvPr id="0" name=""/>
        <dsp:cNvSpPr/>
      </dsp:nvSpPr>
      <dsp:spPr>
        <a:xfrm>
          <a:off x="0" y="1155726"/>
          <a:ext cx="5796200"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029"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LISP used dynamic scoping</a:t>
          </a:r>
        </a:p>
        <a:p>
          <a:pPr marL="114300" lvl="1" indent="-114300" algn="l" defTabSz="622300">
            <a:lnSpc>
              <a:spcPct val="100000"/>
            </a:lnSpc>
            <a:spcBef>
              <a:spcPct val="0"/>
            </a:spcBef>
            <a:spcAft>
              <a:spcPct val="20000"/>
            </a:spcAft>
            <a:buChar char="•"/>
          </a:pPr>
          <a:r>
            <a:rPr lang="en-US" sz="1400" kern="1200" dirty="0"/>
            <a:t>LISP had no compiler</a:t>
          </a:r>
        </a:p>
        <a:p>
          <a:pPr marL="114300" lvl="1" indent="-114300" algn="l" defTabSz="622300">
            <a:lnSpc>
              <a:spcPct val="100000"/>
            </a:lnSpc>
            <a:spcBef>
              <a:spcPct val="0"/>
            </a:spcBef>
            <a:spcAft>
              <a:spcPct val="20000"/>
            </a:spcAft>
            <a:buChar char="•"/>
          </a:pPr>
          <a:r>
            <a:rPr lang="en-US" sz="1400" kern="1200" dirty="0"/>
            <a:t>LISP had no local variables</a:t>
          </a:r>
        </a:p>
        <a:p>
          <a:pPr marL="114300" lvl="1" indent="-114300" algn="l" defTabSz="622300">
            <a:lnSpc>
              <a:spcPct val="100000"/>
            </a:lnSpc>
            <a:spcBef>
              <a:spcPct val="0"/>
            </a:spcBef>
            <a:spcAft>
              <a:spcPct val="20000"/>
            </a:spcAft>
            <a:buChar char="•"/>
          </a:pPr>
          <a:r>
            <a:rPr lang="en-US" sz="1400" kern="1200" dirty="0"/>
            <a:t>LISP was slow</a:t>
          </a:r>
        </a:p>
      </dsp:txBody>
      <dsp:txXfrm>
        <a:off x="0" y="1155726"/>
        <a:ext cx="5796200" cy="1061910"/>
      </dsp:txXfrm>
    </dsp:sp>
    <dsp:sp modelId="{E0D8A91F-B227-430E-A18C-FD126C361F0A}">
      <dsp:nvSpPr>
        <dsp:cNvPr id="0" name=""/>
        <dsp:cNvSpPr/>
      </dsp:nvSpPr>
      <dsp:spPr>
        <a:xfrm>
          <a:off x="0" y="2217637"/>
          <a:ext cx="5796200" cy="109512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US" sz="1800" kern="1200" dirty="0"/>
            <a:t>But, because LISP was interpreted</a:t>
          </a:r>
        </a:p>
      </dsp:txBody>
      <dsp:txXfrm>
        <a:off x="53459" y="2271096"/>
        <a:ext cx="5689282" cy="988202"/>
      </dsp:txXfrm>
    </dsp:sp>
    <dsp:sp modelId="{7E34B490-E043-4A79-8095-3C937AFAC018}">
      <dsp:nvSpPr>
        <dsp:cNvPr id="0" name=""/>
        <dsp:cNvSpPr/>
      </dsp:nvSpPr>
      <dsp:spPr>
        <a:xfrm>
          <a:off x="0" y="3312757"/>
          <a:ext cx="5796200"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029"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It was easy to prototype systems and build larger scale systems than a compiled language</a:t>
          </a:r>
        </a:p>
        <a:p>
          <a:pPr marL="114300" lvl="1" indent="-114300" algn="l" defTabSz="622300">
            <a:lnSpc>
              <a:spcPct val="100000"/>
            </a:lnSpc>
            <a:spcBef>
              <a:spcPct val="0"/>
            </a:spcBef>
            <a:spcAft>
              <a:spcPct val="20000"/>
            </a:spcAft>
            <a:buChar char="•"/>
          </a:pPr>
          <a:r>
            <a:rPr lang="en-US" sz="1400" b="1" kern="1200" dirty="0"/>
            <a:t>Lisp had features not available in other early languages</a:t>
          </a:r>
        </a:p>
        <a:p>
          <a:pPr marL="228600" lvl="2" indent="-114300" algn="l" defTabSz="622300">
            <a:lnSpc>
              <a:spcPct val="90000"/>
            </a:lnSpc>
            <a:spcBef>
              <a:spcPct val="0"/>
            </a:spcBef>
            <a:spcAft>
              <a:spcPct val="20000"/>
            </a:spcAft>
            <a:buChar char="•"/>
          </a:pPr>
          <a:r>
            <a:rPr lang="en-US" sz="1400" b="1" kern="1200" dirty="0"/>
            <a:t>Recursion</a:t>
          </a:r>
        </a:p>
        <a:p>
          <a:pPr marL="228600" lvl="2" indent="-114300" algn="l" defTabSz="622300">
            <a:lnSpc>
              <a:spcPct val="90000"/>
            </a:lnSpc>
            <a:spcBef>
              <a:spcPct val="0"/>
            </a:spcBef>
            <a:spcAft>
              <a:spcPct val="20000"/>
            </a:spcAft>
            <a:buChar char="•"/>
          </a:pPr>
          <a:r>
            <a:rPr lang="en-US" sz="1400" b="1" kern="1200" dirty="0"/>
            <a:t>Linked lists </a:t>
          </a:r>
        </a:p>
        <a:p>
          <a:pPr marL="228600" lvl="2" indent="-114300" algn="l" defTabSz="622300">
            <a:lnSpc>
              <a:spcPct val="90000"/>
            </a:lnSpc>
            <a:spcBef>
              <a:spcPct val="0"/>
            </a:spcBef>
            <a:spcAft>
              <a:spcPct val="20000"/>
            </a:spcAft>
            <a:buChar char="•"/>
          </a:pPr>
          <a:r>
            <a:rPr lang="en-US" sz="1400" b="1" kern="1200" dirty="0"/>
            <a:t>Dynamic memory allocation</a:t>
          </a:r>
        </a:p>
        <a:p>
          <a:pPr marL="228600" lvl="2" indent="-114300" algn="l" defTabSz="622300">
            <a:lnSpc>
              <a:spcPct val="90000"/>
            </a:lnSpc>
            <a:spcBef>
              <a:spcPct val="0"/>
            </a:spcBef>
            <a:spcAft>
              <a:spcPct val="20000"/>
            </a:spcAft>
            <a:buChar char="•"/>
          </a:pPr>
          <a:r>
            <a:rPr lang="en-US" sz="1400" b="1" kern="1200" dirty="0" err="1"/>
            <a:t>Typeless</a:t>
          </a:r>
          <a:r>
            <a:rPr lang="en-US" sz="1400" b="1" kern="1200" dirty="0"/>
            <a:t> variables</a:t>
          </a:r>
        </a:p>
      </dsp:txBody>
      <dsp:txXfrm>
        <a:off x="0" y="3312757"/>
        <a:ext cx="5796200" cy="1713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8318F-E780-4424-8182-AFF785629C2B}">
      <dsp:nvSpPr>
        <dsp:cNvPr id="0" name=""/>
        <dsp:cNvSpPr/>
      </dsp:nvSpPr>
      <dsp:spPr>
        <a:xfrm>
          <a:off x="0" y="515474"/>
          <a:ext cx="8763000" cy="4317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CL is a very successful language in that</a:t>
          </a:r>
        </a:p>
      </dsp:txBody>
      <dsp:txXfrm>
        <a:off x="21075" y="536549"/>
        <a:ext cx="8720850" cy="389580"/>
      </dsp:txXfrm>
    </dsp:sp>
    <dsp:sp modelId="{2AD6326E-3687-4DCA-BE88-E60DF116322A}">
      <dsp:nvSpPr>
        <dsp:cNvPr id="0" name=""/>
        <dsp:cNvSpPr/>
      </dsp:nvSpPr>
      <dsp:spPr>
        <a:xfrm>
          <a:off x="0" y="947204"/>
          <a:ext cx="8763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Corbel" panose="020B0503020204020204"/>
            </a:rPr>
            <a:t>It</a:t>
          </a:r>
          <a:r>
            <a:rPr lang="en-US" sz="1400" kern="1200" dirty="0"/>
            <a:t> is extremely powerful as an AI tool</a:t>
          </a:r>
        </a:p>
      </dsp:txBody>
      <dsp:txXfrm>
        <a:off x="0" y="947204"/>
        <a:ext cx="8763000" cy="298080"/>
      </dsp:txXfrm>
    </dsp:sp>
    <dsp:sp modelId="{021F2949-54BE-4E21-B32E-E23C815D2D37}">
      <dsp:nvSpPr>
        <dsp:cNvPr id="0" name=""/>
        <dsp:cNvSpPr/>
      </dsp:nvSpPr>
      <dsp:spPr>
        <a:xfrm>
          <a:off x="0" y="1245284"/>
          <a:ext cx="8763000" cy="4317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And yet CL is a very uncommon language because</a:t>
          </a:r>
        </a:p>
      </dsp:txBody>
      <dsp:txXfrm>
        <a:off x="21075" y="1266359"/>
        <a:ext cx="8720850" cy="389580"/>
      </dsp:txXfrm>
    </dsp:sp>
    <dsp:sp modelId="{E9CA481A-975E-4E78-8C53-FC726BB0F468}">
      <dsp:nvSpPr>
        <dsp:cNvPr id="0" name=""/>
        <dsp:cNvSpPr/>
      </dsp:nvSpPr>
      <dsp:spPr>
        <a:xfrm>
          <a:off x="0" y="1677014"/>
          <a:ext cx="87630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Corbel" panose="020B0503020204020204"/>
            </a:rPr>
            <a:t>It</a:t>
          </a:r>
          <a:r>
            <a:rPr lang="en-US" sz="1400" kern="1200" dirty="0"/>
            <a:t> is very complicated</a:t>
          </a:r>
        </a:p>
        <a:p>
          <a:pPr marL="114300" lvl="1" indent="-114300" algn="l" defTabSz="622300">
            <a:lnSpc>
              <a:spcPct val="90000"/>
            </a:lnSpc>
            <a:spcBef>
              <a:spcPct val="0"/>
            </a:spcBef>
            <a:spcAft>
              <a:spcPct val="20000"/>
            </a:spcAft>
            <a:buChar char="•"/>
          </a:pPr>
          <a:r>
            <a:rPr lang="en-US" sz="1400" kern="1200" dirty="0"/>
            <a:t>most software development is in C++ (with some in Java, C#, C, Python, Ada, etc.) such that few programmers would choose to use CL for development</a:t>
          </a:r>
        </a:p>
      </dsp:txBody>
      <dsp:txXfrm>
        <a:off x="0" y="1677014"/>
        <a:ext cx="8763000" cy="689310"/>
      </dsp:txXfrm>
    </dsp:sp>
    <dsp:sp modelId="{262CC9D0-2E24-4B17-8424-D68430F72CC2}">
      <dsp:nvSpPr>
        <dsp:cNvPr id="0" name=""/>
        <dsp:cNvSpPr/>
      </dsp:nvSpPr>
      <dsp:spPr>
        <a:xfrm>
          <a:off x="0" y="2366324"/>
          <a:ext cx="8763000" cy="4317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most important software developed from CL includes:</a:t>
          </a:r>
        </a:p>
      </dsp:txBody>
      <dsp:txXfrm>
        <a:off x="21075" y="2387399"/>
        <a:ext cx="8720850" cy="389580"/>
      </dsp:txXfrm>
    </dsp:sp>
    <dsp:sp modelId="{29146552-2039-425F-A4A6-3B86D03A74DD}">
      <dsp:nvSpPr>
        <dsp:cNvPr id="0" name=""/>
        <dsp:cNvSpPr/>
      </dsp:nvSpPr>
      <dsp:spPr>
        <a:xfrm>
          <a:off x="0" y="2798055"/>
          <a:ext cx="8763000"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Emacs</a:t>
          </a:r>
        </a:p>
        <a:p>
          <a:pPr marL="114300" lvl="1" indent="-114300" algn="l" defTabSz="622300">
            <a:lnSpc>
              <a:spcPct val="90000"/>
            </a:lnSpc>
            <a:spcBef>
              <a:spcPct val="0"/>
            </a:spcBef>
            <a:spcAft>
              <a:spcPct val="20000"/>
            </a:spcAft>
            <a:buChar char="•"/>
          </a:pPr>
          <a:r>
            <a:rPr lang="en-US" sz="1400" kern="1200" dirty="0"/>
            <a:t>G2 (a real-time expert system)</a:t>
          </a:r>
        </a:p>
        <a:p>
          <a:pPr marL="114300" lvl="1" indent="-114300" algn="l" defTabSz="622300">
            <a:lnSpc>
              <a:spcPct val="90000"/>
            </a:lnSpc>
            <a:spcBef>
              <a:spcPct val="0"/>
            </a:spcBef>
            <a:spcAft>
              <a:spcPct val="20000"/>
            </a:spcAft>
            <a:buChar char="•"/>
          </a:pPr>
          <a:r>
            <a:rPr lang="en-US" sz="1400" kern="1200" dirty="0"/>
            <a:t>AutoCAD</a:t>
          </a:r>
        </a:p>
        <a:p>
          <a:pPr marL="114300" lvl="1" indent="-114300" algn="l" defTabSz="622300">
            <a:lnSpc>
              <a:spcPct val="90000"/>
            </a:lnSpc>
            <a:spcBef>
              <a:spcPct val="0"/>
            </a:spcBef>
            <a:spcAft>
              <a:spcPct val="20000"/>
            </a:spcAft>
            <a:buChar char="•"/>
          </a:pPr>
          <a:r>
            <a:rPr lang="en-US" sz="1400" kern="1200" dirty="0"/>
            <a:t>Igor Engraver (musical notation editor and publisher)</a:t>
          </a:r>
        </a:p>
        <a:p>
          <a:pPr marL="114300" lvl="1" indent="-114300" algn="l" defTabSz="622300">
            <a:lnSpc>
              <a:spcPct val="90000"/>
            </a:lnSpc>
            <a:spcBef>
              <a:spcPct val="0"/>
            </a:spcBef>
            <a:spcAft>
              <a:spcPct val="20000"/>
            </a:spcAft>
            <a:buChar char="•"/>
          </a:pPr>
          <a:r>
            <a:rPr lang="en-US" sz="1400" kern="1200" dirty="0"/>
            <a:t>Yahoo Store</a:t>
          </a:r>
        </a:p>
      </dsp:txBody>
      <dsp:txXfrm>
        <a:off x="0" y="2798055"/>
        <a:ext cx="8763000" cy="1229580"/>
      </dsp:txXfrm>
    </dsp:sp>
    <dsp:sp modelId="{1C9A0C8E-622B-4CBE-B640-56885E4940FE}">
      <dsp:nvSpPr>
        <dsp:cNvPr id="0" name=""/>
        <dsp:cNvSpPr/>
      </dsp:nvSpPr>
      <dsp:spPr>
        <a:xfrm>
          <a:off x="0" y="4027635"/>
          <a:ext cx="8763000" cy="4317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Up until the early 1990s, most AI research was still done in Lisp, most using Common Lisp</a:t>
          </a:r>
        </a:p>
      </dsp:txBody>
      <dsp:txXfrm>
        <a:off x="21075" y="4048710"/>
        <a:ext cx="8720850" cy="389580"/>
      </dsp:txXfrm>
    </dsp:sp>
    <dsp:sp modelId="{D29865E9-CDA8-4EC6-A68F-D3C9323E83C7}">
      <dsp:nvSpPr>
        <dsp:cNvPr id="0" name=""/>
        <dsp:cNvSpPr/>
      </dsp:nvSpPr>
      <dsp:spPr>
        <a:xfrm>
          <a:off x="0" y="4459365"/>
          <a:ext cx="87630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However, once C++ added objects, many researchers switched to C++ because</a:t>
          </a:r>
        </a:p>
        <a:p>
          <a:pPr marL="228600" lvl="2" indent="-114300" algn="l" defTabSz="622300">
            <a:lnSpc>
              <a:spcPct val="90000"/>
            </a:lnSpc>
            <a:spcBef>
              <a:spcPct val="0"/>
            </a:spcBef>
            <a:spcAft>
              <a:spcPct val="20000"/>
            </a:spcAft>
            <a:buChar char="•"/>
          </a:pPr>
          <a:r>
            <a:rPr lang="en-US" sz="1400" kern="1200" dirty="0"/>
            <a:t>Their graduate students had more familiarity with C++</a:t>
          </a:r>
        </a:p>
        <a:p>
          <a:pPr marL="228600" lvl="2" indent="-114300" algn="l" defTabSz="622300">
            <a:lnSpc>
              <a:spcPct val="90000"/>
            </a:lnSpc>
            <a:spcBef>
              <a:spcPct val="0"/>
            </a:spcBef>
            <a:spcAft>
              <a:spcPct val="20000"/>
            </a:spcAft>
            <a:buChar char="•"/>
          </a:pPr>
          <a:r>
            <a:rPr lang="en-US" sz="1400" kern="1200" dirty="0"/>
            <a:t>Obtaining C++ compilers is often cheaper and easier than CL compilers and environments</a:t>
          </a:r>
        </a:p>
        <a:p>
          <a:pPr marL="228600" lvl="2" indent="-114300" algn="l" defTabSz="622300">
            <a:lnSpc>
              <a:spcPct val="90000"/>
            </a:lnSpc>
            <a:spcBef>
              <a:spcPct val="0"/>
            </a:spcBef>
            <a:spcAft>
              <a:spcPct val="20000"/>
            </a:spcAft>
            <a:buChar char="•"/>
          </a:pPr>
          <a:r>
            <a:rPr lang="en-US" sz="1400" kern="1200" dirty="0"/>
            <a:t>C++ programs will run faster than CL programs (not always true, but generally true)</a:t>
          </a:r>
        </a:p>
      </dsp:txBody>
      <dsp:txXfrm>
        <a:off x="0" y="4459365"/>
        <a:ext cx="8763000" cy="968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E4D7-A9FF-4E74-8757-D6769F5516EE}">
      <dsp:nvSpPr>
        <dsp:cNvPr id="0" name=""/>
        <dsp:cNvSpPr/>
      </dsp:nvSpPr>
      <dsp:spPr>
        <a:xfrm>
          <a:off x="1065682" y="2498"/>
          <a:ext cx="4262729" cy="723635"/>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Learn about functional programming</a:t>
          </a:r>
        </a:p>
      </dsp:txBody>
      <dsp:txXfrm>
        <a:off x="1065682" y="2498"/>
        <a:ext cx="4262729" cy="723635"/>
      </dsp:txXfrm>
    </dsp:sp>
    <dsp:sp modelId="{84CD9454-8261-4BF5-8698-D575CB7352C8}">
      <dsp:nvSpPr>
        <dsp:cNvPr id="0" name=""/>
        <dsp:cNvSpPr/>
      </dsp:nvSpPr>
      <dsp:spPr>
        <a:xfrm>
          <a:off x="0" y="2498"/>
          <a:ext cx="1065682" cy="72363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Learn about</a:t>
          </a:r>
        </a:p>
      </dsp:txBody>
      <dsp:txXfrm>
        <a:off x="0" y="2498"/>
        <a:ext cx="1065682" cy="723635"/>
      </dsp:txXfrm>
    </dsp:sp>
    <dsp:sp modelId="{56D7686D-C8BE-404D-A0DE-386FC472736B}">
      <dsp:nvSpPr>
        <dsp:cNvPr id="0" name=""/>
        <dsp:cNvSpPr/>
      </dsp:nvSpPr>
      <dsp:spPr>
        <a:xfrm>
          <a:off x="1065682" y="769552"/>
          <a:ext cx="4262729" cy="723635"/>
        </a:xfrm>
        <a:prstGeom prst="rect">
          <a:avLst/>
        </a:prstGeom>
        <a:solidFill>
          <a:schemeClr val="accent2">
            <a:tint val="40000"/>
            <a:alpha val="90000"/>
            <a:hueOff val="534810"/>
            <a:satOff val="-9507"/>
            <a:lumOff val="-688"/>
            <a:alphaOff val="0"/>
          </a:schemeClr>
        </a:solidFill>
        <a:ln w="10795" cap="flat" cmpd="sng" algn="ctr">
          <a:solidFill>
            <a:schemeClr val="accent2">
              <a:tint val="40000"/>
              <a:alpha val="90000"/>
              <a:hueOff val="534810"/>
              <a:satOff val="-9507"/>
              <a:lumOff val="-6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Learn how to utilize recursion better</a:t>
          </a:r>
        </a:p>
      </dsp:txBody>
      <dsp:txXfrm>
        <a:off x="1065682" y="769552"/>
        <a:ext cx="4262729" cy="723635"/>
      </dsp:txXfrm>
    </dsp:sp>
    <dsp:sp modelId="{6A3D00A2-FDE7-46D2-B381-1ECAF0C533D0}">
      <dsp:nvSpPr>
        <dsp:cNvPr id="0" name=""/>
        <dsp:cNvSpPr/>
      </dsp:nvSpPr>
      <dsp:spPr>
        <a:xfrm>
          <a:off x="0" y="769552"/>
          <a:ext cx="1065682" cy="723635"/>
        </a:xfrm>
        <a:prstGeom prst="rect">
          <a:avLst/>
        </a:prstGeom>
        <a:solidFill>
          <a:schemeClr val="accent2">
            <a:hueOff val="325742"/>
            <a:satOff val="-5256"/>
            <a:lumOff val="-915"/>
            <a:alphaOff val="0"/>
          </a:schemeClr>
        </a:solidFill>
        <a:ln w="10795" cap="flat" cmpd="sng" algn="ctr">
          <a:solidFill>
            <a:schemeClr val="accent2">
              <a:hueOff val="325742"/>
              <a:satOff val="-5256"/>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Learn</a:t>
          </a:r>
        </a:p>
      </dsp:txBody>
      <dsp:txXfrm>
        <a:off x="0" y="769552"/>
        <a:ext cx="1065682" cy="723635"/>
      </dsp:txXfrm>
    </dsp:sp>
    <dsp:sp modelId="{7A94434D-0785-4909-B035-D83215E2CBA2}">
      <dsp:nvSpPr>
        <dsp:cNvPr id="0" name=""/>
        <dsp:cNvSpPr/>
      </dsp:nvSpPr>
      <dsp:spPr>
        <a:xfrm>
          <a:off x="1065682" y="1536605"/>
          <a:ext cx="4262729" cy="723635"/>
        </a:xfrm>
        <a:prstGeom prst="rect">
          <a:avLst/>
        </a:prstGeom>
        <a:solidFill>
          <a:schemeClr val="accent2">
            <a:tint val="40000"/>
            <a:alpha val="90000"/>
            <a:hueOff val="1069620"/>
            <a:satOff val="-19014"/>
            <a:lumOff val="-1376"/>
            <a:alphaOff val="0"/>
          </a:schemeClr>
        </a:solidFill>
        <a:ln w="10795" cap="flat" cmpd="sng" algn="ctr">
          <a:solidFill>
            <a:schemeClr val="accent2">
              <a:tint val="40000"/>
              <a:alpha val="90000"/>
              <a:hueOff val="1069620"/>
              <a:satOff val="-19014"/>
              <a:lumOff val="-13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Learn about symbolic computing</a:t>
          </a:r>
        </a:p>
      </dsp:txBody>
      <dsp:txXfrm>
        <a:off x="1065682" y="1536605"/>
        <a:ext cx="4262729" cy="723635"/>
      </dsp:txXfrm>
    </dsp:sp>
    <dsp:sp modelId="{79FC3271-AAB4-4928-8F19-100F5743E136}">
      <dsp:nvSpPr>
        <dsp:cNvPr id="0" name=""/>
        <dsp:cNvSpPr/>
      </dsp:nvSpPr>
      <dsp:spPr>
        <a:xfrm>
          <a:off x="0" y="1536605"/>
          <a:ext cx="1065682" cy="723635"/>
        </a:xfrm>
        <a:prstGeom prst="rect">
          <a:avLst/>
        </a:prstGeom>
        <a:solidFill>
          <a:schemeClr val="accent2">
            <a:hueOff val="651485"/>
            <a:satOff val="-10511"/>
            <a:lumOff val="-1830"/>
            <a:alphaOff val="0"/>
          </a:schemeClr>
        </a:solidFill>
        <a:ln w="10795" cap="flat" cmpd="sng" algn="ctr">
          <a:solidFill>
            <a:schemeClr val="accent2">
              <a:hueOff val="651485"/>
              <a:satOff val="-10511"/>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Learn about</a:t>
          </a:r>
        </a:p>
      </dsp:txBody>
      <dsp:txXfrm>
        <a:off x="0" y="1536605"/>
        <a:ext cx="1065682" cy="723635"/>
      </dsp:txXfrm>
    </dsp:sp>
    <dsp:sp modelId="{3768110F-E73D-424A-BDF4-62880380F6E2}">
      <dsp:nvSpPr>
        <dsp:cNvPr id="0" name=""/>
        <dsp:cNvSpPr/>
      </dsp:nvSpPr>
      <dsp:spPr>
        <a:xfrm>
          <a:off x="1065682" y="2303658"/>
          <a:ext cx="4262729" cy="723635"/>
        </a:xfrm>
        <a:prstGeom prst="rect">
          <a:avLst/>
        </a:prstGeom>
        <a:solidFill>
          <a:schemeClr val="accent2">
            <a:tint val="40000"/>
            <a:alpha val="90000"/>
            <a:hueOff val="1604430"/>
            <a:satOff val="-28521"/>
            <a:lumOff val="-2064"/>
            <a:alphaOff val="0"/>
          </a:schemeClr>
        </a:solidFill>
        <a:ln w="10795" cap="flat" cmpd="sng" algn="ctr">
          <a:solidFill>
            <a:schemeClr val="accent2">
              <a:tint val="40000"/>
              <a:alpha val="90000"/>
              <a:hueOff val="1604430"/>
              <a:satOff val="-28521"/>
              <a:lumOff val="-20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Gain experience in other languages and syntax</a:t>
          </a:r>
        </a:p>
      </dsp:txBody>
      <dsp:txXfrm>
        <a:off x="1065682" y="2303658"/>
        <a:ext cx="4262729" cy="723635"/>
      </dsp:txXfrm>
    </dsp:sp>
    <dsp:sp modelId="{C5800EA8-F0D8-4950-97DE-1E6D99C1B3F4}">
      <dsp:nvSpPr>
        <dsp:cNvPr id="0" name=""/>
        <dsp:cNvSpPr/>
      </dsp:nvSpPr>
      <dsp:spPr>
        <a:xfrm>
          <a:off x="0" y="2303658"/>
          <a:ext cx="1065682" cy="723635"/>
        </a:xfrm>
        <a:prstGeom prst="rect">
          <a:avLst/>
        </a:prstGeom>
        <a:solidFill>
          <a:schemeClr val="accent2">
            <a:hueOff val="977227"/>
            <a:satOff val="-15767"/>
            <a:lumOff val="-2745"/>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Gain</a:t>
          </a:r>
        </a:p>
      </dsp:txBody>
      <dsp:txXfrm>
        <a:off x="0" y="2303658"/>
        <a:ext cx="1065682" cy="723635"/>
      </dsp:txXfrm>
    </dsp:sp>
    <dsp:sp modelId="{60C5747E-321C-4159-94ED-C4F1734E44AE}">
      <dsp:nvSpPr>
        <dsp:cNvPr id="0" name=""/>
        <dsp:cNvSpPr/>
      </dsp:nvSpPr>
      <dsp:spPr>
        <a:xfrm>
          <a:off x="1065682" y="3070711"/>
          <a:ext cx="4262729" cy="723635"/>
        </a:xfrm>
        <a:prstGeom prst="rect">
          <a:avLst/>
        </a:prstGeom>
        <a:solidFill>
          <a:schemeClr val="accent2">
            <a:tint val="40000"/>
            <a:alpha val="90000"/>
            <a:hueOff val="2139240"/>
            <a:satOff val="-38027"/>
            <a:lumOff val="-2751"/>
            <a:alphaOff val="0"/>
          </a:schemeClr>
        </a:solidFill>
        <a:ln w="10795" cap="flat" cmpd="sng" algn="ctr">
          <a:solidFill>
            <a:schemeClr val="accent2">
              <a:tint val="40000"/>
              <a:alpha val="90000"/>
              <a:hueOff val="2139240"/>
              <a:satOff val="-38027"/>
              <a:lumOff val="-2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Get a better idea of such concepts as scope, binding, memory allocation, etc.</a:t>
          </a:r>
        </a:p>
      </dsp:txBody>
      <dsp:txXfrm>
        <a:off x="1065682" y="3070711"/>
        <a:ext cx="4262729" cy="723635"/>
      </dsp:txXfrm>
    </dsp:sp>
    <dsp:sp modelId="{E58CCBF0-E91E-4693-89CB-3C3F061DDF9B}">
      <dsp:nvSpPr>
        <dsp:cNvPr id="0" name=""/>
        <dsp:cNvSpPr/>
      </dsp:nvSpPr>
      <dsp:spPr>
        <a:xfrm>
          <a:off x="0" y="3070711"/>
          <a:ext cx="1065682" cy="723635"/>
        </a:xfrm>
        <a:prstGeom prst="rect">
          <a:avLst/>
        </a:prstGeom>
        <a:solidFill>
          <a:schemeClr val="accent2">
            <a:hueOff val="1302969"/>
            <a:satOff val="-21023"/>
            <a:lumOff val="-3660"/>
            <a:alphaOff val="0"/>
          </a:schemeClr>
        </a:solidFill>
        <a:ln w="10795" cap="flat" cmpd="sng" algn="ctr">
          <a:solidFill>
            <a:schemeClr val="accent2">
              <a:hueOff val="1302969"/>
              <a:satOff val="-21023"/>
              <a:lumOff val="-36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Get</a:t>
          </a:r>
        </a:p>
      </dsp:txBody>
      <dsp:txXfrm>
        <a:off x="0" y="3070711"/>
        <a:ext cx="1065682" cy="723635"/>
      </dsp:txXfrm>
    </dsp:sp>
    <dsp:sp modelId="{7FEBF57B-B162-4B2E-ADC5-B18F3EE8B8E6}">
      <dsp:nvSpPr>
        <dsp:cNvPr id="0" name=""/>
        <dsp:cNvSpPr/>
      </dsp:nvSpPr>
      <dsp:spPr>
        <a:xfrm>
          <a:off x="1065682" y="3837764"/>
          <a:ext cx="4262729" cy="723635"/>
        </a:xfrm>
        <a:prstGeom prst="rect">
          <a:avLst/>
        </a:prstGeom>
        <a:solidFill>
          <a:schemeClr val="accent2">
            <a:tint val="40000"/>
            <a:alpha val="90000"/>
            <a:hueOff val="2674050"/>
            <a:satOff val="-47534"/>
            <a:lumOff val="-3439"/>
            <a:alphaOff val="0"/>
          </a:schemeClr>
        </a:solidFill>
        <a:ln w="10795" cap="flat" cmpd="sng" algn="ctr">
          <a:solidFill>
            <a:schemeClr val="accent2">
              <a:tint val="40000"/>
              <a:alpha val="90000"/>
              <a:hueOff val="2674050"/>
              <a:satOff val="-47534"/>
              <a:lumOff val="-3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ctr" anchorCtr="0">
          <a:noAutofit/>
        </a:bodyPr>
        <a:lstStyle/>
        <a:p>
          <a:pPr marL="0" lvl="0" indent="0" algn="l" defTabSz="488950">
            <a:lnSpc>
              <a:spcPct val="90000"/>
            </a:lnSpc>
            <a:spcBef>
              <a:spcPct val="0"/>
            </a:spcBef>
            <a:spcAft>
              <a:spcPct val="35000"/>
            </a:spcAft>
            <a:buNone/>
          </a:pPr>
          <a:r>
            <a:rPr lang="en-US" sz="1100" kern="1200" dirty="0"/>
            <a:t>Learn a little about AI problem solving</a:t>
          </a:r>
        </a:p>
      </dsp:txBody>
      <dsp:txXfrm>
        <a:off x="1065682" y="3837764"/>
        <a:ext cx="4262729" cy="723635"/>
      </dsp:txXfrm>
    </dsp:sp>
    <dsp:sp modelId="{4F248C72-6985-466D-964C-2C22D81F4B75}">
      <dsp:nvSpPr>
        <dsp:cNvPr id="0" name=""/>
        <dsp:cNvSpPr/>
      </dsp:nvSpPr>
      <dsp:spPr>
        <a:xfrm>
          <a:off x="0" y="3837764"/>
          <a:ext cx="1065682" cy="723635"/>
        </a:xfrm>
        <a:prstGeom prst="rect">
          <a:avLst/>
        </a:prstGeom>
        <a:solidFill>
          <a:schemeClr val="accent2">
            <a:hueOff val="1628711"/>
            <a:satOff val="-26278"/>
            <a:lumOff val="-4575"/>
            <a:alphaOff val="0"/>
          </a:schemeClr>
        </a:solidFill>
        <a:ln w="10795" cap="flat" cmpd="sng" algn="ctr">
          <a:solidFill>
            <a:schemeClr val="accent2">
              <a:hueOff val="1628711"/>
              <a:satOff val="-26278"/>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Learn</a:t>
          </a:r>
        </a:p>
      </dsp:txBody>
      <dsp:txXfrm>
        <a:off x="0" y="3837764"/>
        <a:ext cx="1065682" cy="723635"/>
      </dsp:txXfrm>
    </dsp:sp>
    <dsp:sp modelId="{9FAC30EB-6D15-4944-9DDF-33BA0F8557FE}">
      <dsp:nvSpPr>
        <dsp:cNvPr id="0" name=""/>
        <dsp:cNvSpPr/>
      </dsp:nvSpPr>
      <dsp:spPr>
        <a:xfrm>
          <a:off x="1065682" y="4604818"/>
          <a:ext cx="4262729" cy="723635"/>
        </a:xfrm>
        <a:prstGeom prst="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09" tIns="183803" rIns="82709" bIns="183803" numCol="1" spcCol="1270" anchor="t" anchorCtr="0">
          <a:noAutofit/>
        </a:bodyPr>
        <a:lstStyle/>
        <a:p>
          <a:pPr marL="0" lvl="0" indent="0" algn="l" defTabSz="488950" rtl="0">
            <a:lnSpc>
              <a:spcPct val="90000"/>
            </a:lnSpc>
            <a:spcBef>
              <a:spcPct val="0"/>
            </a:spcBef>
            <a:spcAft>
              <a:spcPct val="35000"/>
            </a:spcAft>
            <a:buNone/>
          </a:pPr>
          <a:r>
            <a:rPr lang="en-US" sz="1100" kern="1200" dirty="0"/>
            <a:t>But primarily:</a:t>
          </a:r>
          <a:r>
            <a:rPr lang="en-US" sz="1100" kern="1200" dirty="0">
              <a:latin typeface="Corbel" panose="020B0503020204020204"/>
            </a:rPr>
            <a:t> </a:t>
          </a:r>
          <a:r>
            <a:rPr lang="en-US" sz="1100" kern="1200" dirty="0"/>
            <a:t> learn a new language</a:t>
          </a:r>
        </a:p>
        <a:p>
          <a:pPr marL="57150" lvl="1" indent="-57150" algn="l" defTabSz="400050" rtl="0">
            <a:lnSpc>
              <a:spcPct val="90000"/>
            </a:lnSpc>
            <a:spcBef>
              <a:spcPct val="0"/>
            </a:spcBef>
            <a:spcAft>
              <a:spcPct val="15000"/>
            </a:spcAft>
            <a:buChar char="•"/>
          </a:pPr>
          <a:r>
            <a:rPr lang="en-US" sz="900" kern="1200" dirty="0"/>
            <a:t> One that is </a:t>
          </a:r>
          <a:r>
            <a:rPr lang="en-US" sz="900" b="1" kern="1200" dirty="0"/>
            <a:t>very</a:t>
          </a:r>
          <a:r>
            <a:rPr lang="en-US" sz="900" b="1" kern="1200" dirty="0">
              <a:latin typeface="Corbel" panose="020B0503020204020204"/>
            </a:rPr>
            <a:t> very</a:t>
          </a:r>
          <a:r>
            <a:rPr lang="en-US" sz="900" kern="1200" dirty="0"/>
            <a:t> different from what you have already experienced</a:t>
          </a:r>
        </a:p>
        <a:p>
          <a:pPr marL="57150" lvl="1" indent="-57150" algn="l" defTabSz="400050" rtl="0">
            <a:lnSpc>
              <a:spcPct val="90000"/>
            </a:lnSpc>
            <a:spcBef>
              <a:spcPct val="0"/>
            </a:spcBef>
            <a:spcAft>
              <a:spcPct val="15000"/>
            </a:spcAft>
            <a:buChar char="•"/>
          </a:pPr>
          <a:r>
            <a:rPr lang="en-US" sz="900" kern="1200" dirty="0"/>
            <a:t> But also a very rich and complex language</a:t>
          </a:r>
        </a:p>
      </dsp:txBody>
      <dsp:txXfrm>
        <a:off x="1065682" y="4604818"/>
        <a:ext cx="4262729" cy="723635"/>
      </dsp:txXfrm>
    </dsp:sp>
    <dsp:sp modelId="{7046CCE7-CF7C-408A-A319-01DF9EBB13C0}">
      <dsp:nvSpPr>
        <dsp:cNvPr id="0" name=""/>
        <dsp:cNvSpPr/>
      </dsp:nvSpPr>
      <dsp:spPr>
        <a:xfrm>
          <a:off x="0" y="4604818"/>
          <a:ext cx="1065682" cy="723635"/>
        </a:xfrm>
        <a:prstGeom prst="rect">
          <a:avLst/>
        </a:prstGeom>
        <a:solidFill>
          <a:schemeClr val="accent2">
            <a:hueOff val="1954454"/>
            <a:satOff val="-31534"/>
            <a:lumOff val="-549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92" tIns="71479" rIns="56392" bIns="7147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Learn</a:t>
          </a:r>
        </a:p>
      </dsp:txBody>
      <dsp:txXfrm>
        <a:off x="0" y="4604818"/>
        <a:ext cx="1065682" cy="723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D00F0-7FB5-4689-A5C4-2898E473FB8C}">
      <dsp:nvSpPr>
        <dsp:cNvPr id="0" name=""/>
        <dsp:cNvSpPr/>
      </dsp:nvSpPr>
      <dsp:spPr>
        <a:xfrm>
          <a:off x="0" y="37186"/>
          <a:ext cx="8229600" cy="8739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All variables are in fact pointers </a:t>
          </a:r>
        </a:p>
      </dsp:txBody>
      <dsp:txXfrm>
        <a:off x="42663" y="79849"/>
        <a:ext cx="8144274" cy="788627"/>
      </dsp:txXfrm>
    </dsp:sp>
    <dsp:sp modelId="{230BC51D-F92E-449D-987B-2FBFA004E0E3}">
      <dsp:nvSpPr>
        <dsp:cNvPr id="0" name=""/>
        <dsp:cNvSpPr/>
      </dsp:nvSpPr>
      <dsp:spPr>
        <a:xfrm>
          <a:off x="0" y="974499"/>
          <a:ext cx="8229600" cy="8739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variable’s pointer points to an item in heap memory</a:t>
          </a:r>
        </a:p>
      </dsp:txBody>
      <dsp:txXfrm>
        <a:off x="42663" y="1017162"/>
        <a:ext cx="8144274" cy="788627"/>
      </dsp:txXfrm>
    </dsp:sp>
    <dsp:sp modelId="{C5CEBA49-6314-4BD6-8D62-8D78B9F9F8EA}">
      <dsp:nvSpPr>
        <dsp:cNvPr id="0" name=""/>
        <dsp:cNvSpPr/>
      </dsp:nvSpPr>
      <dsp:spPr>
        <a:xfrm>
          <a:off x="0" y="1848453"/>
          <a:ext cx="822960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like Java, there is no dereferencing (unlike C or C++)</a:t>
          </a:r>
        </a:p>
        <a:p>
          <a:pPr marL="171450" lvl="1" indent="-171450" algn="l" defTabSz="755650">
            <a:lnSpc>
              <a:spcPct val="90000"/>
            </a:lnSpc>
            <a:spcBef>
              <a:spcPct val="0"/>
            </a:spcBef>
            <a:spcAft>
              <a:spcPct val="20000"/>
            </a:spcAft>
            <a:buChar char="•"/>
          </a:pPr>
          <a:r>
            <a:rPr lang="en-US" sz="1700" kern="1200"/>
            <a:t>unlike Java, </a:t>
          </a:r>
          <a:r>
            <a:rPr lang="en-US" sz="1700" i="1" kern="1200"/>
            <a:t>all </a:t>
          </a:r>
          <a:r>
            <a:rPr lang="en-US" sz="1700" kern="1200"/>
            <a:t>items are pointed to whether they are objects, strings, arrays, numbers, atoms, whatever</a:t>
          </a:r>
        </a:p>
      </dsp:txBody>
      <dsp:txXfrm>
        <a:off x="0" y="1848453"/>
        <a:ext cx="8229600" cy="842490"/>
      </dsp:txXfrm>
    </dsp:sp>
    <dsp:sp modelId="{0B2BF063-56B5-4EEB-AF60-DBC472E162ED}">
      <dsp:nvSpPr>
        <dsp:cNvPr id="0" name=""/>
        <dsp:cNvSpPr/>
      </dsp:nvSpPr>
      <dsp:spPr>
        <a:xfrm>
          <a:off x="0" y="2690943"/>
          <a:ext cx="8229600" cy="8739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Lists are not only pointed to by the variable that defines the list, but each list element contains a pointer to the next item</a:t>
          </a:r>
        </a:p>
      </dsp:txBody>
      <dsp:txXfrm>
        <a:off x="42663" y="2733606"/>
        <a:ext cx="8144274" cy="788627"/>
      </dsp:txXfrm>
    </dsp:sp>
    <dsp:sp modelId="{352664B8-95D8-4135-BC83-16D8A236561B}">
      <dsp:nvSpPr>
        <dsp:cNvPr id="0" name=""/>
        <dsp:cNvSpPr/>
      </dsp:nvSpPr>
      <dsp:spPr>
        <a:xfrm>
          <a:off x="0" y="3564896"/>
          <a:ext cx="82296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The structure of a list item is actually two pointers</a:t>
          </a:r>
        </a:p>
        <a:p>
          <a:pPr marL="342900" lvl="2" indent="-171450" algn="l" defTabSz="755650">
            <a:lnSpc>
              <a:spcPct val="90000"/>
            </a:lnSpc>
            <a:spcBef>
              <a:spcPct val="0"/>
            </a:spcBef>
            <a:spcAft>
              <a:spcPct val="20000"/>
            </a:spcAft>
            <a:buChar char="•"/>
          </a:pPr>
          <a:r>
            <a:rPr lang="en-US" sz="1700" kern="1200"/>
            <a:t>the CAR is the pointer to the item</a:t>
          </a:r>
        </a:p>
        <a:p>
          <a:pPr marL="342900" lvl="2" indent="-171450" algn="l" defTabSz="755650">
            <a:lnSpc>
              <a:spcPct val="90000"/>
            </a:lnSpc>
            <a:spcBef>
              <a:spcPct val="0"/>
            </a:spcBef>
            <a:spcAft>
              <a:spcPct val="20000"/>
            </a:spcAft>
            <a:buChar char="•"/>
          </a:pPr>
          <a:r>
            <a:rPr lang="en-US" sz="1700" kern="1200"/>
            <a:t>the CDR is the pointer to the next list item</a:t>
          </a:r>
        </a:p>
        <a:p>
          <a:pPr marL="342900" lvl="2" indent="-171450" algn="l" defTabSz="755650">
            <a:lnSpc>
              <a:spcPct val="90000"/>
            </a:lnSpc>
            <a:spcBef>
              <a:spcPct val="0"/>
            </a:spcBef>
            <a:spcAft>
              <a:spcPct val="20000"/>
            </a:spcAft>
            <a:buChar char="•"/>
          </a:pPr>
          <a:r>
            <a:rPr lang="en-US" sz="1700" kern="1200"/>
            <a:t>this structure looks like this</a:t>
          </a:r>
        </a:p>
        <a:p>
          <a:pPr marL="171450" lvl="1" indent="-171450" algn="l" defTabSz="755650">
            <a:lnSpc>
              <a:spcPct val="90000"/>
            </a:lnSpc>
            <a:spcBef>
              <a:spcPct val="0"/>
            </a:spcBef>
            <a:spcAft>
              <a:spcPct val="20000"/>
            </a:spcAft>
            <a:buChar char="•"/>
          </a:pPr>
          <a:r>
            <a:rPr lang="en-US" sz="1700" kern="1200"/>
            <a:t>This structure is known as a </a:t>
          </a:r>
          <a:r>
            <a:rPr lang="en-US" sz="1700" i="1" kern="1200"/>
            <a:t>cons </a:t>
          </a:r>
          <a:r>
            <a:rPr lang="en-US" sz="1700" kern="1200"/>
            <a:t>cell</a:t>
          </a:r>
        </a:p>
      </dsp:txBody>
      <dsp:txXfrm>
        <a:off x="0" y="3564896"/>
        <a:ext cx="8229600" cy="1457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24D1D-EEC2-4AD2-AE28-593BD701DAC7}">
      <dsp:nvSpPr>
        <dsp:cNvPr id="0" name=""/>
        <dsp:cNvSpPr/>
      </dsp:nvSpPr>
      <dsp:spPr>
        <a:xfrm rot="5400000">
          <a:off x="2583159" y="-404826"/>
          <a:ext cx="2080320" cy="3410183"/>
        </a:xfrm>
        <a:prstGeom prst="round2Same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All* Lisp instructions are function calls</a:t>
          </a:r>
        </a:p>
        <a:p>
          <a:pPr marL="114300" lvl="1" indent="-114300" algn="l" defTabSz="666750">
            <a:lnSpc>
              <a:spcPct val="90000"/>
            </a:lnSpc>
            <a:spcBef>
              <a:spcPct val="0"/>
            </a:spcBef>
            <a:spcAft>
              <a:spcPct val="15000"/>
            </a:spcAft>
            <a:buChar char="•"/>
          </a:pPr>
          <a:r>
            <a:rPr lang="en-US" sz="1500" kern="1200"/>
            <a:t>All Lisp function calls are written in prefix notation (name param1 param2 …)</a:t>
          </a:r>
        </a:p>
        <a:p>
          <a:pPr marL="114300" lvl="1" indent="-114300" algn="l" defTabSz="666750">
            <a:lnSpc>
              <a:spcPct val="90000"/>
            </a:lnSpc>
            <a:spcBef>
              <a:spcPct val="0"/>
            </a:spcBef>
            <a:spcAft>
              <a:spcPct val="15000"/>
            </a:spcAft>
            <a:buChar char="•"/>
          </a:pPr>
          <a:r>
            <a:rPr lang="en-US" sz="1500" kern="1200"/>
            <a:t>All Lisp function calls return a value, which can be used in another call</a:t>
          </a:r>
        </a:p>
        <a:p>
          <a:pPr marL="228600" lvl="2" indent="-114300" algn="l" defTabSz="666750">
            <a:lnSpc>
              <a:spcPct val="90000"/>
            </a:lnSpc>
            <a:spcBef>
              <a:spcPct val="0"/>
            </a:spcBef>
            <a:spcAft>
              <a:spcPct val="15000"/>
            </a:spcAft>
            <a:buChar char="•"/>
          </a:pPr>
          <a:r>
            <a:rPr lang="en-US" sz="1500" kern="1200"/>
            <a:t>example:  (square (+ 3 5)) </a:t>
          </a:r>
          <a:r>
            <a:rPr lang="en-US" sz="1500" kern="1200">
              <a:sym typeface="Wingdings" panose="05000000000000000000" pitchFamily="2" charset="2"/>
            </a:rPr>
            <a:t></a:t>
          </a:r>
          <a:r>
            <a:rPr lang="en-US" sz="1500" kern="1200"/>
            <a:t> (+ 3 5) returns 8, (square 8) returns 64</a:t>
          </a:r>
        </a:p>
      </dsp:txBody>
      <dsp:txXfrm rot="-5400000">
        <a:off x="1918228" y="361658"/>
        <a:ext cx="3308630" cy="1877214"/>
      </dsp:txXfrm>
    </dsp:sp>
    <dsp:sp modelId="{F0544551-E38A-4295-A111-23DBB30F5FB2}">
      <dsp:nvSpPr>
        <dsp:cNvPr id="0" name=""/>
        <dsp:cNvSpPr/>
      </dsp:nvSpPr>
      <dsp:spPr>
        <a:xfrm>
          <a:off x="0" y="65"/>
          <a:ext cx="1918228" cy="26004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Lisp code is placed inside of lists</a:t>
          </a:r>
        </a:p>
      </dsp:txBody>
      <dsp:txXfrm>
        <a:off x="93640" y="93705"/>
        <a:ext cx="1730948" cy="2413120"/>
      </dsp:txXfrm>
    </dsp:sp>
    <dsp:sp modelId="{12907F17-83C7-4FE7-9A39-F5C6890C9D44}">
      <dsp:nvSpPr>
        <dsp:cNvPr id="0" name=""/>
        <dsp:cNvSpPr/>
      </dsp:nvSpPr>
      <dsp:spPr>
        <a:xfrm rot="5400000">
          <a:off x="2583159" y="2325594"/>
          <a:ext cx="2080320" cy="3410183"/>
        </a:xfrm>
        <a:prstGeom prst="round2Same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So in Lisp, data and code have the same look to them, this makes it easy to write code that manipulates code rather than data (code that can generate code for instance)</a:t>
          </a:r>
        </a:p>
        <a:p>
          <a:pPr marL="228600" lvl="2" indent="-114300" algn="l" defTabSz="666750">
            <a:lnSpc>
              <a:spcPct val="90000"/>
            </a:lnSpc>
            <a:spcBef>
              <a:spcPct val="0"/>
            </a:spcBef>
            <a:spcAft>
              <a:spcPct val="15000"/>
            </a:spcAft>
            <a:buChar char="•"/>
          </a:pPr>
          <a:r>
            <a:rPr lang="en-US" sz="1500" kern="1200"/>
            <a:t>* - there are exceptions to this statement that we will explore throughout this course</a:t>
          </a:r>
        </a:p>
      </dsp:txBody>
      <dsp:txXfrm rot="-5400000">
        <a:off x="1918228" y="3092079"/>
        <a:ext cx="3308630" cy="1877214"/>
      </dsp:txXfrm>
    </dsp:sp>
    <dsp:sp modelId="{EBE54DB2-EA6D-4286-9B83-BC572AD9105B}">
      <dsp:nvSpPr>
        <dsp:cNvPr id="0" name=""/>
        <dsp:cNvSpPr/>
      </dsp:nvSpPr>
      <dsp:spPr>
        <a:xfrm>
          <a:off x="0" y="2730486"/>
          <a:ext cx="1918228" cy="260040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Lisp data are most commonly placed in lists</a:t>
          </a:r>
        </a:p>
      </dsp:txBody>
      <dsp:txXfrm>
        <a:off x="93640" y="2824126"/>
        <a:ext cx="1730948" cy="2413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53A45-E353-4F1A-980F-52BA60E64023}" type="datetimeFigureOut">
              <a:rPr lang="en-US" smtClean="0"/>
              <a:t>4/14/2023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9A0E5-AD10-4CB4-84EA-BE66EDA9A575}" type="slidenum">
              <a:rPr lang="en-US" smtClean="0"/>
              <a:t>‹#›</a:t>
            </a:fld>
            <a:endParaRPr lang="en-US"/>
          </a:p>
        </p:txBody>
      </p:sp>
    </p:spTree>
    <p:extLst>
      <p:ext uri="{BB962C8B-B14F-4D97-AF65-F5344CB8AC3E}">
        <p14:creationId xmlns:p14="http://schemas.microsoft.com/office/powerpoint/2010/main" val="171789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1215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1774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3823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79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5752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8380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293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146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171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1873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dirty="0"/>
              <a:t>Click to edit Master title style</a:t>
            </a:r>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4/14/2023</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23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dirty="0"/>
              <a:pPr/>
              <a:t>4/14/2023</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19829569"/>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5289364"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6736FF-9C3D-302A-4721-2AF0D4203157}"/>
              </a:ext>
            </a:extLst>
          </p:cNvPr>
          <p:cNvSpPr>
            <a:spLocks noGrp="1"/>
          </p:cNvSpPr>
          <p:nvPr>
            <p:ph type="title"/>
          </p:nvPr>
        </p:nvSpPr>
        <p:spPr>
          <a:xfrm>
            <a:off x="216936" y="1123837"/>
            <a:ext cx="4838332" cy="1255469"/>
          </a:xfrm>
        </p:spPr>
        <p:txBody>
          <a:bodyPr>
            <a:normAutofit/>
          </a:bodyPr>
          <a:lstStyle/>
          <a:p>
            <a:r>
              <a:rPr lang="en-US" dirty="0">
                <a:latin typeface="Calibri"/>
                <a:cs typeface="Calibri"/>
              </a:rPr>
              <a:t>CS331</a:t>
            </a:r>
            <a:br>
              <a:rPr lang="en-US" dirty="0"/>
            </a:br>
            <a:r>
              <a:rPr lang="en-US" dirty="0"/>
              <a:t>PLL</a:t>
            </a:r>
          </a:p>
        </p:txBody>
      </p:sp>
      <p:sp>
        <p:nvSpPr>
          <p:cNvPr id="3" name="Content Placeholder 2">
            <a:extLst>
              <a:ext uri="{FF2B5EF4-FFF2-40B4-BE49-F238E27FC236}">
                <a16:creationId xmlns:a16="http://schemas.microsoft.com/office/drawing/2014/main" id="{BC3E852E-77BE-AB9E-0464-22683534AE11}"/>
              </a:ext>
            </a:extLst>
          </p:cNvPr>
          <p:cNvSpPr>
            <a:spLocks noGrp="1"/>
          </p:cNvSpPr>
          <p:nvPr>
            <p:ph idx="1"/>
          </p:nvPr>
        </p:nvSpPr>
        <p:spPr>
          <a:xfrm>
            <a:off x="216936" y="2510395"/>
            <a:ext cx="4838331" cy="3274586"/>
          </a:xfrm>
        </p:spPr>
        <p:txBody>
          <a:bodyPr anchor="t">
            <a:normAutofit/>
          </a:bodyPr>
          <a:lstStyle/>
          <a:p>
            <a:pPr marL="0" indent="0">
              <a:buNone/>
            </a:pPr>
            <a:endParaRPr lang="en-US">
              <a:solidFill>
                <a:srgbClr val="FFFFFF"/>
              </a:solidFill>
            </a:endParaRPr>
          </a:p>
          <a:p>
            <a:pPr marL="0" indent="0">
              <a:buNone/>
            </a:pPr>
            <a:r>
              <a:rPr lang="en-US" dirty="0">
                <a:solidFill>
                  <a:srgbClr val="FFFFFF"/>
                </a:solidFill>
              </a:rPr>
              <a:t>LISP Programming</a:t>
            </a:r>
          </a:p>
          <a:p>
            <a:pPr marL="0" indent="0">
              <a:buNone/>
            </a:pP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a:p>
            <a:pPr marL="0" indent="0">
              <a:buNone/>
            </a:pPr>
            <a:r>
              <a:rPr lang="en-US" dirty="0">
                <a:solidFill>
                  <a:srgbClr val="FFFFFF"/>
                </a:solidFill>
              </a:rPr>
              <a:t>Session by:</a:t>
            </a:r>
          </a:p>
          <a:p>
            <a:pPr marL="0" indent="0">
              <a:buNone/>
            </a:pPr>
            <a:r>
              <a:rPr lang="en-US" dirty="0">
                <a:solidFill>
                  <a:srgbClr val="FFFFFF"/>
                </a:solidFill>
              </a:rPr>
              <a:t>Prof. Pradip </a:t>
            </a:r>
            <a:r>
              <a:rPr lang="en-US" dirty="0" err="1">
                <a:solidFill>
                  <a:srgbClr val="FFFFFF"/>
                </a:solidFill>
              </a:rPr>
              <a:t>K.Das</a:t>
            </a:r>
          </a:p>
        </p:txBody>
      </p:sp>
      <p:pic>
        <p:nvPicPr>
          <p:cNvPr id="7" name="Graphic 6" descr="Programmer">
            <a:extLst>
              <a:ext uri="{FF2B5EF4-FFF2-40B4-BE49-F238E27FC236}">
                <a16:creationId xmlns:a16="http://schemas.microsoft.com/office/drawing/2014/main" id="{CE9541E1-65AE-48DC-2792-7FD80FC92D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4708" y="2007421"/>
            <a:ext cx="2833714" cy="2833714"/>
          </a:xfrm>
          <a:prstGeom prst="rect">
            <a:avLst/>
          </a:prstGeom>
        </p:spPr>
      </p:pic>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62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altLang="en-US"/>
              <a:t>Variables, Lists, Pointers</a:t>
            </a:r>
          </a:p>
        </p:txBody>
      </p:sp>
      <p:graphicFrame>
        <p:nvGraphicFramePr>
          <p:cNvPr id="13327" name="Rectangle 3">
            <a:extLst>
              <a:ext uri="{FF2B5EF4-FFF2-40B4-BE49-F238E27FC236}">
                <a16:creationId xmlns:a16="http://schemas.microsoft.com/office/drawing/2014/main" id="{ABA453BF-5ED1-42C2-1A0A-7651D31255C4}"/>
              </a:ext>
            </a:extLst>
          </p:cNvPr>
          <p:cNvGraphicFramePr>
            <a:graphicFrameLocks noGrp="1"/>
          </p:cNvGraphicFramePr>
          <p:nvPr>
            <p:ph idx="1"/>
            <p:extLst>
              <p:ext uri="{D42A27DB-BD31-4B8C-83A1-F6EECF244321}">
                <p14:modId xmlns:p14="http://schemas.microsoft.com/office/powerpoint/2010/main" val="98797774"/>
              </p:ext>
            </p:extLst>
          </p:nvPr>
        </p:nvGraphicFramePr>
        <p:xfrm>
          <a:off x="179614" y="650422"/>
          <a:ext cx="8229600" cy="5059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322" name="Group 10"/>
          <p:cNvGrpSpPr>
            <a:grpSpLocks/>
          </p:cNvGrpSpPr>
          <p:nvPr/>
        </p:nvGrpSpPr>
        <p:grpSpPr bwMode="auto">
          <a:xfrm>
            <a:off x="6324600" y="4953000"/>
            <a:ext cx="2487613" cy="1260475"/>
            <a:chOff x="3350" y="3360"/>
            <a:chExt cx="1567" cy="794"/>
          </a:xfrm>
        </p:grpSpPr>
        <p:sp>
          <p:nvSpPr>
            <p:cNvPr id="13316" name="Rectangle 4"/>
            <p:cNvSpPr>
              <a:spLocks noChangeArrowheads="1"/>
            </p:cNvSpPr>
            <p:nvPr/>
          </p:nvSpPr>
          <p:spPr bwMode="auto">
            <a:xfrm>
              <a:off x="3456" y="3360"/>
              <a:ext cx="576"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5"/>
            <p:cNvSpPr>
              <a:spLocks noChangeShapeType="1"/>
            </p:cNvSpPr>
            <p:nvPr/>
          </p:nvSpPr>
          <p:spPr bwMode="auto">
            <a:xfrm>
              <a:off x="3600" y="35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3888" y="355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Text Box 7"/>
            <p:cNvSpPr txBox="1">
              <a:spLocks noChangeArrowheads="1"/>
            </p:cNvSpPr>
            <p:nvPr/>
          </p:nvSpPr>
          <p:spPr bwMode="auto">
            <a:xfrm>
              <a:off x="3350" y="3866"/>
              <a:ext cx="5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CAR</a:t>
              </a:r>
            </a:p>
          </p:txBody>
        </p:sp>
        <p:sp>
          <p:nvSpPr>
            <p:cNvPr id="13320" name="Text Box 8"/>
            <p:cNvSpPr txBox="1">
              <a:spLocks noChangeArrowheads="1"/>
            </p:cNvSpPr>
            <p:nvPr/>
          </p:nvSpPr>
          <p:spPr bwMode="auto">
            <a:xfrm>
              <a:off x="4406" y="3386"/>
              <a:ext cx="5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CDR</a:t>
              </a:r>
            </a:p>
          </p:txBody>
        </p:sp>
        <p:sp>
          <p:nvSpPr>
            <p:cNvPr id="13321" name="Line 9"/>
            <p:cNvSpPr>
              <a:spLocks noChangeShapeType="1"/>
            </p:cNvSpPr>
            <p:nvPr/>
          </p:nvSpPr>
          <p:spPr bwMode="auto">
            <a:xfrm>
              <a:off x="3744" y="33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23" name="Line 11"/>
          <p:cNvSpPr>
            <a:spLocks noChangeShapeType="1"/>
          </p:cNvSpPr>
          <p:nvPr/>
        </p:nvSpPr>
        <p:spPr bwMode="auto">
          <a:xfrm flipV="1">
            <a:off x="5588115" y="5369378"/>
            <a:ext cx="889907" cy="117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2582693"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0" name="Rectangle 2"/>
          <p:cNvSpPr>
            <a:spLocks noGrp="1" noChangeArrowheads="1"/>
          </p:cNvSpPr>
          <p:nvPr>
            <p:ph type="title"/>
          </p:nvPr>
        </p:nvSpPr>
        <p:spPr>
          <a:xfrm>
            <a:off x="189689" y="1123837"/>
            <a:ext cx="2210611" cy="4601183"/>
          </a:xfrm>
        </p:spPr>
        <p:txBody>
          <a:bodyPr>
            <a:normAutofit/>
          </a:bodyPr>
          <a:lstStyle/>
          <a:p>
            <a:r>
              <a:rPr lang="en-US" altLang="en-US">
                <a:solidFill>
                  <a:schemeClr val="bg1"/>
                </a:solidFill>
              </a:rPr>
              <a:t>Lisp Code vs. Data</a:t>
            </a:r>
          </a:p>
        </p:txBody>
      </p:sp>
      <p:graphicFrame>
        <p:nvGraphicFramePr>
          <p:cNvPr id="7173" name="Rectangle 3">
            <a:extLst>
              <a:ext uri="{FF2B5EF4-FFF2-40B4-BE49-F238E27FC236}">
                <a16:creationId xmlns:a16="http://schemas.microsoft.com/office/drawing/2014/main" id="{E94E9121-2499-FF01-B8ED-0ED3B09DED7F}"/>
              </a:ext>
            </a:extLst>
          </p:cNvPr>
          <p:cNvGraphicFramePr>
            <a:graphicFrameLocks noGrp="1"/>
          </p:cNvGraphicFramePr>
          <p:nvPr>
            <p:ph idx="1"/>
            <p:extLst>
              <p:ext uri="{D42A27DB-BD31-4B8C-83A1-F6EECF244321}">
                <p14:modId xmlns:p14="http://schemas.microsoft.com/office/powerpoint/2010/main" val="3907693652"/>
              </p:ext>
            </p:extLst>
          </p:nvPr>
        </p:nvGraphicFramePr>
        <p:xfrm>
          <a:off x="3044951" y="758952"/>
          <a:ext cx="5328412"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9" name="Picture 11268" descr="Question mark on green pastel background">
            <a:extLst>
              <a:ext uri="{FF2B5EF4-FFF2-40B4-BE49-F238E27FC236}">
                <a16:creationId xmlns:a16="http://schemas.microsoft.com/office/drawing/2014/main" id="{94B11752-7BA4-4E12-C1E0-613EEC2460F5}"/>
              </a:ext>
            </a:extLst>
          </p:cNvPr>
          <p:cNvPicPr>
            <a:picLocks noChangeAspect="1"/>
          </p:cNvPicPr>
          <p:nvPr/>
        </p:nvPicPr>
        <p:blipFill rotWithShape="1">
          <a:blip r:embed="rId2">
            <a:duotone>
              <a:schemeClr val="bg2">
                <a:shade val="45000"/>
                <a:satMod val="135000"/>
              </a:schemeClr>
              <a:prstClr val="white"/>
            </a:duotone>
            <a:alphaModFix amt="25000"/>
          </a:blip>
          <a:srcRect l="9114" r="-7" b="9085"/>
          <a:stretch/>
        </p:blipFill>
        <p:spPr>
          <a:xfrm>
            <a:off x="20" y="1"/>
            <a:ext cx="9141694" cy="6858000"/>
          </a:xfrm>
          <a:prstGeom prst="rect">
            <a:avLst/>
          </a:prstGeom>
        </p:spPr>
      </p:pic>
      <p:sp>
        <p:nvSpPr>
          <p:cNvPr id="11275" name="Rectangle 11274">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66" name="Rectangle 2"/>
          <p:cNvSpPr>
            <a:spLocks noGrp="1" noChangeArrowheads="1"/>
          </p:cNvSpPr>
          <p:nvPr>
            <p:ph type="title"/>
          </p:nvPr>
        </p:nvSpPr>
        <p:spPr>
          <a:xfrm>
            <a:off x="189689" y="1123837"/>
            <a:ext cx="2210611" cy="4601183"/>
          </a:xfrm>
        </p:spPr>
        <p:txBody>
          <a:bodyPr>
            <a:normAutofit/>
          </a:bodyPr>
          <a:lstStyle/>
          <a:p>
            <a:r>
              <a:rPr lang="en-US" altLang="en-US"/>
              <a:t>Lisp Interpreter</a:t>
            </a:r>
          </a:p>
        </p:txBody>
      </p:sp>
      <p:sp>
        <p:nvSpPr>
          <p:cNvPr id="11267" name="Rectangle 3"/>
          <p:cNvSpPr>
            <a:spLocks noGrp="1" noChangeArrowheads="1"/>
          </p:cNvSpPr>
          <p:nvPr>
            <p:ph idx="1"/>
          </p:nvPr>
        </p:nvSpPr>
        <p:spPr>
          <a:xfrm>
            <a:off x="2901951" y="864108"/>
            <a:ext cx="5486400" cy="5120640"/>
          </a:xfrm>
        </p:spPr>
        <p:txBody>
          <a:bodyPr>
            <a:normAutofit fontScale="92500" lnSpcReduction="10000"/>
          </a:bodyPr>
          <a:lstStyle/>
          <a:p>
            <a:pPr>
              <a:buFont typeface="Wingdings" pitchFamily="18" charset="2"/>
              <a:buChar char="q"/>
            </a:pPr>
            <a:r>
              <a:rPr lang="en-US" altLang="en-US" sz="1700" dirty="0">
                <a:solidFill>
                  <a:schemeClr val="tx1"/>
                </a:solidFill>
              </a:rPr>
              <a:t>One of the more unique aspects of Lisp (as opposed to say Java or C) is that </a:t>
            </a:r>
            <a:r>
              <a:rPr lang="en-US" altLang="en-US" sz="1700" b="1" dirty="0">
                <a:solidFill>
                  <a:schemeClr val="tx1"/>
                </a:solidFill>
              </a:rPr>
              <a:t>it is an interpreted language</a:t>
            </a:r>
            <a:endParaRPr lang="en-US" b="1">
              <a:solidFill>
                <a:schemeClr val="tx1"/>
              </a:solidFill>
            </a:endParaRPr>
          </a:p>
          <a:p>
            <a:pPr marL="845820" lvl="1" indent="-342900">
              <a:buAutoNum type="arabicPeriod"/>
            </a:pPr>
            <a:r>
              <a:rPr lang="en-US" altLang="en-US" dirty="0">
                <a:solidFill>
                  <a:schemeClr val="tx1"/>
                </a:solidFill>
              </a:rPr>
              <a:t>You are given a command line where you can type in commands where a command can be </a:t>
            </a:r>
          </a:p>
          <a:p>
            <a:pPr lvl="2">
              <a:buFont typeface="Wingdings" pitchFamily="18" charset="2"/>
              <a:buChar char="ü"/>
            </a:pPr>
            <a:r>
              <a:rPr lang="en-US" altLang="en-US" sz="1700" dirty="0">
                <a:solidFill>
                  <a:schemeClr val="tx1"/>
                </a:solidFill>
              </a:rPr>
              <a:t>a single executable statement (e.g., (+ x y))</a:t>
            </a:r>
          </a:p>
          <a:p>
            <a:pPr lvl="2">
              <a:buFont typeface="Wingdings" pitchFamily="18" charset="2"/>
              <a:buChar char="ü"/>
            </a:pPr>
            <a:r>
              <a:rPr lang="en-US" altLang="en-US" sz="1700" dirty="0">
                <a:solidFill>
                  <a:schemeClr val="tx1"/>
                </a:solidFill>
              </a:rPr>
              <a:t>a definition (defining a new function, defining a variable, defining a class, instantiating an object, </a:t>
            </a:r>
            <a:r>
              <a:rPr lang="en-US" altLang="en-US" sz="1700" dirty="0" err="1">
                <a:solidFill>
                  <a:schemeClr val="tx1"/>
                </a:solidFill>
              </a:rPr>
              <a:t>etc</a:t>
            </a:r>
            <a:r>
              <a:rPr lang="en-US" altLang="en-US" sz="1700" dirty="0">
                <a:solidFill>
                  <a:schemeClr val="tx1"/>
                </a:solidFill>
              </a:rPr>
              <a:t>)</a:t>
            </a:r>
          </a:p>
          <a:p>
            <a:pPr lvl="3">
              <a:buFont typeface="Arial" pitchFamily="18" charset="2"/>
              <a:buChar char="•"/>
            </a:pPr>
            <a:r>
              <a:rPr lang="en-US" altLang="en-US" sz="1700" dirty="0">
                <a:solidFill>
                  <a:schemeClr val="tx1"/>
                </a:solidFill>
              </a:rPr>
              <a:t>you see the response immediately and you don’t have to have already compiled anything, this lets you test out code while you write it</a:t>
            </a:r>
          </a:p>
          <a:p>
            <a:pPr marL="845820" lvl="1" indent="-342900">
              <a:buAutoNum type="arabicPeriod"/>
            </a:pPr>
            <a:r>
              <a:rPr lang="en-US" altLang="en-US" dirty="0">
                <a:solidFill>
                  <a:schemeClr val="tx1"/>
                </a:solidFill>
              </a:rPr>
              <a:t>The Interpreter works on a </a:t>
            </a:r>
            <a:r>
              <a:rPr lang="en-US" altLang="en-US" b="1" dirty="0">
                <a:solidFill>
                  <a:schemeClr val="tx1"/>
                </a:solidFill>
              </a:rPr>
              <a:t>REPL cycle</a:t>
            </a:r>
            <a:r>
              <a:rPr lang="en-US" altLang="en-US" dirty="0">
                <a:solidFill>
                  <a:schemeClr val="tx1"/>
                </a:solidFill>
              </a:rPr>
              <a:t>:</a:t>
            </a:r>
          </a:p>
          <a:p>
            <a:pPr lvl="2"/>
            <a:r>
              <a:rPr lang="en-US" altLang="en-US" sz="1700" b="1" dirty="0">
                <a:solidFill>
                  <a:schemeClr val="tx1"/>
                </a:solidFill>
              </a:rPr>
              <a:t>Read –</a:t>
            </a:r>
            <a:r>
              <a:rPr lang="en-US" altLang="en-US" sz="1700" dirty="0">
                <a:solidFill>
                  <a:schemeClr val="tx1"/>
                </a:solidFill>
              </a:rPr>
              <a:t> read the latest item typed in at the command line (ended by &lt;enter&gt;)</a:t>
            </a:r>
          </a:p>
          <a:p>
            <a:pPr lvl="2"/>
            <a:r>
              <a:rPr lang="en-US" altLang="en-US" sz="1700" b="1" dirty="0">
                <a:solidFill>
                  <a:schemeClr val="tx1"/>
                </a:solidFill>
              </a:rPr>
              <a:t>Eval – </a:t>
            </a:r>
            <a:r>
              <a:rPr lang="en-US" altLang="en-US" sz="1700" dirty="0">
                <a:solidFill>
                  <a:schemeClr val="tx1"/>
                </a:solidFill>
              </a:rPr>
              <a:t>evaluate what was typed in (execute it)</a:t>
            </a:r>
          </a:p>
          <a:p>
            <a:pPr lvl="2"/>
            <a:r>
              <a:rPr lang="en-US" altLang="en-US" sz="1700" b="1" dirty="0">
                <a:solidFill>
                  <a:schemeClr val="tx1"/>
                </a:solidFill>
              </a:rPr>
              <a:t>Print –</a:t>
            </a:r>
            <a:r>
              <a:rPr lang="en-US" altLang="en-US" sz="1700" dirty="0">
                <a:solidFill>
                  <a:schemeClr val="tx1"/>
                </a:solidFill>
              </a:rPr>
              <a:t> print the result to the screen for immediate feedback</a:t>
            </a:r>
          </a:p>
          <a:p>
            <a:pPr lvl="2"/>
            <a:r>
              <a:rPr lang="en-US" altLang="en-US" sz="1700" b="1" dirty="0">
                <a:solidFill>
                  <a:schemeClr val="tx1"/>
                </a:solidFill>
              </a:rPr>
              <a:t>Loop –</a:t>
            </a:r>
            <a:r>
              <a:rPr lang="en-US" altLang="en-US" sz="1700" dirty="0">
                <a:solidFill>
                  <a:schemeClr val="tx1"/>
                </a:solidFill>
              </a:rPr>
              <a:t> do it all over again</a:t>
            </a:r>
          </a:p>
          <a:p>
            <a:pPr marL="502920" lvl="1" indent="0">
              <a:buNone/>
            </a:pPr>
            <a:r>
              <a:rPr lang="en-US" altLang="en-US" b="1" dirty="0">
                <a:solidFill>
                  <a:schemeClr val="tx1"/>
                </a:solidFill>
              </a:rPr>
              <a:t>Note:</a:t>
            </a:r>
            <a:r>
              <a:rPr lang="en-US" altLang="en-US" dirty="0">
                <a:solidFill>
                  <a:schemeClr val="tx1"/>
                </a:solidFill>
              </a:rPr>
              <a:t> you can type definitions and instructions in an editor and load it all at once or compile it and load the compiled file</a:t>
            </a:r>
          </a:p>
        </p:txBody>
      </p:sp>
      <p:sp>
        <p:nvSpPr>
          <p:cNvPr id="11277" name="Rectangle 11276">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4353-45AE-431A-4F16-037958D3928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70C6D20-D74B-2636-6A7E-30BEEE29C79C}"/>
              </a:ext>
            </a:extLst>
          </p:cNvPr>
          <p:cNvSpPr>
            <a:spLocks noGrp="1"/>
          </p:cNvSpPr>
          <p:nvPr>
            <p:ph idx="1"/>
          </p:nvPr>
        </p:nvSpPr>
        <p:spPr/>
        <p:txBody>
          <a:bodyPr/>
          <a:lstStyle/>
          <a:p>
            <a:pPr marL="228600" indent="-228600">
              <a:buAutoNum type="arabicPeriod"/>
            </a:pPr>
            <a:r>
              <a:rPr lang="en-US" sz="1400" dirty="0">
                <a:solidFill>
                  <a:srgbClr val="000000"/>
                </a:solidFill>
                <a:highlight>
                  <a:srgbClr val="FFFFFF"/>
                </a:highlight>
                <a:ea typeface="+mn-lt"/>
                <a:cs typeface="+mn-lt"/>
              </a:rPr>
              <a:t>Let us write an </a:t>
            </a:r>
            <a:r>
              <a:rPr lang="en-US" sz="1400" b="1" dirty="0">
                <a:solidFill>
                  <a:srgbClr val="000000"/>
                </a:solidFill>
                <a:highlight>
                  <a:srgbClr val="FFFFFF"/>
                </a:highlight>
                <a:ea typeface="+mn-lt"/>
                <a:cs typeface="+mn-lt"/>
              </a:rPr>
              <a:t>s-expression to find the sum of four numbers 17, 91 ,12 and 45.</a:t>
            </a:r>
            <a:r>
              <a:rPr lang="en-US" sz="1400" dirty="0">
                <a:solidFill>
                  <a:srgbClr val="000000"/>
                </a:solidFill>
                <a:highlight>
                  <a:srgbClr val="FFFFFF"/>
                </a:highlight>
                <a:ea typeface="+mn-lt"/>
                <a:cs typeface="+mn-lt"/>
              </a:rPr>
              <a:t> To do this, we can type at the interpreter prompt.</a:t>
            </a:r>
            <a:endParaRPr lang="en-US" sz="1400" dirty="0"/>
          </a:p>
          <a:p>
            <a:pPr>
              <a:buFont typeface="Wingdings" pitchFamily="18" charset="2"/>
              <a:buChar char="ü"/>
            </a:pPr>
            <a:r>
              <a:rPr lang="en-US" sz="1200" dirty="0">
                <a:solidFill>
                  <a:schemeClr val="tx1"/>
                </a:solidFill>
                <a:highlight>
                  <a:srgbClr val="FFFFFF"/>
                </a:highlight>
                <a:ea typeface="+mn-lt"/>
                <a:cs typeface="+mn-lt"/>
              </a:rPr>
              <a:t> </a:t>
            </a:r>
            <a:r>
              <a:rPr lang="en-US" sz="1400" dirty="0">
                <a:solidFill>
                  <a:schemeClr val="tx1"/>
                </a:solidFill>
                <a:highlight>
                  <a:srgbClr val="FFFFFF"/>
                </a:highlight>
                <a:ea typeface="+mn-lt"/>
                <a:cs typeface="+mn-lt"/>
              </a:rPr>
              <a:t>(write (+ 17 91 12 45))</a:t>
            </a:r>
            <a:endParaRPr lang="en-US" sz="1400" dirty="0">
              <a:solidFill>
                <a:schemeClr val="tx1"/>
              </a:solidFill>
              <a:highlight>
                <a:srgbClr val="FFFFFF"/>
              </a:highlight>
            </a:endParaRPr>
          </a:p>
          <a:p>
            <a:pPr marL="0" indent="0">
              <a:buNone/>
            </a:pPr>
            <a:r>
              <a:rPr lang="en-US" sz="1200" b="1" dirty="0">
                <a:solidFill>
                  <a:schemeClr val="tx1"/>
                </a:solidFill>
                <a:highlight>
                  <a:srgbClr val="FFFFFF"/>
                </a:highlight>
              </a:rPr>
              <a:t>Output:</a:t>
            </a:r>
          </a:p>
          <a:p>
            <a:pPr marL="0" indent="0">
              <a:buNone/>
            </a:pPr>
            <a:endParaRPr lang="en-US" sz="1200" dirty="0">
              <a:solidFill>
                <a:schemeClr val="tx1"/>
              </a:solidFill>
              <a:highlight>
                <a:srgbClr val="FFFFFF"/>
              </a:highlight>
            </a:endParaRPr>
          </a:p>
          <a:p>
            <a:pPr>
              <a:buFont typeface="Wingdings"/>
              <a:buChar char="q"/>
            </a:pPr>
            <a:endParaRPr lang="en-US" sz="1200" dirty="0">
              <a:solidFill>
                <a:srgbClr val="000000"/>
              </a:solidFill>
              <a:highlight>
                <a:srgbClr val="FFFFFF"/>
              </a:highlight>
            </a:endParaRPr>
          </a:p>
          <a:p>
            <a:pPr marL="0" indent="0">
              <a:buNone/>
            </a:pPr>
            <a:r>
              <a:rPr lang="en-US" sz="1400" dirty="0">
                <a:solidFill>
                  <a:srgbClr val="000000"/>
                </a:solidFill>
                <a:highlight>
                  <a:srgbClr val="FFFFFF"/>
                </a:highlight>
                <a:ea typeface="+mn-lt"/>
                <a:cs typeface="+mn-lt"/>
              </a:rPr>
              <a:t>2. Printing on console:</a:t>
            </a:r>
          </a:p>
          <a:p>
            <a:pPr>
              <a:buFont typeface="Wingdings"/>
              <a:buChar char="ü"/>
            </a:pPr>
            <a:r>
              <a:rPr lang="en-US" sz="1400" dirty="0">
                <a:solidFill>
                  <a:schemeClr val="tx1"/>
                </a:solidFill>
                <a:highlight>
                  <a:srgbClr val="FFFFFF"/>
                </a:highlight>
                <a:ea typeface="+mn-lt"/>
                <a:cs typeface="+mn-lt"/>
              </a:rPr>
              <a:t>(write-line "Hello this is Prof. Pradip K. Das")</a:t>
            </a:r>
            <a:endParaRPr lang="en-US" sz="1400" dirty="0">
              <a:solidFill>
                <a:schemeClr val="tx1"/>
              </a:solidFill>
              <a:highlight>
                <a:srgbClr val="FFFFFF"/>
              </a:highlight>
            </a:endParaRPr>
          </a:p>
          <a:p>
            <a:pPr>
              <a:buFont typeface="Wingdings"/>
              <a:buChar char="ü"/>
            </a:pPr>
            <a:r>
              <a:rPr lang="en-US" sz="1400" dirty="0">
                <a:solidFill>
                  <a:schemeClr val="tx1"/>
                </a:solidFill>
                <a:highlight>
                  <a:srgbClr val="FFFFFF"/>
                </a:highlight>
                <a:ea typeface="+mn-lt"/>
                <a:cs typeface="+mn-lt"/>
              </a:rPr>
              <a:t>(write-line "Welcome to CS331")</a:t>
            </a:r>
          </a:p>
          <a:p>
            <a:pPr marL="0" indent="0">
              <a:buNone/>
            </a:pPr>
            <a:r>
              <a:rPr lang="en-US" sz="1200" b="1" dirty="0">
                <a:solidFill>
                  <a:schemeClr val="tx1"/>
                </a:solidFill>
                <a:highlight>
                  <a:srgbClr val="FFFFFF"/>
                </a:highlight>
              </a:rPr>
              <a:t>Output: </a:t>
            </a:r>
          </a:p>
          <a:p>
            <a:pPr>
              <a:buFont typeface="Wingdings" pitchFamily="18" charset="2"/>
              <a:buChar char="q"/>
            </a:pPr>
            <a:endParaRPr lang="en-US" sz="1200" dirty="0">
              <a:highlight>
                <a:srgbClr val="FFFFFF"/>
              </a:highlight>
            </a:endParaRPr>
          </a:p>
        </p:txBody>
      </p:sp>
      <p:pic>
        <p:nvPicPr>
          <p:cNvPr id="4" name="Picture 4" descr="Text&#10;&#10;Description automatically generated">
            <a:extLst>
              <a:ext uri="{FF2B5EF4-FFF2-40B4-BE49-F238E27FC236}">
                <a16:creationId xmlns:a16="http://schemas.microsoft.com/office/drawing/2014/main" id="{CEA6CF9E-19B3-F2A5-A98A-572BABD09A23}"/>
              </a:ext>
            </a:extLst>
          </p:cNvPr>
          <p:cNvPicPr>
            <a:picLocks noChangeAspect="1"/>
          </p:cNvPicPr>
          <p:nvPr/>
        </p:nvPicPr>
        <p:blipFill>
          <a:blip r:embed="rId2"/>
          <a:stretch>
            <a:fillRect/>
          </a:stretch>
        </p:blipFill>
        <p:spPr>
          <a:xfrm>
            <a:off x="3007859" y="2905126"/>
            <a:ext cx="1707697" cy="525236"/>
          </a:xfrm>
          <a:prstGeom prst="rect">
            <a:avLst/>
          </a:prstGeom>
        </p:spPr>
      </p:pic>
      <p:pic>
        <p:nvPicPr>
          <p:cNvPr id="5" name="Picture 5" descr="Text&#10;&#10;Description automatically generated">
            <a:extLst>
              <a:ext uri="{FF2B5EF4-FFF2-40B4-BE49-F238E27FC236}">
                <a16:creationId xmlns:a16="http://schemas.microsoft.com/office/drawing/2014/main" id="{D2572577-0A82-6CE1-ED03-22A9A49EAA8E}"/>
              </a:ext>
            </a:extLst>
          </p:cNvPr>
          <p:cNvPicPr>
            <a:picLocks noChangeAspect="1"/>
          </p:cNvPicPr>
          <p:nvPr/>
        </p:nvPicPr>
        <p:blipFill>
          <a:blip r:embed="rId3"/>
          <a:stretch>
            <a:fillRect/>
          </a:stretch>
        </p:blipFill>
        <p:spPr>
          <a:xfrm>
            <a:off x="3004458" y="4924483"/>
            <a:ext cx="2743200" cy="715617"/>
          </a:xfrm>
          <a:prstGeom prst="rect">
            <a:avLst/>
          </a:prstGeom>
        </p:spPr>
      </p:pic>
    </p:spTree>
    <p:extLst>
      <p:ext uri="{BB962C8B-B14F-4D97-AF65-F5344CB8AC3E}">
        <p14:creationId xmlns:p14="http://schemas.microsoft.com/office/powerpoint/2010/main" val="109261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9EC8-BB19-7CD5-5286-74BD6D66300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B4CE364-C26E-807C-6F58-864E9B370B4B}"/>
              </a:ext>
            </a:extLst>
          </p:cNvPr>
          <p:cNvSpPr>
            <a:spLocks noGrp="1"/>
          </p:cNvSpPr>
          <p:nvPr>
            <p:ph idx="1"/>
          </p:nvPr>
        </p:nvSpPr>
        <p:spPr/>
        <p:txBody>
          <a:bodyPr/>
          <a:lstStyle/>
          <a:p>
            <a:endParaRPr lang="en-US" dirty="0">
              <a:ea typeface="+mn-lt"/>
              <a:cs typeface="+mn-lt"/>
            </a:endParaRPr>
          </a:p>
          <a:p>
            <a:endParaRPr lang="en-US" dirty="0">
              <a:ea typeface="+mn-lt"/>
              <a:cs typeface="+mn-lt"/>
            </a:endParaRPr>
          </a:p>
          <a:p>
            <a:pPr marL="0" indent="0">
              <a:buNone/>
            </a:pPr>
            <a:endParaRPr lang="en-US" dirty="0">
              <a:ea typeface="+mn-lt"/>
              <a:cs typeface="+mn-lt"/>
            </a:endParaRPr>
          </a:p>
          <a:p>
            <a:pPr>
              <a:buNone/>
            </a:pPr>
            <a:r>
              <a:rPr lang="en-US" sz="1700" b="1" dirty="0">
                <a:solidFill>
                  <a:schemeClr val="tx1"/>
                </a:solidFill>
              </a:rPr>
              <a:t>Use of Single Quotation Mark</a:t>
            </a:r>
            <a:endParaRPr lang="en-US" b="1" dirty="0">
              <a:solidFill>
                <a:schemeClr val="tx1"/>
              </a:solidFill>
            </a:endParaRPr>
          </a:p>
          <a:p>
            <a:pPr>
              <a:buFont typeface="Wingdings" pitchFamily="18" charset="2"/>
              <a:buChar char="ü"/>
            </a:pPr>
            <a:r>
              <a:rPr lang="en-US" sz="1600" dirty="0">
                <a:solidFill>
                  <a:schemeClr val="tx1"/>
                </a:solidFill>
                <a:ea typeface="+mn-lt"/>
                <a:cs typeface="+mn-lt"/>
              </a:rPr>
              <a:t>(write-line "single quote used, it inhibits evaluation")</a:t>
            </a:r>
            <a:endParaRPr lang="en-US" sz="1600" dirty="0">
              <a:solidFill>
                <a:schemeClr val="tx1"/>
              </a:solidFill>
            </a:endParaRPr>
          </a:p>
          <a:p>
            <a:pPr>
              <a:buFont typeface="Wingdings" pitchFamily="18" charset="2"/>
              <a:buChar char="ü"/>
            </a:pPr>
            <a:r>
              <a:rPr lang="en-US" sz="1600" dirty="0">
                <a:solidFill>
                  <a:schemeClr val="tx1"/>
                </a:solidFill>
                <a:ea typeface="+mn-lt"/>
                <a:cs typeface="+mn-lt"/>
              </a:rPr>
              <a:t>(write '(* 10 91))</a:t>
            </a:r>
            <a:endParaRPr lang="en-US" sz="1600" dirty="0">
              <a:solidFill>
                <a:schemeClr val="tx1"/>
              </a:solidFill>
            </a:endParaRPr>
          </a:p>
          <a:p>
            <a:pPr>
              <a:buFont typeface="Wingdings" pitchFamily="18" charset="2"/>
              <a:buChar char="ü"/>
            </a:pPr>
            <a:r>
              <a:rPr lang="en-US" sz="1600" dirty="0">
                <a:solidFill>
                  <a:schemeClr val="tx1"/>
                </a:solidFill>
                <a:ea typeface="+mn-lt"/>
                <a:cs typeface="+mn-lt"/>
              </a:rPr>
              <a:t>(write-line " ")</a:t>
            </a:r>
            <a:endParaRPr lang="en-US" sz="1600" dirty="0">
              <a:solidFill>
                <a:schemeClr val="tx1"/>
              </a:solidFill>
            </a:endParaRPr>
          </a:p>
          <a:p>
            <a:pPr>
              <a:buFont typeface="Wingdings" pitchFamily="18" charset="2"/>
              <a:buChar char="ü"/>
            </a:pPr>
            <a:r>
              <a:rPr lang="en-US" sz="1600" dirty="0">
                <a:solidFill>
                  <a:schemeClr val="tx1"/>
                </a:solidFill>
                <a:ea typeface="+mn-lt"/>
                <a:cs typeface="+mn-lt"/>
              </a:rPr>
              <a:t>(write-line "single quote not used, so expression evaluated")</a:t>
            </a:r>
            <a:endParaRPr lang="en-US" sz="1600" dirty="0">
              <a:solidFill>
                <a:schemeClr val="tx1"/>
              </a:solidFill>
            </a:endParaRPr>
          </a:p>
          <a:p>
            <a:pPr>
              <a:buFont typeface="Wingdings" pitchFamily="18" charset="2"/>
              <a:buChar char="ü"/>
            </a:pPr>
            <a:r>
              <a:rPr lang="en-US" sz="1600" dirty="0">
                <a:solidFill>
                  <a:schemeClr val="tx1"/>
                </a:solidFill>
                <a:ea typeface="+mn-lt"/>
                <a:cs typeface="+mn-lt"/>
              </a:rPr>
              <a:t>(write (* 10 91))</a:t>
            </a:r>
          </a:p>
          <a:p>
            <a:pPr marL="0" indent="0">
              <a:buNone/>
            </a:pPr>
            <a:r>
              <a:rPr lang="en-US" sz="2000" b="1" dirty="0">
                <a:solidFill>
                  <a:schemeClr val="tx1"/>
                </a:solidFill>
              </a:rPr>
              <a:t>Output:</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pic>
        <p:nvPicPr>
          <p:cNvPr id="4" name="Picture 4" descr="Text&#10;&#10;Description automatically generated">
            <a:extLst>
              <a:ext uri="{FF2B5EF4-FFF2-40B4-BE49-F238E27FC236}">
                <a16:creationId xmlns:a16="http://schemas.microsoft.com/office/drawing/2014/main" id="{85C05260-023D-FBCF-2C03-8C871149BC2F}"/>
              </a:ext>
            </a:extLst>
          </p:cNvPr>
          <p:cNvPicPr>
            <a:picLocks noChangeAspect="1"/>
          </p:cNvPicPr>
          <p:nvPr/>
        </p:nvPicPr>
        <p:blipFill>
          <a:blip r:embed="rId2"/>
          <a:stretch>
            <a:fillRect/>
          </a:stretch>
        </p:blipFill>
        <p:spPr>
          <a:xfrm>
            <a:off x="2996293" y="4671367"/>
            <a:ext cx="4139293" cy="1115715"/>
          </a:xfrm>
          <a:prstGeom prst="rect">
            <a:avLst/>
          </a:prstGeom>
        </p:spPr>
      </p:pic>
    </p:spTree>
    <p:extLst>
      <p:ext uri="{BB962C8B-B14F-4D97-AF65-F5344CB8AC3E}">
        <p14:creationId xmlns:p14="http://schemas.microsoft.com/office/powerpoint/2010/main" val="27412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0DDB-78FE-3DEB-B6D2-E5F2B54D07B6}"/>
              </a:ext>
            </a:extLst>
          </p:cNvPr>
          <p:cNvSpPr>
            <a:spLocks noGrp="1"/>
          </p:cNvSpPr>
          <p:nvPr>
            <p:ph type="title"/>
          </p:nvPr>
        </p:nvSpPr>
        <p:spPr/>
        <p:txBody>
          <a:bodyPr/>
          <a:lstStyle/>
          <a:p>
            <a:r>
              <a:rPr lang="en-US" dirty="0">
                <a:solidFill>
                  <a:schemeClr val="tx1"/>
                </a:solidFill>
              </a:rPr>
              <a:t>LISP- Data types</a:t>
            </a:r>
          </a:p>
        </p:txBody>
      </p:sp>
      <p:sp>
        <p:nvSpPr>
          <p:cNvPr id="3" name="Content Placeholder 2">
            <a:extLst>
              <a:ext uri="{FF2B5EF4-FFF2-40B4-BE49-F238E27FC236}">
                <a16:creationId xmlns:a16="http://schemas.microsoft.com/office/drawing/2014/main" id="{63D47CE5-1564-2F7D-C0BB-1C3AECCE7405}"/>
              </a:ext>
            </a:extLst>
          </p:cNvPr>
          <p:cNvSpPr>
            <a:spLocks noGrp="1"/>
          </p:cNvSpPr>
          <p:nvPr>
            <p:ph idx="1"/>
          </p:nvPr>
        </p:nvSpPr>
        <p:spPr/>
        <p:txBody>
          <a:bodyPr>
            <a:normAutofit/>
          </a:bodyPr>
          <a:lstStyle/>
          <a:p>
            <a:pPr marL="0" indent="0" algn="just">
              <a:buNone/>
            </a:pPr>
            <a:r>
              <a:rPr lang="en-US" sz="1200" dirty="0">
                <a:solidFill>
                  <a:srgbClr val="000000"/>
                </a:solidFill>
                <a:ea typeface="+mn-lt"/>
                <a:cs typeface="+mn-lt"/>
              </a:rPr>
              <a:t>In LISP, variables are not typed, but data objects are.</a:t>
            </a:r>
            <a:endParaRPr lang="en-US" dirty="0"/>
          </a:p>
          <a:p>
            <a:pPr marL="0" indent="0" algn="just">
              <a:buNone/>
            </a:pPr>
            <a:r>
              <a:rPr lang="en-US" sz="1200" dirty="0">
                <a:solidFill>
                  <a:srgbClr val="000000"/>
                </a:solidFill>
                <a:ea typeface="+mn-lt"/>
                <a:cs typeface="+mn-lt"/>
              </a:rPr>
              <a:t>LISP data types can be categorized as:- </a:t>
            </a:r>
            <a:endParaRPr lang="en-US" dirty="0"/>
          </a:p>
          <a:p>
            <a:pPr algn="just">
              <a:buFont typeface="Arial" pitchFamily="18" charset="2"/>
              <a:buChar char="•"/>
            </a:pPr>
            <a:r>
              <a:rPr lang="en-US" sz="1200" b="1" dirty="0">
                <a:solidFill>
                  <a:srgbClr val="000000"/>
                </a:solidFill>
                <a:ea typeface="+mn-lt"/>
                <a:cs typeface="+mn-lt"/>
              </a:rPr>
              <a:t>Scalar types</a:t>
            </a:r>
            <a:r>
              <a:rPr lang="en-US" sz="1200" dirty="0">
                <a:solidFill>
                  <a:srgbClr val="000000"/>
                </a:solidFill>
                <a:ea typeface="+mn-lt"/>
                <a:cs typeface="+mn-lt"/>
              </a:rPr>
              <a:t> − for example, number types, characters, symbols etc.</a:t>
            </a:r>
            <a:endParaRPr lang="en-US" dirty="0"/>
          </a:p>
          <a:p>
            <a:pPr algn="just">
              <a:buFont typeface="Arial" pitchFamily="18" charset="2"/>
              <a:buChar char="•"/>
            </a:pPr>
            <a:r>
              <a:rPr lang="en-US" sz="1200" b="1" dirty="0">
                <a:solidFill>
                  <a:srgbClr val="000000"/>
                </a:solidFill>
                <a:ea typeface="+mn-lt"/>
                <a:cs typeface="+mn-lt"/>
              </a:rPr>
              <a:t>Data structures</a:t>
            </a:r>
            <a:r>
              <a:rPr lang="en-US" sz="1200" dirty="0">
                <a:solidFill>
                  <a:srgbClr val="000000"/>
                </a:solidFill>
                <a:ea typeface="+mn-lt"/>
                <a:cs typeface="+mn-lt"/>
              </a:rPr>
              <a:t> − for example, lists, vectors, bit-vectors, and strings.</a:t>
            </a:r>
            <a:endParaRPr lang="en-US" dirty="0"/>
          </a:p>
          <a:p>
            <a:pPr algn="just">
              <a:buFont typeface="Arial" pitchFamily="18" charset="2"/>
              <a:buChar char="•"/>
            </a:pPr>
            <a:endParaRPr lang="en-US" sz="1200" dirty="0">
              <a:solidFill>
                <a:schemeClr val="tx1"/>
              </a:solidFill>
              <a:ea typeface="+mn-lt"/>
              <a:cs typeface="+mn-lt"/>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x 10)</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y 34.567)                             </a:t>
            </a:r>
            <a:r>
              <a:rPr lang="en-US" sz="1800" b="1" dirty="0">
                <a:solidFill>
                  <a:schemeClr val="tx1"/>
                </a:solidFill>
                <a:ea typeface="+mn-lt"/>
                <a:cs typeface="+mn-lt"/>
              </a:rPr>
              <a:t>Output:</a:t>
            </a:r>
            <a:endParaRPr lang="en-US" sz="1800" b="1"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a:t>
            </a:r>
            <a:r>
              <a:rPr lang="en-US" sz="1400" dirty="0" err="1">
                <a:solidFill>
                  <a:schemeClr val="tx1"/>
                </a:solidFill>
                <a:ea typeface="+mn-lt"/>
                <a:cs typeface="+mn-lt"/>
              </a:rPr>
              <a:t>ch</a:t>
            </a:r>
            <a:r>
              <a:rPr lang="en-US" sz="1400" dirty="0">
                <a:solidFill>
                  <a:schemeClr val="tx1"/>
                </a:solidFill>
                <a:ea typeface="+mn-lt"/>
                <a:cs typeface="+mn-lt"/>
              </a:rPr>
              <a:t> nil)</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n 123.78)</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a:t>
            </a:r>
            <a:r>
              <a:rPr lang="en-US" sz="1400" dirty="0" err="1">
                <a:solidFill>
                  <a:schemeClr val="tx1"/>
                </a:solidFill>
                <a:ea typeface="+mn-lt"/>
                <a:cs typeface="+mn-lt"/>
              </a:rPr>
              <a:t>bg</a:t>
            </a:r>
            <a:r>
              <a:rPr lang="en-US" sz="1400" dirty="0">
                <a:solidFill>
                  <a:schemeClr val="tx1"/>
                </a:solidFill>
                <a:ea typeface="+mn-lt"/>
                <a:cs typeface="+mn-lt"/>
              </a:rPr>
              <a:t> 11.0e+4)</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a:t>
            </a:r>
            <a:r>
              <a:rPr lang="en-US" sz="1400" dirty="0" err="1">
                <a:solidFill>
                  <a:schemeClr val="tx1"/>
                </a:solidFill>
                <a:ea typeface="+mn-lt"/>
                <a:cs typeface="+mn-lt"/>
              </a:rPr>
              <a:t>defvar</a:t>
            </a:r>
            <a:r>
              <a:rPr lang="en-US" sz="1400" dirty="0">
                <a:solidFill>
                  <a:schemeClr val="tx1"/>
                </a:solidFill>
                <a:ea typeface="+mn-lt"/>
                <a:cs typeface="+mn-lt"/>
              </a:rPr>
              <a:t> r 124/2)</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x))</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y))</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n))</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a:t>
            </a:r>
            <a:r>
              <a:rPr lang="en-US" sz="1400" dirty="0" err="1">
                <a:solidFill>
                  <a:schemeClr val="tx1"/>
                </a:solidFill>
                <a:ea typeface="+mn-lt"/>
                <a:cs typeface="+mn-lt"/>
              </a:rPr>
              <a:t>ch</a:t>
            </a:r>
            <a:r>
              <a:rPr lang="en-US" sz="1400" dirty="0">
                <a:solidFill>
                  <a:schemeClr val="tx1"/>
                </a:solidFill>
                <a:ea typeface="+mn-lt"/>
                <a:cs typeface="+mn-lt"/>
              </a:rPr>
              <a:t>))</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a:t>
            </a:r>
            <a:r>
              <a:rPr lang="en-US" sz="1400" dirty="0" err="1">
                <a:solidFill>
                  <a:schemeClr val="tx1"/>
                </a:solidFill>
                <a:ea typeface="+mn-lt"/>
                <a:cs typeface="+mn-lt"/>
              </a:rPr>
              <a:t>bg</a:t>
            </a:r>
            <a:r>
              <a:rPr lang="en-US" sz="1400" dirty="0">
                <a:solidFill>
                  <a:schemeClr val="tx1"/>
                </a:solidFill>
                <a:ea typeface="+mn-lt"/>
                <a:cs typeface="+mn-lt"/>
              </a:rPr>
              <a:t>))</a:t>
            </a:r>
            <a:endParaRPr lang="en-US" sz="1400" dirty="0">
              <a:solidFill>
                <a:schemeClr val="tx1"/>
              </a:solidFill>
            </a:endParaRPr>
          </a:p>
          <a:p>
            <a:pPr>
              <a:spcBef>
                <a:spcPts val="0"/>
              </a:spcBef>
              <a:buFont typeface="Wingdings" pitchFamily="18" charset="2"/>
              <a:buChar char="ü"/>
            </a:pPr>
            <a:r>
              <a:rPr lang="en-US" sz="1400" dirty="0">
                <a:solidFill>
                  <a:schemeClr val="tx1"/>
                </a:solidFill>
                <a:ea typeface="+mn-lt"/>
                <a:cs typeface="+mn-lt"/>
              </a:rPr>
              <a:t>(print (type-of r))</a:t>
            </a:r>
            <a:endParaRPr lang="en-US" sz="1400" dirty="0">
              <a:solidFill>
                <a:schemeClr val="tx1"/>
              </a:solidFill>
            </a:endParaRPr>
          </a:p>
        </p:txBody>
      </p:sp>
      <p:pic>
        <p:nvPicPr>
          <p:cNvPr id="4" name="Picture 4" descr="Text&#10;&#10;Description automatically generated">
            <a:extLst>
              <a:ext uri="{FF2B5EF4-FFF2-40B4-BE49-F238E27FC236}">
                <a16:creationId xmlns:a16="http://schemas.microsoft.com/office/drawing/2014/main" id="{D228CD7C-8FC0-8D06-836D-DE0A06A5E460}"/>
              </a:ext>
            </a:extLst>
          </p:cNvPr>
          <p:cNvPicPr>
            <a:picLocks noChangeAspect="1"/>
          </p:cNvPicPr>
          <p:nvPr/>
        </p:nvPicPr>
        <p:blipFill rotWithShape="1">
          <a:blip r:embed="rId2"/>
          <a:srcRect r="131" b="2913"/>
          <a:stretch/>
        </p:blipFill>
        <p:spPr>
          <a:xfrm>
            <a:off x="5402716" y="3541939"/>
            <a:ext cx="2980144" cy="1627574"/>
          </a:xfrm>
          <a:prstGeom prst="rect">
            <a:avLst/>
          </a:prstGeom>
        </p:spPr>
      </p:pic>
    </p:spTree>
    <p:extLst>
      <p:ext uri="{BB962C8B-B14F-4D97-AF65-F5344CB8AC3E}">
        <p14:creationId xmlns:p14="http://schemas.microsoft.com/office/powerpoint/2010/main" val="149015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127C-1BA4-9339-0200-E9E1210EE80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3A0EAB-3D00-8BB6-3CB2-357AC99C7FA4}"/>
              </a:ext>
            </a:extLst>
          </p:cNvPr>
          <p:cNvSpPr>
            <a:spLocks noGrp="1"/>
          </p:cNvSpPr>
          <p:nvPr>
            <p:ph idx="1"/>
          </p:nvPr>
        </p:nvSpPr>
        <p:spPr/>
        <p:txBody>
          <a:bodyPr/>
          <a:lstStyle/>
          <a:p>
            <a:pPr>
              <a:buFont typeface="Wingdings" pitchFamily="18" charset="2"/>
              <a:buChar char="q"/>
            </a:pPr>
            <a:r>
              <a:rPr lang="en-US" sz="1600" dirty="0">
                <a:solidFill>
                  <a:srgbClr val="000000"/>
                </a:solidFill>
                <a:highlight>
                  <a:srgbClr val="FFFFFF"/>
                </a:highlight>
                <a:ea typeface="+mn-lt"/>
                <a:cs typeface="+mn-lt"/>
              </a:rPr>
              <a:t>Since there is no type declaration for variables in LISP, you directly specify a value for a symbol with the </a:t>
            </a:r>
            <a:r>
              <a:rPr lang="en-US" sz="1600" b="1" dirty="0" err="1">
                <a:solidFill>
                  <a:srgbClr val="000000"/>
                </a:solidFill>
                <a:highlight>
                  <a:srgbClr val="FFFFFF"/>
                </a:highlight>
                <a:ea typeface="+mn-lt"/>
                <a:cs typeface="+mn-lt"/>
              </a:rPr>
              <a:t>setq</a:t>
            </a:r>
            <a:r>
              <a:rPr lang="en-US" sz="1600" dirty="0">
                <a:solidFill>
                  <a:srgbClr val="000000"/>
                </a:solidFill>
                <a:highlight>
                  <a:srgbClr val="FFFFFF"/>
                </a:highlight>
                <a:ea typeface="+mn-lt"/>
                <a:cs typeface="+mn-lt"/>
              </a:rPr>
              <a:t> construct.</a:t>
            </a:r>
          </a:p>
          <a:p>
            <a:pPr>
              <a:buFont typeface="Wingdings" pitchFamily="18" charset="2"/>
              <a:buChar char="q"/>
            </a:pPr>
            <a:r>
              <a:rPr lang="en-US" sz="1600" dirty="0">
                <a:solidFill>
                  <a:srgbClr val="000000"/>
                </a:solidFill>
                <a:highlight>
                  <a:srgbClr val="FFFFFF"/>
                </a:highlight>
                <a:ea typeface="+mn-lt"/>
                <a:cs typeface="+mn-lt"/>
              </a:rPr>
              <a:t>The </a:t>
            </a:r>
            <a:r>
              <a:rPr lang="en-US" sz="1600" b="1" dirty="0">
                <a:solidFill>
                  <a:srgbClr val="000000"/>
                </a:solidFill>
                <a:highlight>
                  <a:srgbClr val="FFFFFF"/>
                </a:highlight>
                <a:ea typeface="+mn-lt"/>
                <a:cs typeface="+mn-lt"/>
              </a:rPr>
              <a:t>symbol-value function</a:t>
            </a:r>
            <a:r>
              <a:rPr lang="en-US" sz="1600" dirty="0">
                <a:solidFill>
                  <a:srgbClr val="000000"/>
                </a:solidFill>
                <a:highlight>
                  <a:srgbClr val="FFFFFF"/>
                </a:highlight>
                <a:ea typeface="+mn-lt"/>
                <a:cs typeface="+mn-lt"/>
              </a:rPr>
              <a:t> allows you to extract the value stored at the symbol storage place.</a:t>
            </a: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a:t>
            </a:r>
            <a:r>
              <a:rPr lang="en-US" sz="1600" dirty="0" err="1">
                <a:solidFill>
                  <a:schemeClr val="tx1"/>
                </a:solidFill>
                <a:highlight>
                  <a:srgbClr val="FFFFFF"/>
                </a:highlight>
                <a:ea typeface="+mn-lt"/>
                <a:cs typeface="+mn-lt"/>
              </a:rPr>
              <a:t>setq</a:t>
            </a:r>
            <a:r>
              <a:rPr lang="en-US" sz="1600" dirty="0">
                <a:solidFill>
                  <a:schemeClr val="tx1"/>
                </a:solidFill>
                <a:highlight>
                  <a:srgbClr val="FFFFFF"/>
                </a:highlight>
                <a:ea typeface="+mn-lt"/>
                <a:cs typeface="+mn-lt"/>
              </a:rPr>
              <a:t> x 100)</a:t>
            </a: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a:t>
            </a:r>
            <a:r>
              <a:rPr lang="en-US" sz="1600" dirty="0" err="1">
                <a:solidFill>
                  <a:schemeClr val="tx1"/>
                </a:solidFill>
                <a:highlight>
                  <a:srgbClr val="FFFFFF"/>
                </a:highlight>
                <a:ea typeface="+mn-lt"/>
                <a:cs typeface="+mn-lt"/>
              </a:rPr>
              <a:t>setq</a:t>
            </a:r>
            <a:r>
              <a:rPr lang="en-US" sz="1600" dirty="0">
                <a:solidFill>
                  <a:schemeClr val="tx1"/>
                </a:solidFill>
                <a:highlight>
                  <a:srgbClr val="FFFFFF"/>
                </a:highlight>
                <a:ea typeface="+mn-lt"/>
                <a:cs typeface="+mn-lt"/>
              </a:rPr>
              <a:t> y 200)</a:t>
            </a:r>
            <a:endParaRPr lang="en-US" dirty="0">
              <a:solidFill>
                <a:schemeClr val="tx1"/>
              </a:solidFill>
            </a:endParaRP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(format t "a = ~2d b = ~2d ~%" x y)</a:t>
            </a:r>
            <a:endParaRPr lang="en-US" dirty="0">
              <a:solidFill>
                <a:schemeClr val="tx1"/>
              </a:solidFill>
            </a:endParaRP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a:t>
            </a:r>
            <a:r>
              <a:rPr lang="en-US" sz="1600" dirty="0" err="1">
                <a:solidFill>
                  <a:schemeClr val="tx1"/>
                </a:solidFill>
                <a:highlight>
                  <a:srgbClr val="FFFFFF"/>
                </a:highlight>
                <a:ea typeface="+mn-lt"/>
                <a:cs typeface="+mn-lt"/>
              </a:rPr>
              <a:t>setq</a:t>
            </a:r>
            <a:r>
              <a:rPr lang="en-US" sz="1600" dirty="0">
                <a:solidFill>
                  <a:schemeClr val="tx1"/>
                </a:solidFill>
                <a:highlight>
                  <a:srgbClr val="FFFFFF"/>
                </a:highlight>
                <a:ea typeface="+mn-lt"/>
                <a:cs typeface="+mn-lt"/>
              </a:rPr>
              <a:t> x 500)</a:t>
            </a:r>
            <a:endParaRPr lang="en-US" dirty="0">
              <a:solidFill>
                <a:schemeClr val="tx1"/>
              </a:solidFill>
            </a:endParaRP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a:t>
            </a:r>
            <a:r>
              <a:rPr lang="en-US" sz="1600" dirty="0" err="1">
                <a:solidFill>
                  <a:schemeClr val="tx1"/>
                </a:solidFill>
                <a:highlight>
                  <a:srgbClr val="FFFFFF"/>
                </a:highlight>
                <a:ea typeface="+mn-lt"/>
                <a:cs typeface="+mn-lt"/>
              </a:rPr>
              <a:t>setq</a:t>
            </a:r>
            <a:r>
              <a:rPr lang="en-US" sz="1600" dirty="0">
                <a:solidFill>
                  <a:schemeClr val="tx1"/>
                </a:solidFill>
                <a:highlight>
                  <a:srgbClr val="FFFFFF"/>
                </a:highlight>
                <a:ea typeface="+mn-lt"/>
                <a:cs typeface="+mn-lt"/>
              </a:rPr>
              <a:t> y 100)</a:t>
            </a:r>
            <a:endParaRPr lang="en-US" dirty="0">
              <a:solidFill>
                <a:schemeClr val="tx1"/>
              </a:solidFill>
            </a:endParaRPr>
          </a:p>
          <a:p>
            <a:pPr>
              <a:lnSpc>
                <a:spcPct val="100000"/>
              </a:lnSpc>
              <a:spcBef>
                <a:spcPts val="200"/>
              </a:spcBef>
              <a:buFont typeface="Wingdings" pitchFamily="18" charset="2"/>
              <a:buChar char="ü"/>
            </a:pPr>
            <a:r>
              <a:rPr lang="en-US" sz="1600" dirty="0">
                <a:solidFill>
                  <a:schemeClr val="tx1"/>
                </a:solidFill>
                <a:highlight>
                  <a:srgbClr val="FFFFFF"/>
                </a:highlight>
                <a:ea typeface="+mn-lt"/>
                <a:cs typeface="+mn-lt"/>
              </a:rPr>
              <a:t>(format t "a = ~2d b = ~2d" x y)</a:t>
            </a:r>
            <a:endParaRPr lang="en-US" dirty="0">
              <a:solidFill>
                <a:schemeClr val="tx1"/>
              </a:solidFill>
            </a:endParaRPr>
          </a:p>
          <a:p>
            <a:pPr marL="0" indent="0">
              <a:lnSpc>
                <a:spcPct val="100000"/>
              </a:lnSpc>
              <a:spcBef>
                <a:spcPts val="200"/>
              </a:spcBef>
              <a:buNone/>
            </a:pPr>
            <a:r>
              <a:rPr lang="en-US" sz="1600" b="1" dirty="0">
                <a:solidFill>
                  <a:schemeClr val="tx1"/>
                </a:solidFill>
                <a:highlight>
                  <a:srgbClr val="FFFFFF"/>
                </a:highlight>
                <a:ea typeface="+mn-lt"/>
                <a:cs typeface="+mn-lt"/>
              </a:rPr>
              <a:t>   Output:</a:t>
            </a:r>
          </a:p>
          <a:p>
            <a:pPr marL="0" indent="0">
              <a:lnSpc>
                <a:spcPct val="100000"/>
              </a:lnSpc>
              <a:spcBef>
                <a:spcPts val="200"/>
              </a:spcBef>
              <a:buNone/>
            </a:pPr>
            <a:endParaRPr lang="en-US" sz="1600" dirty="0">
              <a:solidFill>
                <a:srgbClr val="000000"/>
              </a:solidFill>
              <a:highlight>
                <a:srgbClr val="FFFFFF"/>
              </a:highlight>
              <a:ea typeface="+mn-lt"/>
              <a:cs typeface="+mn-lt"/>
            </a:endParaRPr>
          </a:p>
          <a:p>
            <a:pPr>
              <a:lnSpc>
                <a:spcPct val="100000"/>
              </a:lnSpc>
              <a:spcBef>
                <a:spcPts val="200"/>
              </a:spcBef>
              <a:buFont typeface="Wingdings" pitchFamily="18" charset="2"/>
              <a:buChar char="q"/>
            </a:pPr>
            <a:endParaRPr lang="en-US" sz="1600" dirty="0">
              <a:solidFill>
                <a:srgbClr val="000000"/>
              </a:solidFill>
              <a:highlight>
                <a:srgbClr val="FFFFFF"/>
              </a:highlight>
              <a:ea typeface="+mn-lt"/>
              <a:cs typeface="+mn-lt"/>
            </a:endParaRPr>
          </a:p>
        </p:txBody>
      </p:sp>
      <p:pic>
        <p:nvPicPr>
          <p:cNvPr id="4" name="Picture 4" descr="Text&#10;&#10;Description automatically generated">
            <a:extLst>
              <a:ext uri="{FF2B5EF4-FFF2-40B4-BE49-F238E27FC236}">
                <a16:creationId xmlns:a16="http://schemas.microsoft.com/office/drawing/2014/main" id="{3EA378D5-DE1B-1E82-A26E-B37A8337666C}"/>
              </a:ext>
            </a:extLst>
          </p:cNvPr>
          <p:cNvPicPr>
            <a:picLocks noChangeAspect="1"/>
          </p:cNvPicPr>
          <p:nvPr/>
        </p:nvPicPr>
        <p:blipFill>
          <a:blip r:embed="rId2"/>
          <a:stretch>
            <a:fillRect/>
          </a:stretch>
        </p:blipFill>
        <p:spPr>
          <a:xfrm>
            <a:off x="3115356" y="4791756"/>
            <a:ext cx="2505075" cy="981075"/>
          </a:xfrm>
          <a:prstGeom prst="rect">
            <a:avLst/>
          </a:prstGeom>
        </p:spPr>
      </p:pic>
    </p:spTree>
    <p:extLst>
      <p:ext uri="{BB962C8B-B14F-4D97-AF65-F5344CB8AC3E}">
        <p14:creationId xmlns:p14="http://schemas.microsoft.com/office/powerpoint/2010/main" val="374821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lstStyle/>
          <a:p>
            <a:r>
              <a:rPr lang="en-US" altLang="en-US"/>
              <a:t>Example Session with REPL</a:t>
            </a:r>
          </a:p>
        </p:txBody>
      </p:sp>
      <p:sp>
        <p:nvSpPr>
          <p:cNvPr id="18436" name="Text Box 4"/>
          <p:cNvSpPr txBox="1">
            <a:spLocks noChangeArrowheads="1"/>
          </p:cNvSpPr>
          <p:nvPr/>
        </p:nvSpPr>
        <p:spPr bwMode="auto">
          <a:xfrm>
            <a:off x="457200" y="1219200"/>
            <a:ext cx="2747963"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CL-USER 1 &gt; 'hello</a:t>
            </a:r>
          </a:p>
          <a:p>
            <a:r>
              <a:rPr lang="en-US" altLang="en-US" dirty="0"/>
              <a:t>HELLO</a:t>
            </a:r>
          </a:p>
          <a:p>
            <a:endParaRPr lang="en-US" altLang="en-US" dirty="0"/>
          </a:p>
          <a:p>
            <a:r>
              <a:rPr lang="en-US" altLang="en-US" dirty="0"/>
              <a:t>CL-USER 2 &gt; (print 'hello)</a:t>
            </a:r>
          </a:p>
          <a:p>
            <a:endParaRPr lang="en-US" altLang="en-US" dirty="0"/>
          </a:p>
          <a:p>
            <a:r>
              <a:rPr lang="en-US" altLang="en-US" dirty="0"/>
              <a:t>HELLO </a:t>
            </a:r>
          </a:p>
          <a:p>
            <a:r>
              <a:rPr lang="en-US" altLang="en-US" dirty="0"/>
              <a:t>HELLO</a:t>
            </a:r>
          </a:p>
          <a:p>
            <a:endParaRPr lang="en-US" altLang="en-US" dirty="0"/>
          </a:p>
          <a:p>
            <a:r>
              <a:rPr lang="en-US" altLang="en-US" dirty="0"/>
              <a:t>CL-USER 3 &gt; (</a:t>
            </a:r>
            <a:r>
              <a:rPr lang="en-US" altLang="en-US" dirty="0" err="1"/>
              <a:t>setf</a:t>
            </a:r>
            <a:r>
              <a:rPr lang="en-US" altLang="en-US" dirty="0"/>
              <a:t> a 'hello)</a:t>
            </a:r>
          </a:p>
          <a:p>
            <a:r>
              <a:rPr lang="en-US" altLang="en-US" dirty="0"/>
              <a:t>HELLO</a:t>
            </a:r>
          </a:p>
          <a:p>
            <a:endParaRPr lang="en-US" altLang="en-US" dirty="0"/>
          </a:p>
          <a:p>
            <a:r>
              <a:rPr lang="en-US" altLang="en-US" dirty="0"/>
              <a:t>CL-USER 4 &gt; a</a:t>
            </a:r>
          </a:p>
          <a:p>
            <a:r>
              <a:rPr lang="en-US" altLang="en-US" dirty="0"/>
              <a:t>HELLO</a:t>
            </a:r>
          </a:p>
          <a:p>
            <a:endParaRPr lang="en-US" altLang="en-US" dirty="0"/>
          </a:p>
          <a:p>
            <a:r>
              <a:rPr lang="en-US" altLang="en-US" dirty="0"/>
              <a:t>CL-USER 5 &gt; 'a</a:t>
            </a:r>
          </a:p>
          <a:p>
            <a:r>
              <a:rPr lang="en-US" altLang="en-US" dirty="0"/>
              <a:t>A</a:t>
            </a:r>
          </a:p>
          <a:p>
            <a:endParaRPr lang="en-US" altLang="en-US" dirty="0"/>
          </a:p>
        </p:txBody>
      </p:sp>
      <p:sp>
        <p:nvSpPr>
          <p:cNvPr id="18437" name="Text Box 5"/>
          <p:cNvSpPr txBox="1">
            <a:spLocks noChangeArrowheads="1"/>
          </p:cNvSpPr>
          <p:nvPr/>
        </p:nvSpPr>
        <p:spPr bwMode="auto">
          <a:xfrm>
            <a:off x="4251325" y="1538288"/>
            <a:ext cx="4271963"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Type in a statement, it is evaluated</a:t>
            </a:r>
          </a:p>
          <a:p>
            <a:r>
              <a:rPr lang="en-US" altLang="en-US" sz="2000"/>
              <a:t>’hello evaluates the symbol hello</a:t>
            </a:r>
          </a:p>
          <a:p>
            <a:endParaRPr lang="en-US" altLang="en-US" sz="2000"/>
          </a:p>
          <a:p>
            <a:r>
              <a:rPr lang="en-US" altLang="en-US" sz="2000"/>
              <a:t>print is a function, it prints the item and </a:t>
            </a:r>
          </a:p>
          <a:p>
            <a:r>
              <a:rPr lang="en-US" altLang="en-US" sz="2000"/>
              <a:t>also returns the item</a:t>
            </a:r>
          </a:p>
          <a:p>
            <a:endParaRPr lang="en-US" altLang="en-US" sz="2000"/>
          </a:p>
          <a:p>
            <a:r>
              <a:rPr lang="en-US" altLang="en-US" sz="2000"/>
              <a:t>setf is a function that has a side effect of</a:t>
            </a:r>
          </a:p>
          <a:p>
            <a:r>
              <a:rPr lang="en-US" altLang="en-US" sz="2000"/>
              <a:t>adjusting a pointer and returns the value</a:t>
            </a:r>
          </a:p>
          <a:p>
            <a:r>
              <a:rPr lang="en-US" altLang="en-US" sz="2000"/>
              <a:t>that the pointer is pointing to</a:t>
            </a:r>
          </a:p>
          <a:p>
            <a:endParaRPr lang="en-US" altLang="en-US" sz="2000"/>
          </a:p>
          <a:p>
            <a:r>
              <a:rPr lang="en-US" altLang="en-US" sz="2000"/>
              <a:t>evaluate a returns what a points to</a:t>
            </a:r>
          </a:p>
          <a:p>
            <a:endParaRPr lang="en-US" altLang="en-US" sz="2000"/>
          </a:p>
          <a:p>
            <a:r>
              <a:rPr lang="en-US" altLang="en-US" sz="2000"/>
              <a:t>notice here the quote mark says “do not</a:t>
            </a:r>
          </a:p>
          <a:p>
            <a:r>
              <a:rPr lang="en-US" altLang="en-US" sz="2000"/>
              <a:t>evaluate, just return”</a:t>
            </a:r>
          </a:p>
        </p:txBody>
      </p:sp>
      <p:sp>
        <p:nvSpPr>
          <p:cNvPr id="18438" name="Line 6"/>
          <p:cNvSpPr>
            <a:spLocks noChangeShapeType="1"/>
          </p:cNvSpPr>
          <p:nvPr/>
        </p:nvSpPr>
        <p:spPr bwMode="auto">
          <a:xfrm flipH="1" flipV="1">
            <a:off x="1524000" y="1676400"/>
            <a:ext cx="2667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7"/>
          <p:cNvSpPr>
            <a:spLocks noChangeShapeType="1"/>
          </p:cNvSpPr>
          <p:nvPr/>
        </p:nvSpPr>
        <p:spPr bwMode="auto">
          <a:xfrm flipH="1">
            <a:off x="1447800" y="2971800"/>
            <a:ext cx="2819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8"/>
          <p:cNvSpPr>
            <a:spLocks noChangeShapeType="1"/>
          </p:cNvSpPr>
          <p:nvPr/>
        </p:nvSpPr>
        <p:spPr bwMode="auto">
          <a:xfrm flipH="1">
            <a:off x="1371600" y="2438400"/>
            <a:ext cx="2819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9"/>
          <p:cNvSpPr>
            <a:spLocks noChangeShapeType="1"/>
          </p:cNvSpPr>
          <p:nvPr/>
        </p:nvSpPr>
        <p:spPr bwMode="auto">
          <a:xfrm>
            <a:off x="4114800" y="2438400"/>
            <a:ext cx="2362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flipH="1" flipV="1">
            <a:off x="1447800" y="3962400"/>
            <a:ext cx="525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1"/>
          <p:cNvSpPr>
            <a:spLocks noChangeShapeType="1"/>
          </p:cNvSpPr>
          <p:nvPr/>
        </p:nvSpPr>
        <p:spPr bwMode="auto">
          <a:xfrm flipH="1" flipV="1">
            <a:off x="1447800" y="4724400"/>
            <a:ext cx="2819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2"/>
          <p:cNvSpPr>
            <a:spLocks noChangeShapeType="1"/>
          </p:cNvSpPr>
          <p:nvPr/>
        </p:nvSpPr>
        <p:spPr bwMode="auto">
          <a:xfrm flipH="1" flipV="1">
            <a:off x="990600" y="5486400"/>
            <a:ext cx="3200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5" name="Rectangle 29704">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7" name="Rectangle 29706">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9698" name="Rectangle 2"/>
          <p:cNvSpPr>
            <a:spLocks noGrp="1" noChangeArrowheads="1"/>
          </p:cNvSpPr>
          <p:nvPr>
            <p:ph type="title"/>
          </p:nvPr>
        </p:nvSpPr>
        <p:spPr>
          <a:xfrm>
            <a:off x="1200565" y="1087374"/>
            <a:ext cx="6737617" cy="1000978"/>
          </a:xfrm>
        </p:spPr>
        <p:txBody>
          <a:bodyPr vert="horz" lIns="91440" tIns="45720" rIns="91440" bIns="45720" rtlCol="0" anchor="ctr">
            <a:normAutofit/>
          </a:bodyPr>
          <a:lstStyle/>
          <a:p>
            <a:r>
              <a:rPr lang="en-US" altLang="en-US" sz="3600"/>
              <a:t>Example Session</a:t>
            </a:r>
          </a:p>
        </p:txBody>
      </p:sp>
      <p:sp>
        <p:nvSpPr>
          <p:cNvPr id="29709" name="Rectangle 29708">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11" name="Rectangle 29710">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13" name="Rectangle 29712">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9700" name="Text Box 4"/>
          <p:cNvSpPr txBox="1">
            <a:spLocks noChangeArrowheads="1"/>
          </p:cNvSpPr>
          <p:nvPr/>
        </p:nvSpPr>
        <p:spPr bwMode="auto">
          <a:xfrm>
            <a:off x="1200564" y="2535446"/>
            <a:ext cx="6737617" cy="3554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indent="-182880">
              <a:lnSpc>
                <a:spcPct val="90000"/>
              </a:lnSpc>
              <a:spcAft>
                <a:spcPts val="600"/>
              </a:spcAft>
              <a:buClr>
                <a:schemeClr val="accent1"/>
              </a:buClr>
              <a:buFont typeface="Wingdings 2" pitchFamily="18" charset="2"/>
              <a:buChar char=""/>
            </a:pPr>
            <a:r>
              <a:rPr lang="en-US" altLang="en-US" sz="1400" dirty="0">
                <a:latin typeface="+mn-lt"/>
              </a:rPr>
              <a:t>CL-USER 41 &gt; (</a:t>
            </a:r>
            <a:r>
              <a:rPr lang="en-US" altLang="en-US" sz="1400" dirty="0" err="1">
                <a:latin typeface="+mn-lt"/>
              </a:rPr>
              <a:t>defun</a:t>
            </a:r>
            <a:r>
              <a:rPr lang="en-US" altLang="en-US" sz="1400" dirty="0">
                <a:latin typeface="+mn-lt"/>
              </a:rPr>
              <a:t> </a:t>
            </a:r>
            <a:r>
              <a:rPr lang="en-US" altLang="en-US" sz="1400" dirty="0" err="1">
                <a:latin typeface="+mn-lt"/>
              </a:rPr>
              <a:t>sortlist</a:t>
            </a:r>
            <a:r>
              <a:rPr lang="en-US" altLang="en-US" sz="1400" dirty="0">
                <a:latin typeface="+mn-lt"/>
              </a:rPr>
              <a:t> (</a:t>
            </a:r>
            <a:r>
              <a:rPr lang="en-US" altLang="en-US" sz="1400" dirty="0" err="1">
                <a:latin typeface="+mn-lt"/>
              </a:rPr>
              <a:t>lis</a:t>
            </a:r>
            <a:r>
              <a:rPr lang="en-US" altLang="en-US" sz="1400" dirty="0">
                <a:latin typeface="+mn-lt"/>
              </a:rPr>
              <a:t>)</a:t>
            </a:r>
            <a:endParaRPr lang="en-US" sz="1400" dirty="0">
              <a:latin typeface="+mn-lt"/>
            </a:endParaRPr>
          </a:p>
          <a:p>
            <a:pPr indent="-182880">
              <a:lnSpc>
                <a:spcPct val="90000"/>
              </a:lnSpc>
              <a:spcAft>
                <a:spcPts val="600"/>
              </a:spcAft>
              <a:buClr>
                <a:schemeClr val="accent1"/>
              </a:buClr>
              <a:buFont typeface="Wingdings 2" pitchFamily="18" charset="2"/>
              <a:buChar char=""/>
            </a:pPr>
            <a:r>
              <a:rPr lang="en-US" altLang="en-US" sz="1400" dirty="0">
                <a:latin typeface="+mn-lt"/>
              </a:rPr>
              <a:t>		(let (temp (size (length </a:t>
            </a:r>
            <a:r>
              <a:rPr lang="en-US" altLang="en-US" sz="1400" dirty="0" err="1">
                <a:latin typeface="+mn-lt"/>
              </a:rPr>
              <a:t>lis</a:t>
            </a:r>
            <a:r>
              <a:rPr lang="en-US" altLang="en-US" sz="1400" dirty="0">
                <a:latin typeface="+mn-lt"/>
              </a:rPr>
              <a:t>)) (</a:t>
            </a:r>
            <a:r>
              <a:rPr lang="en-US" altLang="en-US" sz="1400" dirty="0" err="1">
                <a:latin typeface="+mn-lt"/>
              </a:rPr>
              <a:t>sortedlist</a:t>
            </a:r>
            <a:r>
              <a:rPr lang="en-US" altLang="en-US" sz="1400" dirty="0">
                <a:latin typeface="+mn-lt"/>
              </a:rPr>
              <a:t> nil) </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currentmin</a:t>
            </a:r>
            <a:r>
              <a:rPr lang="en-US" altLang="en-US" sz="1400" dirty="0">
                <a:latin typeface="+mn-lt"/>
              </a:rPr>
              <a:t> 1000))</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dotimes</a:t>
            </a:r>
            <a:r>
              <a:rPr lang="en-US" altLang="en-US" sz="1400" dirty="0">
                <a:latin typeface="+mn-lt"/>
              </a:rPr>
              <a:t> (i size)</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setf</a:t>
            </a:r>
            <a:r>
              <a:rPr lang="en-US" altLang="en-US" sz="1400" dirty="0">
                <a:latin typeface="+mn-lt"/>
              </a:rPr>
              <a:t> temp (</a:t>
            </a:r>
            <a:r>
              <a:rPr lang="en-US" altLang="en-US" sz="1400" dirty="0" err="1">
                <a:latin typeface="+mn-lt"/>
              </a:rPr>
              <a:t>findmin</a:t>
            </a:r>
            <a:r>
              <a:rPr lang="en-US" altLang="en-US" sz="1400" dirty="0">
                <a:latin typeface="+mn-lt"/>
              </a:rPr>
              <a:t> </a:t>
            </a:r>
            <a:r>
              <a:rPr lang="en-US" altLang="en-US" sz="1400" dirty="0" err="1">
                <a:latin typeface="+mn-lt"/>
              </a:rPr>
              <a:t>lis</a:t>
            </a:r>
            <a:r>
              <a:rPr lang="en-US" altLang="en-US" sz="1400" dirty="0">
                <a:latin typeface="+mn-lt"/>
              </a:rPr>
              <a:t>))</a:t>
            </a:r>
          </a:p>
          <a:p>
            <a:pPr indent="-182880">
              <a:lnSpc>
                <a:spcPct val="90000"/>
              </a:lnSpc>
              <a:spcAft>
                <a:spcPts val="600"/>
              </a:spcAft>
              <a:buClr>
                <a:schemeClr val="accent1"/>
              </a:buClr>
              <a:buFont typeface="Wingdings 2" pitchFamily="18" charset="2"/>
              <a:buChar char=""/>
            </a:pPr>
            <a:r>
              <a:rPr lang="en-US" altLang="en-US" sz="1400" dirty="0">
                <a:latin typeface="+mn-lt"/>
              </a:rPr>
              <a:t>			(if (&lt; temp </a:t>
            </a:r>
            <a:r>
              <a:rPr lang="en-US" altLang="en-US" sz="1400" dirty="0" err="1">
                <a:latin typeface="+mn-lt"/>
              </a:rPr>
              <a:t>currentmin</a:t>
            </a:r>
            <a:r>
              <a:rPr lang="en-US" altLang="en-US" sz="1400" dirty="0">
                <a:latin typeface="+mn-lt"/>
              </a:rPr>
              <a:t>) (</a:t>
            </a:r>
            <a:r>
              <a:rPr lang="en-US" altLang="en-US" sz="1400" dirty="0" err="1">
                <a:latin typeface="+mn-lt"/>
              </a:rPr>
              <a:t>setf</a:t>
            </a:r>
            <a:r>
              <a:rPr lang="en-US" altLang="en-US" sz="1400" dirty="0">
                <a:latin typeface="+mn-lt"/>
              </a:rPr>
              <a:t> </a:t>
            </a:r>
            <a:r>
              <a:rPr lang="en-US" altLang="en-US" sz="1400" dirty="0" err="1">
                <a:latin typeface="+mn-lt"/>
              </a:rPr>
              <a:t>currentmin</a:t>
            </a:r>
            <a:r>
              <a:rPr lang="en-US" altLang="en-US" sz="1400" dirty="0">
                <a:latin typeface="+mn-lt"/>
              </a:rPr>
              <a:t> temp))</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setf</a:t>
            </a:r>
            <a:r>
              <a:rPr lang="en-US" altLang="en-US" sz="1400" dirty="0">
                <a:latin typeface="+mn-lt"/>
              </a:rPr>
              <a:t> </a:t>
            </a:r>
            <a:r>
              <a:rPr lang="en-US" altLang="en-US" sz="1400" dirty="0" err="1">
                <a:latin typeface="+mn-lt"/>
              </a:rPr>
              <a:t>lis</a:t>
            </a:r>
            <a:r>
              <a:rPr lang="en-US" altLang="en-US" sz="1400" dirty="0">
                <a:latin typeface="+mn-lt"/>
              </a:rPr>
              <a:t> (remove temp </a:t>
            </a:r>
            <a:r>
              <a:rPr lang="en-US" altLang="en-US" sz="1400" dirty="0" err="1">
                <a:latin typeface="+mn-lt"/>
              </a:rPr>
              <a:t>lis</a:t>
            </a:r>
            <a:r>
              <a:rPr lang="en-US" altLang="en-US" sz="1400" dirty="0">
                <a:latin typeface="+mn-lt"/>
              </a:rPr>
              <a:t>))</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setf</a:t>
            </a:r>
            <a:r>
              <a:rPr lang="en-US" altLang="en-US" sz="1400" dirty="0">
                <a:latin typeface="+mn-lt"/>
              </a:rPr>
              <a:t> </a:t>
            </a:r>
            <a:r>
              <a:rPr lang="en-US" altLang="en-US" sz="1400" dirty="0" err="1">
                <a:latin typeface="+mn-lt"/>
              </a:rPr>
              <a:t>sortedlist</a:t>
            </a:r>
            <a:r>
              <a:rPr lang="en-US" altLang="en-US" sz="1400" dirty="0">
                <a:latin typeface="+mn-lt"/>
              </a:rPr>
              <a:t> (append </a:t>
            </a:r>
            <a:r>
              <a:rPr lang="en-US" altLang="en-US" sz="1400" dirty="0" err="1">
                <a:latin typeface="+mn-lt"/>
              </a:rPr>
              <a:t>sortedlist</a:t>
            </a:r>
            <a:r>
              <a:rPr lang="en-US" altLang="en-US" sz="1400" dirty="0">
                <a:latin typeface="+mn-lt"/>
              </a:rPr>
              <a:t> (list temp))))</a:t>
            </a:r>
          </a:p>
          <a:p>
            <a:pPr indent="-182880">
              <a:lnSpc>
                <a:spcPct val="90000"/>
              </a:lnSpc>
              <a:spcAft>
                <a:spcPts val="600"/>
              </a:spcAft>
              <a:buClr>
                <a:schemeClr val="accent1"/>
              </a:buClr>
              <a:buFont typeface="Wingdings 2" pitchFamily="18" charset="2"/>
              <a:buChar char=""/>
            </a:pPr>
            <a:r>
              <a:rPr lang="en-US" altLang="en-US" sz="1400" dirty="0">
                <a:latin typeface="+mn-lt"/>
              </a:rPr>
              <a:t>		</a:t>
            </a:r>
            <a:r>
              <a:rPr lang="en-US" altLang="en-US" sz="1400" dirty="0" err="1">
                <a:latin typeface="+mn-lt"/>
              </a:rPr>
              <a:t>sortedlist</a:t>
            </a:r>
            <a:r>
              <a:rPr lang="en-US" altLang="en-US" sz="1400" dirty="0">
                <a:latin typeface="+mn-lt"/>
              </a:rPr>
              <a:t>))</a:t>
            </a:r>
          </a:p>
          <a:p>
            <a:pPr indent="-182880">
              <a:lnSpc>
                <a:spcPct val="90000"/>
              </a:lnSpc>
              <a:spcAft>
                <a:spcPts val="600"/>
              </a:spcAft>
              <a:buClr>
                <a:schemeClr val="accent1"/>
              </a:buClr>
              <a:buFont typeface="Wingdings 2" pitchFamily="18" charset="2"/>
              <a:buChar char=""/>
            </a:pPr>
            <a:r>
              <a:rPr lang="en-US" altLang="en-US" sz="1400" dirty="0">
                <a:latin typeface="+mn-lt"/>
              </a:rPr>
              <a:t>SORTLIST</a:t>
            </a:r>
          </a:p>
          <a:p>
            <a:pPr indent="-182880">
              <a:lnSpc>
                <a:spcPct val="90000"/>
              </a:lnSpc>
              <a:spcAft>
                <a:spcPts val="600"/>
              </a:spcAft>
              <a:buClr>
                <a:schemeClr val="accent1"/>
              </a:buClr>
              <a:buFont typeface="Wingdings 2" pitchFamily="18" charset="2"/>
              <a:buChar char=""/>
            </a:pPr>
            <a:endParaRPr lang="en-US" altLang="en-US" sz="1400" dirty="0">
              <a:latin typeface="+mn-lt"/>
            </a:endParaRPr>
          </a:p>
          <a:p>
            <a:pPr indent="-182880">
              <a:lnSpc>
                <a:spcPct val="90000"/>
              </a:lnSpc>
              <a:spcAft>
                <a:spcPts val="600"/>
              </a:spcAft>
              <a:buClr>
                <a:schemeClr val="accent1"/>
              </a:buClr>
              <a:buFont typeface="Wingdings 2" pitchFamily="18" charset="2"/>
              <a:buChar char=""/>
            </a:pPr>
            <a:r>
              <a:rPr lang="en-US" altLang="en-US" sz="1400" dirty="0">
                <a:latin typeface="+mn-lt"/>
              </a:rPr>
              <a:t>CL-USER 42 &gt; (</a:t>
            </a:r>
            <a:r>
              <a:rPr lang="en-US" altLang="en-US" sz="1400" dirty="0" err="1">
                <a:latin typeface="+mn-lt"/>
              </a:rPr>
              <a:t>sortlist</a:t>
            </a:r>
            <a:r>
              <a:rPr lang="en-US" altLang="en-US" sz="1400" dirty="0">
                <a:latin typeface="+mn-lt"/>
              </a:rPr>
              <a:t> '(5 3 4 7 2 1 6))</a:t>
            </a:r>
          </a:p>
          <a:p>
            <a:pPr indent="-182880">
              <a:lnSpc>
                <a:spcPct val="90000"/>
              </a:lnSpc>
              <a:spcAft>
                <a:spcPts val="600"/>
              </a:spcAft>
              <a:buClr>
                <a:schemeClr val="accent1"/>
              </a:buClr>
              <a:buFont typeface="Wingdings 2" pitchFamily="18" charset="2"/>
              <a:buChar char=""/>
            </a:pPr>
            <a:r>
              <a:rPr lang="en-US" altLang="en-US" sz="1400" dirty="0">
                <a:latin typeface="+mn-lt"/>
              </a:rPr>
              <a:t>(1 2 3 4 5 6 7)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49" name="Rectangle 2664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51" name="Rectangle 2665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6626" name="Rectangle 2"/>
          <p:cNvSpPr>
            <a:spLocks noGrp="1" noChangeArrowheads="1"/>
          </p:cNvSpPr>
          <p:nvPr>
            <p:ph type="title"/>
          </p:nvPr>
        </p:nvSpPr>
        <p:spPr>
          <a:xfrm>
            <a:off x="1200565" y="1087374"/>
            <a:ext cx="6737617" cy="1000978"/>
          </a:xfrm>
        </p:spPr>
        <p:txBody>
          <a:bodyPr>
            <a:normAutofit/>
          </a:bodyPr>
          <a:lstStyle/>
          <a:p>
            <a:r>
              <a:rPr lang="en-US" altLang="en-US" dirty="0"/>
              <a:t>The Debugger</a:t>
            </a:r>
          </a:p>
        </p:txBody>
      </p:sp>
      <p:sp>
        <p:nvSpPr>
          <p:cNvPr id="26653" name="Rectangle 2665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55" name="Rectangle 2665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57" name="Rectangle 2665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6627" name="Rectangle 3"/>
          <p:cNvSpPr>
            <a:spLocks noGrp="1" noChangeArrowheads="1"/>
          </p:cNvSpPr>
          <p:nvPr>
            <p:ph idx="1"/>
          </p:nvPr>
        </p:nvSpPr>
        <p:spPr>
          <a:xfrm>
            <a:off x="1200564" y="2535446"/>
            <a:ext cx="6737617" cy="3554457"/>
          </a:xfrm>
        </p:spPr>
        <p:txBody>
          <a:bodyPr>
            <a:normAutofit/>
          </a:bodyPr>
          <a:lstStyle/>
          <a:p>
            <a:r>
              <a:rPr lang="en-US" altLang="en-US">
                <a:solidFill>
                  <a:schemeClr val="tx1"/>
                </a:solidFill>
              </a:rPr>
              <a:t>Unfortunately, the run-time environment is where most of your errors will be caught</a:t>
            </a:r>
          </a:p>
          <a:p>
            <a:pPr lvl="1"/>
            <a:r>
              <a:rPr lang="en-US" altLang="en-US">
                <a:solidFill>
                  <a:schemeClr val="tx1"/>
                </a:solidFill>
              </a:rPr>
              <a:t>Every time the interpreter does not understand something, you are thrown into the debugger</a:t>
            </a:r>
          </a:p>
          <a:p>
            <a:pPr lvl="1"/>
            <a:r>
              <a:rPr lang="en-US" altLang="en-US">
                <a:solidFill>
                  <a:schemeClr val="tx1"/>
                </a:solidFill>
              </a:rPr>
              <a:t>For now though, we will simply abort out of the debugger any time an error arises</a:t>
            </a:r>
          </a:p>
          <a:p>
            <a:pPr lvl="2"/>
            <a:r>
              <a:rPr lang="en-US" altLang="en-US">
                <a:solidFill>
                  <a:schemeClr val="tx1"/>
                </a:solidFill>
              </a:rPr>
              <a:t>This differs from implementation to implementation, but in LispWorks, look at the options and then type c: # where # is the number of the abort option (for instance, c: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5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205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52" name="Rectangle 4"/>
          <p:cNvSpPr>
            <a:spLocks noGrp="1" noChangeArrowheads="1"/>
          </p:cNvSpPr>
          <p:nvPr>
            <p:ph type="title"/>
          </p:nvPr>
        </p:nvSpPr>
        <p:spPr>
          <a:xfrm>
            <a:off x="147372" y="1634381"/>
            <a:ext cx="6737617" cy="1000978"/>
          </a:xfrm>
        </p:spPr>
        <p:txBody>
          <a:bodyPr>
            <a:normAutofit/>
          </a:bodyPr>
          <a:lstStyle/>
          <a:p>
            <a:r>
              <a:rPr lang="en-US" altLang="en-US" sz="4000" b="1" dirty="0">
                <a:solidFill>
                  <a:schemeClr val="tx1"/>
                </a:solidFill>
              </a:rPr>
              <a:t>Lisp:  An Introduction</a:t>
            </a:r>
          </a:p>
        </p:txBody>
      </p:sp>
      <p:sp>
        <p:nvSpPr>
          <p:cNvPr id="2107" name="Rectangle 206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9" name="Rectangle 206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3" name="Rectangle 206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53" name="Rectangle 5"/>
          <p:cNvSpPr>
            <a:spLocks noGrp="1" noChangeArrowheads="1"/>
          </p:cNvSpPr>
          <p:nvPr>
            <p:ph idx="1"/>
          </p:nvPr>
        </p:nvSpPr>
        <p:spPr>
          <a:xfrm>
            <a:off x="1200564" y="2535446"/>
            <a:ext cx="6737617" cy="3554457"/>
          </a:xfrm>
        </p:spPr>
        <p:txBody>
          <a:bodyPr>
            <a:normAutofit/>
          </a:bodyPr>
          <a:lstStyle/>
          <a:p>
            <a:pPr>
              <a:buFont typeface="Wingdings" pitchFamily="18" charset="2"/>
              <a:buChar char="q"/>
            </a:pPr>
            <a:r>
              <a:rPr lang="en-US" altLang="en-US" dirty="0">
                <a:solidFill>
                  <a:schemeClr val="tx1"/>
                </a:solidFill>
              </a:rPr>
              <a:t>Lisp – </a:t>
            </a:r>
            <a:r>
              <a:rPr lang="en-US" altLang="en-US" b="1" dirty="0">
                <a:solidFill>
                  <a:schemeClr val="tx1"/>
                </a:solidFill>
              </a:rPr>
              <a:t>List Processing language</a:t>
            </a:r>
            <a:endParaRPr lang="en-US">
              <a:solidFill>
                <a:schemeClr val="tx1"/>
              </a:solidFill>
            </a:endParaRPr>
          </a:p>
          <a:p>
            <a:pPr lvl="1">
              <a:buFont typeface="Wingdings" pitchFamily="18" charset="2"/>
              <a:buChar char="ü"/>
            </a:pPr>
            <a:r>
              <a:rPr lang="en-US" altLang="en-US" dirty="0">
                <a:solidFill>
                  <a:schemeClr val="tx1"/>
                </a:solidFill>
              </a:rPr>
              <a:t>Developed by John McCarthy, MIT, in the late 1950s</a:t>
            </a:r>
            <a:endParaRPr lang="en-US" altLang="en-US">
              <a:solidFill>
                <a:schemeClr val="tx1"/>
              </a:solidFill>
            </a:endParaRPr>
          </a:p>
          <a:p>
            <a:pPr lvl="2">
              <a:buFont typeface="Wingdings" pitchFamily="18" charset="2"/>
              <a:buChar char="v"/>
            </a:pPr>
            <a:r>
              <a:rPr lang="en-US" altLang="en-US" dirty="0">
                <a:solidFill>
                  <a:schemeClr val="tx1"/>
                </a:solidFill>
              </a:rPr>
              <a:t>The original idea was to implement a language based on mathematical functions that McCarthy was using to model problem solving.</a:t>
            </a:r>
          </a:p>
          <a:p>
            <a:pPr lvl="2">
              <a:buFont typeface="Wingdings" pitchFamily="18" charset="2"/>
              <a:buChar char="q"/>
            </a:pPr>
            <a:r>
              <a:rPr lang="en-US" altLang="en-US" dirty="0">
                <a:solidFill>
                  <a:schemeClr val="tx1"/>
                </a:solidFill>
              </a:rPr>
              <a:t>A grad student implemented the first interpreter, and it was quickly adopted for AI programming:</a:t>
            </a:r>
            <a:endParaRPr lang="en-US" altLang="en-US">
              <a:solidFill>
                <a:schemeClr val="tx1"/>
              </a:solidFill>
            </a:endParaRPr>
          </a:p>
          <a:p>
            <a:pPr lvl="3">
              <a:buFont typeface="Wingdings" pitchFamily="18" charset="2"/>
              <a:buChar char="v"/>
            </a:pPr>
            <a:r>
              <a:rPr lang="en-US" altLang="en-US" dirty="0">
                <a:solidFill>
                  <a:schemeClr val="tx1"/>
                </a:solidFill>
              </a:rPr>
              <a:t>Symbolic computing</a:t>
            </a:r>
            <a:endParaRPr lang="en-US" altLang="en-US">
              <a:solidFill>
                <a:schemeClr val="tx1"/>
              </a:solidFill>
            </a:endParaRPr>
          </a:p>
          <a:p>
            <a:pPr lvl="3">
              <a:buFont typeface="Wingdings" pitchFamily="18" charset="2"/>
              <a:buChar char="v"/>
            </a:pPr>
            <a:r>
              <a:rPr lang="en-US" altLang="en-US" dirty="0">
                <a:solidFill>
                  <a:schemeClr val="tx1"/>
                </a:solidFill>
              </a:rPr>
              <a:t>List processing</a:t>
            </a:r>
            <a:endParaRPr lang="en-US" altLang="en-US">
              <a:solidFill>
                <a:schemeClr val="tx1"/>
              </a:solidFill>
            </a:endParaRPr>
          </a:p>
          <a:p>
            <a:pPr lvl="3">
              <a:buFont typeface="Wingdings" pitchFamily="18" charset="2"/>
              <a:buChar char="v"/>
            </a:pPr>
            <a:r>
              <a:rPr lang="en-US" altLang="en-US" dirty="0">
                <a:solidFill>
                  <a:schemeClr val="tx1"/>
                </a:solidFill>
              </a:rPr>
              <a:t>Recursion</a:t>
            </a:r>
            <a:endParaRPr lang="en-US" altLang="en-US">
              <a:solidFill>
                <a:schemeClr val="tx1"/>
              </a:solidFill>
            </a:endParaRPr>
          </a:p>
          <a:p>
            <a:pPr lvl="2">
              <a:buFont typeface="Wingdings" pitchFamily="18" charset="2"/>
              <a:buChar char="q"/>
            </a:pPr>
            <a:r>
              <a:rPr lang="en-US" altLang="en-US" dirty="0">
                <a:solidFill>
                  <a:schemeClr val="tx1"/>
                </a:solidFill>
              </a:rPr>
              <a:t>Early Lisp was based almost entirely on recursive and so</a:t>
            </a:r>
            <a:endParaRPr lang="en-US" altLang="en-US">
              <a:solidFill>
                <a:schemeClr val="tx1"/>
              </a:solidFill>
            </a:endParaRPr>
          </a:p>
          <a:p>
            <a:pPr lvl="3">
              <a:buFont typeface="Wingdings" pitchFamily="18" charset="2"/>
              <a:buChar char="v"/>
            </a:pPr>
            <a:r>
              <a:rPr lang="en-US" altLang="en-US" dirty="0">
                <a:solidFill>
                  <a:schemeClr val="tx1"/>
                </a:solidFill>
              </a:rPr>
              <a:t>Lisp had no local variables nor iterative control structures (loops)</a:t>
            </a:r>
            <a:endParaRPr lang="en-US" altLang="en-US">
              <a:solidFill>
                <a:schemeClr val="tx1"/>
              </a:solidFill>
            </a:endParaRPr>
          </a:p>
          <a:p>
            <a:pPr lvl="3">
              <a:buFont typeface="Wingdings" pitchFamily="18" charset="2"/>
              <a:buChar char="v"/>
            </a:pPr>
            <a:r>
              <a:rPr lang="en-US" altLang="en-US" dirty="0">
                <a:solidFill>
                  <a:schemeClr val="tx1"/>
                </a:solidFill>
              </a:rPr>
              <a:t>and since Lisp was interpreted, there was no compiler for early Lisp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6" name="Rectangle 3072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7" name="Rectangle 3073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0722" name="Rectangle 2"/>
          <p:cNvSpPr>
            <a:spLocks noGrp="1" noChangeArrowheads="1"/>
          </p:cNvSpPr>
          <p:nvPr>
            <p:ph type="title"/>
          </p:nvPr>
        </p:nvSpPr>
        <p:spPr>
          <a:xfrm>
            <a:off x="1200565" y="1087374"/>
            <a:ext cx="6737617" cy="1000978"/>
          </a:xfrm>
        </p:spPr>
        <p:txBody>
          <a:bodyPr vert="horz" lIns="91440" tIns="45720" rIns="91440" bIns="45720" rtlCol="0" anchor="ctr">
            <a:normAutofit/>
          </a:bodyPr>
          <a:lstStyle/>
          <a:p>
            <a:r>
              <a:rPr lang="en-US" altLang="en-US" sz="3600"/>
              <a:t>Example With Debugger</a:t>
            </a:r>
          </a:p>
        </p:txBody>
      </p:sp>
      <p:sp>
        <p:nvSpPr>
          <p:cNvPr id="30728" name="Rectangle 3073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30" name="Rectangle 3073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32" name="Rectangle 3073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0724" name="Text Box 4"/>
          <p:cNvSpPr txBox="1">
            <a:spLocks noChangeArrowheads="1"/>
          </p:cNvSpPr>
          <p:nvPr/>
        </p:nvSpPr>
        <p:spPr bwMode="auto">
          <a:xfrm>
            <a:off x="1200564" y="2535446"/>
            <a:ext cx="6737617" cy="3554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marL="171450" indent="-171450">
              <a:lnSpc>
                <a:spcPct val="90000"/>
              </a:lnSpc>
              <a:spcAft>
                <a:spcPts val="600"/>
              </a:spcAft>
              <a:buClr>
                <a:schemeClr val="accent1"/>
              </a:buClr>
              <a:buFont typeface="Wingdings"/>
              <a:buChar char="q"/>
            </a:pPr>
            <a:r>
              <a:rPr lang="en-US" altLang="en-US" sz="1000" dirty="0">
                <a:latin typeface="+mn-lt"/>
              </a:rPr>
              <a:t>CL-USER 43 &gt; (</a:t>
            </a:r>
            <a:r>
              <a:rPr lang="en-US" altLang="en-US" sz="1000" dirty="0" err="1">
                <a:latin typeface="+mn-lt"/>
              </a:rPr>
              <a:t>sortlist</a:t>
            </a:r>
            <a:r>
              <a:rPr lang="en-US" altLang="en-US" sz="1000" dirty="0">
                <a:latin typeface="+mn-lt"/>
              </a:rPr>
              <a:t> b)</a:t>
            </a:r>
            <a:endParaRPr lang="en-US"/>
          </a:p>
          <a:p>
            <a:pPr marL="171450" indent="-171450">
              <a:lnSpc>
                <a:spcPct val="90000"/>
              </a:lnSpc>
              <a:spcAft>
                <a:spcPts val="600"/>
              </a:spcAft>
              <a:buClr>
                <a:schemeClr val="accent1"/>
              </a:buClr>
              <a:buFont typeface="Wingdings"/>
              <a:buChar char="q"/>
            </a:pPr>
            <a:endParaRPr lang="en-US" altLang="en-US" sz="1000">
              <a:latin typeface="+mn-lt"/>
            </a:endParaRPr>
          </a:p>
          <a:p>
            <a:pPr marL="171450" indent="-171450">
              <a:lnSpc>
                <a:spcPct val="90000"/>
              </a:lnSpc>
              <a:spcAft>
                <a:spcPts val="600"/>
              </a:spcAft>
              <a:buClr>
                <a:schemeClr val="accent1"/>
              </a:buClr>
              <a:buFont typeface="Wingdings"/>
              <a:buChar char="q"/>
            </a:pPr>
            <a:r>
              <a:rPr lang="en-US" altLang="en-US" sz="1000" dirty="0">
                <a:latin typeface="+mn-lt"/>
              </a:rPr>
              <a:t>Error: The variable B is unbound.</a:t>
            </a:r>
          </a:p>
          <a:p>
            <a:pPr marL="171450" indent="-171450">
              <a:lnSpc>
                <a:spcPct val="90000"/>
              </a:lnSpc>
              <a:spcAft>
                <a:spcPts val="600"/>
              </a:spcAft>
              <a:buClr>
                <a:schemeClr val="accent1"/>
              </a:buClr>
              <a:buFont typeface="Wingdings"/>
              <a:buChar char="q"/>
            </a:pPr>
            <a:r>
              <a:rPr lang="en-US" altLang="en-US" sz="1000" dirty="0">
                <a:latin typeface="+mn-lt"/>
              </a:rPr>
              <a:t>  1 (continue) Try evaluating B again.</a:t>
            </a:r>
          </a:p>
          <a:p>
            <a:pPr marL="171450" indent="-171450">
              <a:lnSpc>
                <a:spcPct val="90000"/>
              </a:lnSpc>
              <a:spcAft>
                <a:spcPts val="600"/>
              </a:spcAft>
              <a:buClr>
                <a:schemeClr val="accent1"/>
              </a:buClr>
              <a:buFont typeface="Wingdings"/>
              <a:buChar char="q"/>
            </a:pPr>
            <a:r>
              <a:rPr lang="en-US" altLang="en-US" sz="1000" dirty="0">
                <a:latin typeface="+mn-lt"/>
              </a:rPr>
              <a:t>  2 Return the value of :B instead.</a:t>
            </a:r>
          </a:p>
          <a:p>
            <a:pPr marL="171450" indent="-171450">
              <a:lnSpc>
                <a:spcPct val="90000"/>
              </a:lnSpc>
              <a:spcAft>
                <a:spcPts val="600"/>
              </a:spcAft>
              <a:buClr>
                <a:schemeClr val="accent1"/>
              </a:buClr>
              <a:buFont typeface="Wingdings"/>
              <a:buChar char="q"/>
            </a:pPr>
            <a:r>
              <a:rPr lang="en-US" altLang="en-US" sz="1000" dirty="0">
                <a:latin typeface="+mn-lt"/>
              </a:rPr>
              <a:t>  3 Specify a value to use this time instead of evaluating B.</a:t>
            </a:r>
          </a:p>
          <a:p>
            <a:pPr marL="171450" indent="-171450">
              <a:lnSpc>
                <a:spcPct val="90000"/>
              </a:lnSpc>
              <a:spcAft>
                <a:spcPts val="600"/>
              </a:spcAft>
              <a:buClr>
                <a:schemeClr val="accent1"/>
              </a:buClr>
              <a:buFont typeface="Wingdings"/>
              <a:buChar char="q"/>
            </a:pPr>
            <a:r>
              <a:rPr lang="en-US" altLang="en-US" sz="1000" dirty="0">
                <a:latin typeface="+mn-lt"/>
              </a:rPr>
              <a:t>  4 Specify a value to set B to.</a:t>
            </a:r>
          </a:p>
          <a:p>
            <a:pPr marL="171450" indent="-171450">
              <a:lnSpc>
                <a:spcPct val="90000"/>
              </a:lnSpc>
              <a:spcAft>
                <a:spcPts val="600"/>
              </a:spcAft>
              <a:buClr>
                <a:schemeClr val="accent1"/>
              </a:buClr>
              <a:buFont typeface="Wingdings"/>
              <a:buChar char="q"/>
            </a:pPr>
            <a:r>
              <a:rPr lang="en-US" altLang="en-US" sz="1000" dirty="0">
                <a:latin typeface="+mn-lt"/>
              </a:rPr>
              <a:t>  5 (abort) Return to level 0.</a:t>
            </a:r>
          </a:p>
          <a:p>
            <a:pPr marL="171450" indent="-171450">
              <a:lnSpc>
                <a:spcPct val="90000"/>
              </a:lnSpc>
              <a:spcAft>
                <a:spcPts val="600"/>
              </a:spcAft>
              <a:buClr>
                <a:schemeClr val="accent1"/>
              </a:buClr>
              <a:buFont typeface="Wingdings"/>
              <a:buChar char="q"/>
            </a:pPr>
            <a:r>
              <a:rPr lang="en-US" altLang="en-US" sz="1000" dirty="0">
                <a:latin typeface="+mn-lt"/>
              </a:rPr>
              <a:t>  6 Return to top loop level 0.</a:t>
            </a:r>
          </a:p>
          <a:p>
            <a:pPr marL="171450" indent="-171450">
              <a:lnSpc>
                <a:spcPct val="90000"/>
              </a:lnSpc>
              <a:spcAft>
                <a:spcPts val="600"/>
              </a:spcAft>
              <a:buClr>
                <a:schemeClr val="accent1"/>
              </a:buClr>
              <a:buFont typeface="Wingdings"/>
              <a:buChar char="q"/>
            </a:pPr>
            <a:endParaRPr lang="en-US" altLang="en-US" sz="1000">
              <a:latin typeface="+mn-lt"/>
            </a:endParaRPr>
          </a:p>
          <a:p>
            <a:pPr marL="171450" indent="-171450">
              <a:lnSpc>
                <a:spcPct val="90000"/>
              </a:lnSpc>
              <a:spcAft>
                <a:spcPts val="600"/>
              </a:spcAft>
              <a:buClr>
                <a:schemeClr val="accent1"/>
              </a:buClr>
              <a:buFont typeface="Wingdings"/>
              <a:buChar char="q"/>
            </a:pPr>
            <a:r>
              <a:rPr lang="en-US" altLang="en-US" sz="1000" dirty="0">
                <a:latin typeface="+mn-lt"/>
              </a:rPr>
              <a:t>Type :b for backtrace, :c &lt;option number&gt; to proceed,  or :? for other options</a:t>
            </a:r>
          </a:p>
          <a:p>
            <a:pPr marL="171450" indent="-171450">
              <a:lnSpc>
                <a:spcPct val="90000"/>
              </a:lnSpc>
              <a:spcAft>
                <a:spcPts val="600"/>
              </a:spcAft>
              <a:buClr>
                <a:schemeClr val="accent1"/>
              </a:buClr>
              <a:buFont typeface="Wingdings"/>
              <a:buChar char="q"/>
            </a:pPr>
            <a:endParaRPr lang="en-US" altLang="en-US" sz="1000">
              <a:latin typeface="+mn-lt"/>
            </a:endParaRPr>
          </a:p>
          <a:p>
            <a:pPr marL="171450" indent="-171450">
              <a:lnSpc>
                <a:spcPct val="90000"/>
              </a:lnSpc>
              <a:spcAft>
                <a:spcPts val="600"/>
              </a:spcAft>
              <a:buClr>
                <a:schemeClr val="accent1"/>
              </a:buClr>
              <a:buFont typeface="Wingdings"/>
              <a:buChar char="q"/>
            </a:pPr>
            <a:r>
              <a:rPr lang="en-US" altLang="en-US" sz="1000" dirty="0">
                <a:latin typeface="+mn-lt"/>
              </a:rPr>
              <a:t>CL-USER 44 : 1 &gt; :c 3</a:t>
            </a:r>
          </a:p>
          <a:p>
            <a:pPr marL="171450" indent="-171450">
              <a:lnSpc>
                <a:spcPct val="90000"/>
              </a:lnSpc>
              <a:spcAft>
                <a:spcPts val="600"/>
              </a:spcAft>
              <a:buClr>
                <a:schemeClr val="accent1"/>
              </a:buClr>
              <a:buFont typeface="Wingdings"/>
              <a:buChar char="q"/>
            </a:pPr>
            <a:endParaRPr lang="en-US" altLang="en-US" sz="1000">
              <a:latin typeface="+mn-lt"/>
            </a:endParaRPr>
          </a:p>
          <a:p>
            <a:pPr marL="171450" indent="-171450">
              <a:lnSpc>
                <a:spcPct val="90000"/>
              </a:lnSpc>
              <a:spcAft>
                <a:spcPts val="600"/>
              </a:spcAft>
              <a:buClr>
                <a:schemeClr val="accent1"/>
              </a:buClr>
              <a:buFont typeface="Wingdings"/>
              <a:buChar char="q"/>
            </a:pPr>
            <a:r>
              <a:rPr lang="en-US" altLang="en-US" sz="1000" dirty="0">
                <a:latin typeface="+mn-lt"/>
              </a:rPr>
              <a:t>Enter a form to be evaluated: '(5 3 2 4 1)</a:t>
            </a:r>
          </a:p>
          <a:p>
            <a:pPr marL="171450" indent="-171450">
              <a:lnSpc>
                <a:spcPct val="90000"/>
              </a:lnSpc>
              <a:spcAft>
                <a:spcPts val="600"/>
              </a:spcAft>
              <a:buClr>
                <a:schemeClr val="accent1"/>
              </a:buClr>
              <a:buFont typeface="Wingdings"/>
              <a:buChar char="q"/>
            </a:pPr>
            <a:r>
              <a:rPr lang="en-US" altLang="en-US" sz="1000" dirty="0">
                <a:latin typeface="+mn-lt"/>
              </a:rPr>
              <a:t>(1 2 3 4 5)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5" name="Rectangle 3277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6" name="Rectangle 3277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770" name="Rectangle 2"/>
          <p:cNvSpPr>
            <a:spLocks noGrp="1" noChangeArrowheads="1"/>
          </p:cNvSpPr>
          <p:nvPr>
            <p:ph type="title"/>
          </p:nvPr>
        </p:nvSpPr>
        <p:spPr>
          <a:xfrm>
            <a:off x="1200565" y="1087374"/>
            <a:ext cx="6737617" cy="1000978"/>
          </a:xfrm>
        </p:spPr>
        <p:txBody>
          <a:bodyPr vert="horz" lIns="91440" tIns="45720" rIns="91440" bIns="45720" rtlCol="0" anchor="ctr">
            <a:normAutofit/>
          </a:bodyPr>
          <a:lstStyle/>
          <a:p>
            <a:r>
              <a:rPr lang="en-US" altLang="en-US" sz="3600"/>
              <a:t>Example Continued</a:t>
            </a:r>
          </a:p>
        </p:txBody>
      </p:sp>
      <p:sp>
        <p:nvSpPr>
          <p:cNvPr id="32789" name="Rectangle 3278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90" name="Rectangle 3278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91" name="Rectangle 3278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772" name="Text Box 4"/>
          <p:cNvSpPr txBox="1">
            <a:spLocks noChangeArrowheads="1"/>
          </p:cNvSpPr>
          <p:nvPr/>
        </p:nvSpPr>
        <p:spPr bwMode="auto">
          <a:xfrm>
            <a:off x="1200564" y="2535446"/>
            <a:ext cx="6737617" cy="3554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indent="-182880">
              <a:lnSpc>
                <a:spcPct val="90000"/>
              </a:lnSpc>
              <a:spcAft>
                <a:spcPts val="600"/>
              </a:spcAft>
              <a:buClr>
                <a:schemeClr val="accent1"/>
              </a:buClr>
              <a:buFont typeface="Wingdings" pitchFamily="18" charset="2"/>
              <a:buChar char="q"/>
            </a:pPr>
            <a:r>
              <a:rPr lang="en-US" altLang="en-US" sz="900" dirty="0">
                <a:latin typeface="+mn-lt"/>
              </a:rPr>
              <a:t>CL-USER 62 : 1 &gt; (</a:t>
            </a:r>
            <a:r>
              <a:rPr lang="en-US" altLang="en-US" sz="900" dirty="0" err="1">
                <a:latin typeface="+mn-lt"/>
              </a:rPr>
              <a:t>sortlist</a:t>
            </a:r>
            <a:r>
              <a:rPr lang="en-US" altLang="en-US" sz="900" dirty="0">
                <a:latin typeface="+mn-lt"/>
              </a:rPr>
              <a:t> b)</a:t>
            </a:r>
            <a:endParaRPr lang="en-US" sz="2400">
              <a:cs typeface="Times New Roman"/>
            </a:endParaRPr>
          </a:p>
          <a:p>
            <a:pPr indent="-182880">
              <a:lnSpc>
                <a:spcPct val="90000"/>
              </a:lnSpc>
              <a:spcAft>
                <a:spcPts val="600"/>
              </a:spcAft>
              <a:buClr>
                <a:schemeClr val="accent1"/>
              </a:buClr>
              <a:buFont typeface="Wingdings" pitchFamily="18" charset="2"/>
              <a:buChar char="q"/>
            </a:pPr>
            <a:endParaRPr lang="en-US" altLang="en-US" sz="900" dirty="0">
              <a:latin typeface="+mn-lt"/>
            </a:endParaRPr>
          </a:p>
          <a:p>
            <a:pPr indent="-182880">
              <a:lnSpc>
                <a:spcPct val="90000"/>
              </a:lnSpc>
              <a:spcAft>
                <a:spcPts val="600"/>
              </a:spcAft>
              <a:buClr>
                <a:schemeClr val="accent1"/>
              </a:buClr>
              <a:buFont typeface="Wingdings" pitchFamily="18" charset="2"/>
              <a:buChar char="q"/>
            </a:pPr>
            <a:r>
              <a:rPr lang="en-US" altLang="en-US" sz="900" dirty="0">
                <a:latin typeface="+mn-lt"/>
              </a:rPr>
              <a:t>Error: The variable B is unbound.</a:t>
            </a:r>
          </a:p>
          <a:p>
            <a:pPr indent="-182880">
              <a:lnSpc>
                <a:spcPct val="90000"/>
              </a:lnSpc>
              <a:spcAft>
                <a:spcPts val="600"/>
              </a:spcAft>
              <a:buClr>
                <a:schemeClr val="accent1"/>
              </a:buClr>
              <a:buFont typeface="Wingdings" pitchFamily="18" charset="2"/>
              <a:buChar char="q"/>
            </a:pPr>
            <a:r>
              <a:rPr lang="en-US" altLang="en-US" sz="900" dirty="0">
                <a:latin typeface="+mn-lt"/>
              </a:rPr>
              <a:t>   1 (continue) Try evaluating B again.</a:t>
            </a:r>
          </a:p>
          <a:p>
            <a:pPr indent="-182880">
              <a:lnSpc>
                <a:spcPct val="90000"/>
              </a:lnSpc>
              <a:spcAft>
                <a:spcPts val="600"/>
              </a:spcAft>
              <a:buClr>
                <a:schemeClr val="accent1"/>
              </a:buClr>
              <a:buFont typeface="Wingdings" pitchFamily="18" charset="2"/>
              <a:buChar char="q"/>
            </a:pPr>
            <a:r>
              <a:rPr lang="en-US" altLang="en-US" sz="900" dirty="0">
                <a:latin typeface="+mn-lt"/>
              </a:rPr>
              <a:t>   2 Return the value of :B instead.</a:t>
            </a:r>
          </a:p>
          <a:p>
            <a:pPr indent="-182880">
              <a:lnSpc>
                <a:spcPct val="90000"/>
              </a:lnSpc>
              <a:spcAft>
                <a:spcPts val="600"/>
              </a:spcAft>
              <a:buClr>
                <a:schemeClr val="accent1"/>
              </a:buClr>
              <a:buFont typeface="Wingdings" pitchFamily="18" charset="2"/>
              <a:buChar char="q"/>
            </a:pPr>
            <a:r>
              <a:rPr lang="en-US" altLang="en-US" sz="900" dirty="0">
                <a:latin typeface="+mn-lt"/>
              </a:rPr>
              <a:t>   3 Specify a value to use this time instead of evaluating B.</a:t>
            </a:r>
          </a:p>
          <a:p>
            <a:pPr indent="-182880">
              <a:lnSpc>
                <a:spcPct val="90000"/>
              </a:lnSpc>
              <a:spcAft>
                <a:spcPts val="600"/>
              </a:spcAft>
              <a:buClr>
                <a:schemeClr val="accent1"/>
              </a:buClr>
              <a:buFont typeface="Wingdings" pitchFamily="18" charset="2"/>
              <a:buChar char="q"/>
            </a:pPr>
            <a:r>
              <a:rPr lang="en-US" altLang="en-US" sz="900" dirty="0">
                <a:latin typeface="+mn-lt"/>
              </a:rPr>
              <a:t>   4 Specify a value to set B to.</a:t>
            </a:r>
          </a:p>
          <a:p>
            <a:pPr indent="-182880">
              <a:lnSpc>
                <a:spcPct val="90000"/>
              </a:lnSpc>
              <a:spcAft>
                <a:spcPts val="600"/>
              </a:spcAft>
              <a:buClr>
                <a:schemeClr val="accent1"/>
              </a:buClr>
              <a:buFont typeface="Wingdings" pitchFamily="18" charset="2"/>
              <a:buChar char="q"/>
            </a:pPr>
            <a:r>
              <a:rPr lang="en-US" altLang="en-US" sz="900" dirty="0">
                <a:latin typeface="+mn-lt"/>
              </a:rPr>
              <a:t>   5 (abort) Return to level 1.</a:t>
            </a:r>
          </a:p>
          <a:p>
            <a:pPr indent="-182880">
              <a:lnSpc>
                <a:spcPct val="90000"/>
              </a:lnSpc>
              <a:spcAft>
                <a:spcPts val="600"/>
              </a:spcAft>
              <a:buClr>
                <a:schemeClr val="accent1"/>
              </a:buClr>
              <a:buFont typeface="Wingdings" pitchFamily="18" charset="2"/>
              <a:buChar char="q"/>
            </a:pPr>
            <a:r>
              <a:rPr lang="en-US" altLang="en-US" sz="900" dirty="0">
                <a:latin typeface="+mn-lt"/>
              </a:rPr>
              <a:t>   6 Return to debug level 1.</a:t>
            </a:r>
          </a:p>
          <a:p>
            <a:pPr indent="-182880">
              <a:lnSpc>
                <a:spcPct val="90000"/>
              </a:lnSpc>
              <a:spcAft>
                <a:spcPts val="600"/>
              </a:spcAft>
              <a:buClr>
                <a:schemeClr val="accent1"/>
              </a:buClr>
              <a:buFont typeface="Wingdings" pitchFamily="18" charset="2"/>
              <a:buChar char="q"/>
            </a:pPr>
            <a:r>
              <a:rPr lang="en-US" altLang="en-US" sz="900" dirty="0">
                <a:latin typeface="+mn-lt"/>
              </a:rPr>
              <a:t>   7 Return a value to use.</a:t>
            </a:r>
          </a:p>
          <a:p>
            <a:pPr indent="-182880">
              <a:lnSpc>
                <a:spcPct val="90000"/>
              </a:lnSpc>
              <a:spcAft>
                <a:spcPts val="600"/>
              </a:spcAft>
              <a:buClr>
                <a:schemeClr val="accent1"/>
              </a:buClr>
              <a:buFont typeface="Wingdings" pitchFamily="18" charset="2"/>
              <a:buChar char="q"/>
            </a:pPr>
            <a:r>
              <a:rPr lang="en-US" altLang="en-US" sz="900" dirty="0">
                <a:latin typeface="+mn-lt"/>
              </a:rPr>
              <a:t>   8 Supply a new first argument.</a:t>
            </a:r>
          </a:p>
          <a:p>
            <a:pPr indent="-182880">
              <a:lnSpc>
                <a:spcPct val="90000"/>
              </a:lnSpc>
              <a:spcAft>
                <a:spcPts val="600"/>
              </a:spcAft>
              <a:buClr>
                <a:schemeClr val="accent1"/>
              </a:buClr>
              <a:buFont typeface="Wingdings" pitchFamily="18" charset="2"/>
              <a:buChar char="q"/>
            </a:pPr>
            <a:r>
              <a:rPr lang="en-US" altLang="en-US" sz="900" dirty="0">
                <a:latin typeface="+mn-lt"/>
              </a:rPr>
              <a:t>   9 Return to level 0.</a:t>
            </a:r>
          </a:p>
          <a:p>
            <a:pPr indent="-182880">
              <a:lnSpc>
                <a:spcPct val="90000"/>
              </a:lnSpc>
              <a:spcAft>
                <a:spcPts val="600"/>
              </a:spcAft>
              <a:buClr>
                <a:schemeClr val="accent1"/>
              </a:buClr>
              <a:buFont typeface="Wingdings" pitchFamily="18" charset="2"/>
              <a:buChar char="q"/>
            </a:pPr>
            <a:r>
              <a:rPr lang="en-US" altLang="en-US" sz="900" dirty="0">
                <a:latin typeface="+mn-lt"/>
              </a:rPr>
              <a:t>  10 Return to top loop level 0.</a:t>
            </a:r>
          </a:p>
          <a:p>
            <a:pPr indent="-182880">
              <a:lnSpc>
                <a:spcPct val="90000"/>
              </a:lnSpc>
              <a:spcAft>
                <a:spcPts val="600"/>
              </a:spcAft>
              <a:buClr>
                <a:schemeClr val="accent1"/>
              </a:buClr>
              <a:buFont typeface="Wingdings" pitchFamily="18" charset="2"/>
              <a:buChar char="q"/>
            </a:pPr>
            <a:r>
              <a:rPr lang="en-US" altLang="en-US" sz="900" dirty="0">
                <a:latin typeface="+mn-lt"/>
              </a:rPr>
              <a:t>Type :b for backtrace, :c &lt;option number&gt; to proceed,  or :? for other options</a:t>
            </a:r>
          </a:p>
          <a:p>
            <a:pPr indent="-182880">
              <a:lnSpc>
                <a:spcPct val="90000"/>
              </a:lnSpc>
              <a:spcAft>
                <a:spcPts val="600"/>
              </a:spcAft>
              <a:buClr>
                <a:schemeClr val="accent1"/>
              </a:buClr>
              <a:buFont typeface="Wingdings" pitchFamily="18" charset="2"/>
              <a:buChar char="q"/>
            </a:pPr>
            <a:r>
              <a:rPr lang="en-US" altLang="en-US" sz="900" dirty="0">
                <a:latin typeface="+mn-lt"/>
              </a:rPr>
              <a:t>CL-USER 63 : 2 &gt; :c 4</a:t>
            </a:r>
          </a:p>
          <a:p>
            <a:pPr indent="-182880">
              <a:lnSpc>
                <a:spcPct val="90000"/>
              </a:lnSpc>
              <a:spcAft>
                <a:spcPts val="600"/>
              </a:spcAft>
              <a:buClr>
                <a:schemeClr val="accent1"/>
              </a:buClr>
              <a:buFont typeface="Wingdings" pitchFamily="18" charset="2"/>
              <a:buChar char="q"/>
            </a:pPr>
            <a:r>
              <a:rPr lang="en-US" altLang="en-US" sz="900" dirty="0">
                <a:latin typeface="+mn-lt"/>
              </a:rPr>
              <a:t>Enter a form to be evaluated: '(5 3 4 6 2 1)</a:t>
            </a:r>
          </a:p>
          <a:p>
            <a:pPr indent="-182880">
              <a:lnSpc>
                <a:spcPct val="90000"/>
              </a:lnSpc>
              <a:spcAft>
                <a:spcPts val="600"/>
              </a:spcAft>
              <a:buClr>
                <a:schemeClr val="accent1"/>
              </a:buClr>
              <a:buFont typeface="Wingdings" pitchFamily="18" charset="2"/>
              <a:buChar char="q"/>
            </a:pPr>
            <a:r>
              <a:rPr lang="en-US" altLang="en-US" sz="900" dirty="0">
                <a:latin typeface="+mn-lt"/>
              </a:rPr>
              <a:t>(1 2 3 4 5 6)</a:t>
            </a:r>
            <a:endParaRPr lang="en-US" altLang="en-US" sz="8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1" name="Rectangle 33800">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3" name="Rectangle 33802">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794" name="Rectangle 2"/>
          <p:cNvSpPr>
            <a:spLocks noGrp="1" noChangeArrowheads="1"/>
          </p:cNvSpPr>
          <p:nvPr>
            <p:ph type="title"/>
          </p:nvPr>
        </p:nvSpPr>
        <p:spPr>
          <a:xfrm>
            <a:off x="1200565" y="1087374"/>
            <a:ext cx="6737617" cy="1000978"/>
          </a:xfrm>
        </p:spPr>
        <p:txBody>
          <a:bodyPr vert="horz" lIns="91440" tIns="45720" rIns="91440" bIns="45720" rtlCol="0" anchor="ctr">
            <a:normAutofit/>
          </a:bodyPr>
          <a:lstStyle/>
          <a:p>
            <a:r>
              <a:rPr lang="en-US" altLang="en-US" sz="3600"/>
              <a:t>Example Continued</a:t>
            </a:r>
          </a:p>
        </p:txBody>
      </p:sp>
      <p:sp>
        <p:nvSpPr>
          <p:cNvPr id="33805" name="Rectangle 33804">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07" name="Rectangle 33806">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09" name="Rectangle 33808">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796" name="Text Box 4"/>
          <p:cNvSpPr txBox="1">
            <a:spLocks noChangeArrowheads="1"/>
          </p:cNvSpPr>
          <p:nvPr/>
        </p:nvSpPr>
        <p:spPr bwMode="auto">
          <a:xfrm>
            <a:off x="1200564" y="2535446"/>
            <a:ext cx="6737617" cy="3554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Autofit/>
          </a:bodyPr>
          <a:lstStyle/>
          <a:p>
            <a:pPr indent="-182880">
              <a:lnSpc>
                <a:spcPct val="90000"/>
              </a:lnSpc>
              <a:spcAft>
                <a:spcPts val="600"/>
              </a:spcAft>
              <a:buClr>
                <a:schemeClr val="accent1"/>
              </a:buClr>
              <a:buFont typeface="Wingdings 2" pitchFamily="18" charset="2"/>
              <a:buChar char=""/>
            </a:pPr>
            <a:r>
              <a:rPr lang="en-US" altLang="en-US" sz="1000" dirty="0">
                <a:latin typeface="+mn-lt"/>
              </a:rPr>
              <a:t>CL-USER 66 &gt; (</a:t>
            </a:r>
            <a:r>
              <a:rPr lang="en-US" altLang="en-US" sz="1000" dirty="0" err="1">
                <a:latin typeface="+mn-lt"/>
              </a:rPr>
              <a:t>sortlist</a:t>
            </a:r>
            <a:r>
              <a:rPr lang="en-US" altLang="en-US" sz="1000" dirty="0">
                <a:latin typeface="+mn-lt"/>
              </a:rPr>
              <a:t>)</a:t>
            </a:r>
          </a:p>
          <a:p>
            <a:pPr indent="-182880">
              <a:lnSpc>
                <a:spcPct val="90000"/>
              </a:lnSpc>
              <a:spcAft>
                <a:spcPts val="600"/>
              </a:spcAft>
              <a:buClr>
                <a:schemeClr val="accent1"/>
              </a:buClr>
              <a:buFont typeface="Wingdings 2" pitchFamily="18" charset="2"/>
              <a:buChar char=""/>
            </a:pPr>
            <a:r>
              <a:rPr lang="en-US" altLang="en-US" sz="1000" dirty="0">
                <a:latin typeface="+mn-lt"/>
              </a:rPr>
              <a:t>Error: Call ((LAMBDA (#:LIS) (DECLARE (SPECIAL:SOURCE #) </a:t>
            </a:r>
          </a:p>
          <a:p>
            <a:pPr indent="-182880">
              <a:lnSpc>
                <a:spcPct val="90000"/>
              </a:lnSpc>
              <a:spcAft>
                <a:spcPts val="600"/>
              </a:spcAft>
              <a:buClr>
                <a:schemeClr val="accent1"/>
              </a:buClr>
              <a:buFont typeface="Wingdings 2" pitchFamily="18" charset="2"/>
              <a:buChar char=""/>
            </a:pPr>
            <a:r>
              <a:rPr lang="en-US" altLang="en-US" sz="1000" dirty="0">
                <a:latin typeface="+mn-lt"/>
              </a:rPr>
              <a:t>	(LAMBDA-NAME SORTLIST)) </a:t>
            </a:r>
          </a:p>
          <a:p>
            <a:pPr indent="-182880">
              <a:lnSpc>
                <a:spcPct val="90000"/>
              </a:lnSpc>
              <a:spcAft>
                <a:spcPts val="600"/>
              </a:spcAft>
              <a:buClr>
                <a:schemeClr val="accent1"/>
              </a:buClr>
              <a:buFont typeface="Wingdings 2" pitchFamily="18" charset="2"/>
              <a:buChar char=""/>
            </a:pPr>
            <a:r>
              <a:rPr lang="en-US" altLang="en-US" sz="1000" dirty="0">
                <a:latin typeface="+mn-lt"/>
              </a:rPr>
              <a:t>	(BLOCK #:SORTLIST (LET # # #:SORTEDLIST)))) has the </a:t>
            </a:r>
          </a:p>
          <a:p>
            <a:pPr indent="-182880">
              <a:lnSpc>
                <a:spcPct val="90000"/>
              </a:lnSpc>
              <a:spcAft>
                <a:spcPts val="600"/>
              </a:spcAft>
              <a:buClr>
                <a:schemeClr val="accent1"/>
              </a:buClr>
              <a:buFont typeface="Wingdings 2" pitchFamily="18" charset="2"/>
              <a:buChar char=""/>
            </a:pPr>
            <a:r>
              <a:rPr lang="en-US" altLang="en-US" sz="1000" dirty="0">
                <a:latin typeface="+mn-lt"/>
              </a:rPr>
              <a:t>	wrong number of arguments.</a:t>
            </a:r>
          </a:p>
          <a:p>
            <a:pPr indent="-182880">
              <a:lnSpc>
                <a:spcPct val="90000"/>
              </a:lnSpc>
              <a:spcAft>
                <a:spcPts val="600"/>
              </a:spcAft>
              <a:buClr>
                <a:schemeClr val="accent1"/>
              </a:buClr>
              <a:buFont typeface="Wingdings 2" pitchFamily="18" charset="2"/>
              <a:buChar char=""/>
            </a:pPr>
            <a:r>
              <a:rPr lang="en-US" altLang="en-US" sz="1000" dirty="0">
                <a:latin typeface="+mn-lt"/>
              </a:rPr>
              <a:t>  1 (abort) Return to level 0.</a:t>
            </a:r>
          </a:p>
          <a:p>
            <a:pPr indent="-182880">
              <a:lnSpc>
                <a:spcPct val="90000"/>
              </a:lnSpc>
              <a:spcAft>
                <a:spcPts val="600"/>
              </a:spcAft>
              <a:buClr>
                <a:schemeClr val="accent1"/>
              </a:buClr>
              <a:buFont typeface="Wingdings 2" pitchFamily="18" charset="2"/>
              <a:buChar char=""/>
            </a:pPr>
            <a:r>
              <a:rPr lang="en-US" altLang="en-US" sz="1000" dirty="0">
                <a:latin typeface="+mn-lt"/>
              </a:rPr>
              <a:t>  2 Return to top loop level 0.</a:t>
            </a:r>
          </a:p>
          <a:p>
            <a:pPr indent="-182880">
              <a:lnSpc>
                <a:spcPct val="90000"/>
              </a:lnSpc>
              <a:spcAft>
                <a:spcPts val="600"/>
              </a:spcAft>
              <a:buClr>
                <a:schemeClr val="accent1"/>
              </a:buClr>
              <a:buFont typeface="Wingdings 2" pitchFamily="18" charset="2"/>
              <a:buChar char=""/>
            </a:pPr>
            <a:r>
              <a:rPr lang="en-US" altLang="en-US" sz="1000" dirty="0">
                <a:latin typeface="+mn-lt"/>
              </a:rPr>
              <a:t>Type :b for backtrace, :c &lt;option number&gt; to proceed,  or :? for other options</a:t>
            </a:r>
          </a:p>
          <a:p>
            <a:pPr indent="-182880">
              <a:lnSpc>
                <a:spcPct val="90000"/>
              </a:lnSpc>
              <a:spcAft>
                <a:spcPts val="600"/>
              </a:spcAft>
              <a:buClr>
                <a:schemeClr val="accent1"/>
              </a:buClr>
              <a:buFont typeface="Wingdings 2" pitchFamily="18" charset="2"/>
              <a:buChar char=""/>
            </a:pPr>
            <a:r>
              <a:rPr lang="en-US" altLang="en-US" sz="1000" dirty="0">
                <a:latin typeface="+mn-lt"/>
              </a:rPr>
              <a:t>CL-USER 67 : 1 &gt; :b</a:t>
            </a:r>
          </a:p>
          <a:p>
            <a:pPr indent="-182880">
              <a:lnSpc>
                <a:spcPct val="90000"/>
              </a:lnSpc>
              <a:spcAft>
                <a:spcPts val="600"/>
              </a:spcAft>
              <a:buClr>
                <a:schemeClr val="accent1"/>
              </a:buClr>
              <a:buFont typeface="Wingdings 2" pitchFamily="18" charset="2"/>
              <a:buChar char=""/>
            </a:pPr>
            <a:r>
              <a:rPr lang="en-US" altLang="en-US" sz="1000" dirty="0">
                <a:latin typeface="+mn-lt"/>
              </a:rPr>
              <a:t>Interpreted call to SORTLIST</a:t>
            </a:r>
          </a:p>
          <a:p>
            <a:pPr indent="-182880">
              <a:lnSpc>
                <a:spcPct val="90000"/>
              </a:lnSpc>
              <a:spcAft>
                <a:spcPts val="600"/>
              </a:spcAft>
              <a:buClr>
                <a:schemeClr val="accent1"/>
              </a:buClr>
              <a:buFont typeface="Wingdings 2" pitchFamily="18" charset="2"/>
              <a:buChar char=""/>
            </a:pPr>
            <a:r>
              <a:rPr lang="en-US" altLang="en-US" sz="1000" dirty="0">
                <a:latin typeface="+mn-lt"/>
              </a:rPr>
              <a:t>Call to SPECIAL::%EVAL-NOHOOK</a:t>
            </a:r>
          </a:p>
          <a:p>
            <a:pPr indent="-182880">
              <a:lnSpc>
                <a:spcPct val="90000"/>
              </a:lnSpc>
              <a:spcAft>
                <a:spcPts val="600"/>
              </a:spcAft>
              <a:buClr>
                <a:schemeClr val="accent1"/>
              </a:buClr>
              <a:buFont typeface="Wingdings 2" pitchFamily="18" charset="2"/>
              <a:buChar char=""/>
            </a:pPr>
            <a:r>
              <a:rPr lang="en-US" altLang="en-US" sz="1000" dirty="0">
                <a:latin typeface="+mn-lt"/>
              </a:rPr>
              <a:t>Call to IV:PROCESS-TOP-LEVEL</a:t>
            </a:r>
          </a:p>
          <a:p>
            <a:pPr indent="-182880">
              <a:lnSpc>
                <a:spcPct val="90000"/>
              </a:lnSpc>
              <a:spcAft>
                <a:spcPts val="600"/>
              </a:spcAft>
              <a:buClr>
                <a:schemeClr val="accent1"/>
              </a:buClr>
              <a:buFont typeface="Wingdings 2" pitchFamily="18" charset="2"/>
              <a:buChar char=""/>
            </a:pPr>
            <a:r>
              <a:rPr lang="en-US" altLang="en-US" sz="1000" dirty="0">
                <a:latin typeface="+mn-lt"/>
              </a:rPr>
              <a:t>Call to CAPI::CAPI-TOP-LEVEL-FUNCTION</a:t>
            </a:r>
          </a:p>
          <a:p>
            <a:pPr indent="-182880">
              <a:lnSpc>
                <a:spcPct val="90000"/>
              </a:lnSpc>
              <a:spcAft>
                <a:spcPts val="600"/>
              </a:spcAft>
              <a:buClr>
                <a:schemeClr val="accent1"/>
              </a:buClr>
              <a:buFont typeface="Wingdings 2" pitchFamily="18" charset="2"/>
              <a:buChar char=""/>
            </a:pPr>
            <a:r>
              <a:rPr lang="en-US" altLang="en-US" sz="1000" dirty="0">
                <a:latin typeface="+mn-lt"/>
              </a:rPr>
              <a:t>Call to CAPI::INTERACTIVE-PANE-TOP-LOOP</a:t>
            </a:r>
          </a:p>
          <a:p>
            <a:pPr indent="-182880">
              <a:lnSpc>
                <a:spcPct val="90000"/>
              </a:lnSpc>
              <a:spcAft>
                <a:spcPts val="600"/>
              </a:spcAft>
              <a:buClr>
                <a:schemeClr val="accent1"/>
              </a:buClr>
              <a:buFont typeface="Wingdings 2" pitchFamily="18" charset="2"/>
              <a:buChar char=""/>
            </a:pPr>
            <a:r>
              <a:rPr lang="en-US" altLang="en-US" sz="1000" dirty="0">
                <a:latin typeface="+mn-lt"/>
              </a:rPr>
              <a:t>Call to (SUBFUNCTION MP::PROCESS-SG-FUNCTION </a:t>
            </a:r>
          </a:p>
          <a:p>
            <a:pPr indent="-182880">
              <a:lnSpc>
                <a:spcPct val="90000"/>
              </a:lnSpc>
              <a:spcAft>
                <a:spcPts val="600"/>
              </a:spcAft>
              <a:buClr>
                <a:schemeClr val="accent1"/>
              </a:buClr>
              <a:buFont typeface="Wingdings 2" pitchFamily="18" charset="2"/>
              <a:buChar char=""/>
            </a:pPr>
            <a:r>
              <a:rPr lang="en-US" altLang="en-US" sz="1000" dirty="0">
                <a:latin typeface="+mn-lt"/>
              </a:rPr>
              <a:t>	MP::INITIALIZE-PROCESS-STACK)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2" name="Rectangle 820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194" name="Rectangle 2"/>
          <p:cNvSpPr>
            <a:spLocks noGrp="1" noChangeArrowheads="1"/>
          </p:cNvSpPr>
          <p:nvPr>
            <p:ph type="title"/>
          </p:nvPr>
        </p:nvSpPr>
        <p:spPr>
          <a:xfrm>
            <a:off x="1200565" y="1087374"/>
            <a:ext cx="6737617" cy="1000978"/>
          </a:xfrm>
        </p:spPr>
        <p:txBody>
          <a:bodyPr>
            <a:normAutofit/>
          </a:bodyPr>
          <a:lstStyle/>
          <a:p>
            <a:r>
              <a:rPr lang="en-US" altLang="en-US"/>
              <a:t>Defining Functions</a:t>
            </a:r>
          </a:p>
        </p:txBody>
      </p:sp>
      <p:sp>
        <p:nvSpPr>
          <p:cNvPr id="8204" name="Rectangle 820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6" name="Rectangle 820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8" name="Rectangle 820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195" name="Rectangle 3"/>
          <p:cNvSpPr>
            <a:spLocks noGrp="1" noChangeArrowheads="1"/>
          </p:cNvSpPr>
          <p:nvPr>
            <p:ph idx="1"/>
          </p:nvPr>
        </p:nvSpPr>
        <p:spPr>
          <a:xfrm>
            <a:off x="1200564" y="2535446"/>
            <a:ext cx="6737617" cy="3554457"/>
          </a:xfrm>
        </p:spPr>
        <p:txBody>
          <a:bodyPr>
            <a:normAutofit/>
          </a:bodyPr>
          <a:lstStyle/>
          <a:p>
            <a:r>
              <a:rPr lang="en-US" altLang="en-US" dirty="0">
                <a:solidFill>
                  <a:schemeClr val="tx1"/>
                </a:solidFill>
              </a:rPr>
              <a:t>There are a number of built-in functions in CL</a:t>
            </a:r>
          </a:p>
          <a:p>
            <a:pPr lvl="1"/>
            <a:r>
              <a:rPr lang="en-US" altLang="en-US" dirty="0">
                <a:solidFill>
                  <a:schemeClr val="tx1"/>
                </a:solidFill>
              </a:rPr>
              <a:t>The basic form is:</a:t>
            </a:r>
          </a:p>
          <a:p>
            <a:pPr lvl="2"/>
            <a:r>
              <a:rPr lang="en-US" altLang="en-US" dirty="0">
                <a:solidFill>
                  <a:schemeClr val="tx1"/>
                </a:solidFill>
              </a:rPr>
              <a:t>(</a:t>
            </a:r>
            <a:r>
              <a:rPr lang="en-US" altLang="en-US" dirty="0" err="1">
                <a:solidFill>
                  <a:schemeClr val="tx1"/>
                </a:solidFill>
              </a:rPr>
              <a:t>defun</a:t>
            </a:r>
            <a:r>
              <a:rPr lang="en-US" altLang="en-US" dirty="0">
                <a:solidFill>
                  <a:schemeClr val="tx1"/>
                </a:solidFill>
              </a:rPr>
              <a:t> name (params) body)</a:t>
            </a:r>
          </a:p>
          <a:p>
            <a:pPr lvl="3">
              <a:buFont typeface="Wingdings" pitchFamily="18" charset="2"/>
              <a:buChar char="Ø"/>
            </a:pPr>
            <a:r>
              <a:rPr lang="en-US" altLang="en-US" dirty="0">
                <a:solidFill>
                  <a:schemeClr val="tx1"/>
                </a:solidFill>
              </a:rPr>
              <a:t>name is the name of your function to have, it can be any legal CL name (and as long as the name is not a pre-defined CL name but it can be a name that you had previously used yourself)</a:t>
            </a:r>
          </a:p>
          <a:p>
            <a:pPr lvl="3">
              <a:buFont typeface="Wingdings" pitchFamily="18" charset="2"/>
              <a:buChar char="Ø"/>
            </a:pPr>
            <a:r>
              <a:rPr lang="en-US" altLang="en-US" dirty="0">
                <a:solidFill>
                  <a:schemeClr val="tx1"/>
                </a:solidFill>
              </a:rPr>
              <a:t>params are the names of parameters being passed into the function, they can be any legal name, and there are no types associated with them in the definition, the list can be empty as in ( )</a:t>
            </a:r>
          </a:p>
          <a:p>
            <a:pPr lvl="3">
              <a:buFont typeface="Wingdings" pitchFamily="18" charset="2"/>
              <a:buChar char="Ø"/>
            </a:pPr>
            <a:r>
              <a:rPr lang="en-US" altLang="en-US" dirty="0">
                <a:solidFill>
                  <a:schemeClr val="tx1"/>
                </a:solidFill>
              </a:rPr>
              <a:t>body is one or more CL function calls, after the last one is called, whatever value that last function call returns is returned by this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5" name="Rectangle 1229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6" name="Rectangle 1229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290" name="Rectangle 2"/>
          <p:cNvSpPr>
            <a:spLocks noGrp="1" noChangeArrowheads="1"/>
          </p:cNvSpPr>
          <p:nvPr>
            <p:ph type="title"/>
          </p:nvPr>
        </p:nvSpPr>
        <p:spPr>
          <a:xfrm>
            <a:off x="1200565" y="1087374"/>
            <a:ext cx="6737617" cy="1000978"/>
          </a:xfrm>
        </p:spPr>
        <p:txBody>
          <a:bodyPr>
            <a:normAutofit/>
          </a:bodyPr>
          <a:lstStyle/>
          <a:p>
            <a:r>
              <a:rPr lang="en-US" altLang="en-US"/>
              <a:t>Lisp and Variables</a:t>
            </a:r>
          </a:p>
        </p:txBody>
      </p:sp>
      <p:sp>
        <p:nvSpPr>
          <p:cNvPr id="12307" name="Rectangle 1229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08" name="Rectangle 1230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04" name="Rectangle 1230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291" name="Rectangle 3"/>
          <p:cNvSpPr>
            <a:spLocks noGrp="1" noChangeArrowheads="1"/>
          </p:cNvSpPr>
          <p:nvPr>
            <p:ph idx="1"/>
          </p:nvPr>
        </p:nvSpPr>
        <p:spPr>
          <a:xfrm>
            <a:off x="1200564" y="2535446"/>
            <a:ext cx="6737617" cy="3554457"/>
          </a:xfrm>
        </p:spPr>
        <p:txBody>
          <a:bodyPr>
            <a:normAutofit/>
          </a:bodyPr>
          <a:lstStyle/>
          <a:p>
            <a:r>
              <a:rPr lang="en-US" altLang="en-US">
                <a:solidFill>
                  <a:schemeClr val="tx1"/>
                </a:solidFill>
              </a:rPr>
              <a:t>There are generally three kinds of variables</a:t>
            </a:r>
          </a:p>
          <a:p>
            <a:pPr lvl="1"/>
            <a:r>
              <a:rPr lang="en-US" altLang="en-US">
                <a:solidFill>
                  <a:schemeClr val="tx1"/>
                </a:solidFill>
              </a:rPr>
              <a:t>Global variables – defined in the run-time environment (at the command line) or outside of a function in a file</a:t>
            </a:r>
          </a:p>
          <a:p>
            <a:pPr lvl="2"/>
            <a:r>
              <a:rPr lang="en-US" altLang="en-US">
                <a:solidFill>
                  <a:schemeClr val="tx1"/>
                </a:solidFill>
              </a:rPr>
              <a:t>these can be accessed within a function, but only having been declared as special</a:t>
            </a:r>
          </a:p>
          <a:p>
            <a:pPr lvl="1"/>
            <a:r>
              <a:rPr lang="en-US" altLang="en-US">
                <a:solidFill>
                  <a:schemeClr val="tx1"/>
                </a:solidFill>
              </a:rPr>
              <a:t>Local variables – defined in a function using the let statement, or within the scope of a specific instruction, such as the loop counter(s) in a do statement</a:t>
            </a:r>
          </a:p>
          <a:p>
            <a:pPr lvl="2"/>
            <a:r>
              <a:rPr lang="en-US" altLang="en-US">
                <a:solidFill>
                  <a:schemeClr val="tx1"/>
                </a:solidFill>
              </a:rPr>
              <a:t>these can only be accessed inside their scope, as soon as their scope ends, you can no longer access them</a:t>
            </a:r>
          </a:p>
          <a:p>
            <a:pPr lvl="1"/>
            <a:r>
              <a:rPr lang="en-US" altLang="en-US">
                <a:solidFill>
                  <a:schemeClr val="tx1"/>
                </a:solidFill>
              </a:rPr>
              <a:t>Parameters – much like local variables, but they are available throughout the entire function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6" name="Rectangle 225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8" name="Rectangle 225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530" name="Rectangle 2"/>
          <p:cNvSpPr>
            <a:spLocks noGrp="1" noChangeArrowheads="1"/>
          </p:cNvSpPr>
          <p:nvPr>
            <p:ph type="title"/>
          </p:nvPr>
        </p:nvSpPr>
        <p:spPr>
          <a:xfrm>
            <a:off x="1200565" y="1087374"/>
            <a:ext cx="6737617" cy="1000978"/>
          </a:xfrm>
        </p:spPr>
        <p:txBody>
          <a:bodyPr>
            <a:normAutofit/>
          </a:bodyPr>
          <a:lstStyle/>
          <a:p>
            <a:r>
              <a:rPr lang="en-US" altLang="en-US"/>
              <a:t>Variable Types</a:t>
            </a:r>
          </a:p>
        </p:txBody>
      </p:sp>
      <p:sp>
        <p:nvSpPr>
          <p:cNvPr id="22540" name="Rectangle 225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42" name="Rectangle 225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44" name="Rectangle 225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531" name="Rectangle 3"/>
          <p:cNvSpPr>
            <a:spLocks noGrp="1" noChangeArrowheads="1"/>
          </p:cNvSpPr>
          <p:nvPr>
            <p:ph idx="1"/>
          </p:nvPr>
        </p:nvSpPr>
        <p:spPr>
          <a:xfrm>
            <a:off x="1200564" y="2535446"/>
            <a:ext cx="6737617" cy="3554457"/>
          </a:xfrm>
        </p:spPr>
        <p:txBody>
          <a:bodyPr>
            <a:normAutofit/>
          </a:bodyPr>
          <a:lstStyle/>
          <a:p>
            <a:r>
              <a:rPr lang="en-US" altLang="en-US">
                <a:solidFill>
                  <a:schemeClr val="tx1"/>
                </a:solidFill>
              </a:rPr>
              <a:t>As described earlier, variables are actually pointers, but unlike C, the pointers are not typed</a:t>
            </a:r>
          </a:p>
          <a:p>
            <a:pPr lvl="1"/>
            <a:r>
              <a:rPr lang="en-US" altLang="en-US">
                <a:solidFill>
                  <a:schemeClr val="tx1"/>
                </a:solidFill>
              </a:rPr>
              <a:t>This means that the value being pointed to by a pointer can be of one type and later the pointer can point to a value of another type</a:t>
            </a:r>
          </a:p>
          <a:p>
            <a:pPr lvl="1"/>
            <a:r>
              <a:rPr lang="en-US" altLang="en-US">
                <a:solidFill>
                  <a:schemeClr val="tx1"/>
                </a:solidFill>
              </a:rPr>
              <a:t>With a few exceptions, variables in CL are not typed</a:t>
            </a:r>
          </a:p>
          <a:p>
            <a:pPr lvl="2"/>
            <a:r>
              <a:rPr lang="en-US" altLang="en-US">
                <a:solidFill>
                  <a:schemeClr val="tx1"/>
                </a:solidFill>
              </a:rPr>
              <a:t>notable exceptions to not typing variables are objects and structures</a:t>
            </a:r>
          </a:p>
          <a:p>
            <a:r>
              <a:rPr lang="en-US" altLang="en-US">
                <a:solidFill>
                  <a:schemeClr val="tx1"/>
                </a:solidFill>
              </a:rPr>
              <a:t>However, all variables are type checked at run-time to make sure that a value is being treated correctly</a:t>
            </a:r>
          </a:p>
          <a:p>
            <a:pPr lvl="1"/>
            <a:r>
              <a:rPr lang="en-US" altLang="en-US">
                <a:solidFill>
                  <a:schemeClr val="tx1"/>
                </a:solidFill>
              </a:rPr>
              <a:t>So (* 5 ’a) will yield a run-time error rather than an incorrect value</a:t>
            </a:r>
          </a:p>
          <a:p>
            <a:endParaRPr lang="en-US" alt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7" name="Rectangle 21511">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28" name="Rectangle 21513">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1506" name="Rectangle 2"/>
          <p:cNvSpPr>
            <a:spLocks noGrp="1" noChangeArrowheads="1"/>
          </p:cNvSpPr>
          <p:nvPr>
            <p:ph type="title"/>
          </p:nvPr>
        </p:nvSpPr>
        <p:spPr>
          <a:xfrm>
            <a:off x="1200565" y="1087374"/>
            <a:ext cx="6737617" cy="1000978"/>
          </a:xfrm>
        </p:spPr>
        <p:txBody>
          <a:bodyPr>
            <a:normAutofit/>
          </a:bodyPr>
          <a:lstStyle/>
          <a:p>
            <a:r>
              <a:rPr lang="en-US" altLang="en-US"/>
              <a:t>Operations on Numbers</a:t>
            </a:r>
          </a:p>
        </p:txBody>
      </p:sp>
      <p:sp>
        <p:nvSpPr>
          <p:cNvPr id="21529" name="Rectangle 21515">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30" name="Rectangle 21517">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31" name="Rectangle 21519">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1507" name="Rectangle 3"/>
          <p:cNvSpPr>
            <a:spLocks noGrp="1" noChangeArrowheads="1"/>
          </p:cNvSpPr>
          <p:nvPr>
            <p:ph idx="1"/>
          </p:nvPr>
        </p:nvSpPr>
        <p:spPr>
          <a:xfrm>
            <a:off x="1200564" y="2535446"/>
            <a:ext cx="6737617" cy="3554457"/>
          </a:xfrm>
        </p:spPr>
        <p:txBody>
          <a:bodyPr>
            <a:normAutofit fontScale="92500"/>
          </a:bodyPr>
          <a:lstStyle/>
          <a:p>
            <a:r>
              <a:rPr lang="en-US" altLang="en-US" sz="1300">
                <a:solidFill>
                  <a:schemeClr val="tx1"/>
                </a:solidFill>
              </a:rPr>
              <a:t>Arithmetic functions:</a:t>
            </a:r>
          </a:p>
          <a:p>
            <a:pPr lvl="1"/>
            <a:r>
              <a:rPr lang="en-US" altLang="en-US" sz="1300">
                <a:solidFill>
                  <a:schemeClr val="tx1"/>
                </a:solidFill>
              </a:rPr>
              <a:t>+, -, *, /</a:t>
            </a:r>
          </a:p>
          <a:p>
            <a:pPr lvl="2"/>
            <a:r>
              <a:rPr lang="en-US" altLang="en-US" sz="1300">
                <a:solidFill>
                  <a:schemeClr val="tx1"/>
                </a:solidFill>
              </a:rPr>
              <a:t>Note that / will always return quotient and remainder, there is nothing equivalent to “integer division” as we see in Java</a:t>
            </a:r>
          </a:p>
          <a:p>
            <a:pPr lvl="2"/>
            <a:r>
              <a:rPr lang="en-US" altLang="en-US" sz="1300">
                <a:solidFill>
                  <a:schemeClr val="tx1"/>
                </a:solidFill>
              </a:rPr>
              <a:t>But there are functions for truncate, round, ceiling, floor and mod</a:t>
            </a:r>
          </a:p>
          <a:p>
            <a:pPr lvl="3"/>
            <a:r>
              <a:rPr lang="en-US" altLang="en-US">
                <a:solidFill>
                  <a:schemeClr val="tx1"/>
                </a:solidFill>
              </a:rPr>
              <a:t>(truncate 5 3) </a:t>
            </a:r>
            <a:r>
              <a:rPr lang="en-US" altLang="en-US">
                <a:solidFill>
                  <a:schemeClr val="tx1"/>
                </a:solidFill>
                <a:sym typeface="Wingdings" panose="05000000000000000000" pitchFamily="2" charset="2"/>
              </a:rPr>
              <a:t> 1 (equivalent to 5 / 3)</a:t>
            </a:r>
          </a:p>
          <a:p>
            <a:pPr lvl="3"/>
            <a:r>
              <a:rPr lang="en-US" altLang="en-US">
                <a:solidFill>
                  <a:schemeClr val="tx1"/>
                </a:solidFill>
                <a:sym typeface="Wingdings" panose="05000000000000000000" pitchFamily="2" charset="2"/>
              </a:rPr>
              <a:t>(mod 5 3)  2 (equivalent to 5 % 3)</a:t>
            </a:r>
          </a:p>
          <a:p>
            <a:pPr lvl="2"/>
            <a:r>
              <a:rPr lang="en-US" altLang="en-US" sz="1300">
                <a:solidFill>
                  <a:schemeClr val="tx1"/>
                </a:solidFill>
                <a:sym typeface="Wingdings" panose="05000000000000000000" pitchFamily="2" charset="2"/>
              </a:rPr>
              <a:t>Common Lisp will always reduce fractions as much as possible, so (/ 6 8)  ¾ and (/ 6 2)  3</a:t>
            </a:r>
          </a:p>
          <a:p>
            <a:pPr lvl="1"/>
            <a:r>
              <a:rPr lang="en-US" altLang="en-US" sz="1300">
                <a:solidFill>
                  <a:schemeClr val="tx1"/>
                </a:solidFill>
                <a:sym typeface="Wingdings" panose="05000000000000000000" pitchFamily="2" charset="2"/>
              </a:rPr>
              <a:t>Now c</a:t>
            </a:r>
            <a:r>
              <a:rPr lang="en-US" altLang="en-US" sz="1300">
                <a:solidFill>
                  <a:schemeClr val="tx1"/>
                </a:solidFill>
              </a:rPr>
              <a:t>onsider:  (+ #c(3  5)  #c(2  1)) </a:t>
            </a:r>
            <a:r>
              <a:rPr lang="en-US" altLang="en-US" sz="1300">
                <a:solidFill>
                  <a:schemeClr val="tx1"/>
                </a:solidFill>
                <a:sym typeface="Wingdings" panose="05000000000000000000" pitchFamily="2" charset="2"/>
              </a:rPr>
              <a:t> #c(5 6) </a:t>
            </a:r>
          </a:p>
          <a:p>
            <a:pPr lvl="1"/>
            <a:r>
              <a:rPr lang="en-US" altLang="en-US" sz="1300">
                <a:solidFill>
                  <a:schemeClr val="tx1"/>
                </a:solidFill>
                <a:sym typeface="Wingdings" panose="05000000000000000000" pitchFamily="2" charset="2"/>
              </a:rPr>
              <a:t>But (* #c(3 2) #c(3 -2))  13,  why?</a:t>
            </a:r>
          </a:p>
          <a:p>
            <a:r>
              <a:rPr lang="en-US" altLang="en-US" sz="1300">
                <a:solidFill>
                  <a:schemeClr val="tx1"/>
                </a:solidFill>
              </a:rPr>
              <a:t>Comparison functions:</a:t>
            </a:r>
          </a:p>
          <a:p>
            <a:pPr lvl="1"/>
            <a:r>
              <a:rPr lang="en-US" altLang="en-US" sz="1300">
                <a:solidFill>
                  <a:schemeClr val="tx1"/>
                </a:solidFill>
              </a:rPr>
              <a:t>&lt;, &gt;, =, /=, &lt;=, &gt;=</a:t>
            </a:r>
          </a:p>
          <a:p>
            <a:pPr lvl="1"/>
            <a:r>
              <a:rPr lang="en-US" altLang="en-US" sz="1300">
                <a:solidFill>
                  <a:schemeClr val="tx1"/>
                </a:solidFill>
              </a:rPr>
              <a:t>EQL is similar to = but more restrictive, it says “numbers must be equal and be the same type”</a:t>
            </a:r>
          </a:p>
          <a:p>
            <a:pPr lvl="2"/>
            <a:r>
              <a:rPr lang="en-US" altLang="en-US" sz="1300">
                <a:solidFill>
                  <a:schemeClr val="tx1"/>
                </a:solidFill>
              </a:rPr>
              <a:t>(= 5 5.0) is T, (EQL 5 5.0) is nil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2" name="Rectangle 16391">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4" name="Rectangle 16393">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386" name="Rectangle 2"/>
          <p:cNvSpPr>
            <a:spLocks noGrp="1" noChangeArrowheads="1"/>
          </p:cNvSpPr>
          <p:nvPr>
            <p:ph type="title"/>
          </p:nvPr>
        </p:nvSpPr>
        <p:spPr>
          <a:xfrm>
            <a:off x="1200565" y="1087374"/>
            <a:ext cx="6737617" cy="1000978"/>
          </a:xfrm>
        </p:spPr>
        <p:txBody>
          <a:bodyPr>
            <a:normAutofit/>
          </a:bodyPr>
          <a:lstStyle/>
          <a:p>
            <a:r>
              <a:rPr lang="en-US" altLang="en-US"/>
              <a:t>Preventing Evaluation</a:t>
            </a:r>
          </a:p>
        </p:txBody>
      </p:sp>
      <p:sp>
        <p:nvSpPr>
          <p:cNvPr id="16396" name="Rectangle 16395">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8" name="Rectangle 16397">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0" name="Rectangle 16399">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387" name="Rectangle 3"/>
          <p:cNvSpPr>
            <a:spLocks noGrp="1" noChangeArrowheads="1"/>
          </p:cNvSpPr>
          <p:nvPr>
            <p:ph idx="1"/>
          </p:nvPr>
        </p:nvSpPr>
        <p:spPr>
          <a:xfrm>
            <a:off x="1200564" y="2535446"/>
            <a:ext cx="6737617" cy="3554457"/>
          </a:xfrm>
        </p:spPr>
        <p:txBody>
          <a:bodyPr>
            <a:normAutofit/>
          </a:bodyPr>
          <a:lstStyle/>
          <a:p>
            <a:r>
              <a:rPr lang="en-US" altLang="en-US" dirty="0">
                <a:solidFill>
                  <a:schemeClr val="tx1"/>
                </a:solidFill>
              </a:rPr>
              <a:t>One problem in Lisp is that everything entered at the command line is evaluated</a:t>
            </a:r>
          </a:p>
          <a:p>
            <a:pPr lvl="1"/>
            <a:r>
              <a:rPr lang="en-US" altLang="en-US" dirty="0">
                <a:solidFill>
                  <a:schemeClr val="tx1"/>
                </a:solidFill>
              </a:rPr>
              <a:t>(+ 3 5) </a:t>
            </a:r>
            <a:r>
              <a:rPr lang="en-US" altLang="en-US" dirty="0">
                <a:solidFill>
                  <a:schemeClr val="tx1"/>
                </a:solidFill>
                <a:sym typeface="Wingdings" panose="05000000000000000000" pitchFamily="2" charset="2"/>
              </a:rPr>
              <a:t> evaluate +, apply it to the evaluation of 3 and 5</a:t>
            </a:r>
          </a:p>
          <a:p>
            <a:pPr lvl="1"/>
            <a:r>
              <a:rPr lang="en-US" altLang="en-US" dirty="0">
                <a:solidFill>
                  <a:schemeClr val="tx1"/>
                </a:solidFill>
                <a:sym typeface="Wingdings" panose="05000000000000000000" pitchFamily="2" charset="2"/>
              </a:rPr>
              <a:t>(+ a b)  evaluate +, apply it to the evaluation of a and b</a:t>
            </a:r>
          </a:p>
          <a:p>
            <a:pPr lvl="2"/>
            <a:r>
              <a:rPr lang="en-US" altLang="en-US" dirty="0">
                <a:solidFill>
                  <a:schemeClr val="tx1"/>
                </a:solidFill>
              </a:rPr>
              <a:t>a and b are variables, so evaluating a returns the value it points to (if a = 5 and b = 4, then (+ a b) returns 9)</a:t>
            </a:r>
          </a:p>
          <a:p>
            <a:pPr lvl="1"/>
            <a:r>
              <a:rPr lang="en-US" altLang="en-US" dirty="0">
                <a:solidFill>
                  <a:schemeClr val="tx1"/>
                </a:solidFill>
              </a:rPr>
              <a:t>(length </a:t>
            </a:r>
            <a:r>
              <a:rPr lang="en-US" altLang="en-US" dirty="0" err="1">
                <a:solidFill>
                  <a:schemeClr val="tx1"/>
                </a:solidFill>
              </a:rPr>
              <a:t>lis</a:t>
            </a:r>
            <a:r>
              <a:rPr lang="en-US" altLang="en-US" dirty="0">
                <a:solidFill>
                  <a:schemeClr val="tx1"/>
                </a:solidFill>
              </a:rPr>
              <a:t>) – returns the number of elements in </a:t>
            </a:r>
            <a:r>
              <a:rPr lang="en-US" altLang="en-US" dirty="0" err="1">
                <a:solidFill>
                  <a:schemeClr val="tx1"/>
                </a:solidFill>
              </a:rPr>
              <a:t>lis</a:t>
            </a:r>
            <a:endParaRPr lang="en-US" altLang="en-US" dirty="0">
              <a:solidFill>
                <a:schemeClr val="tx1"/>
              </a:solidFill>
            </a:endParaRPr>
          </a:p>
          <a:p>
            <a:pPr lvl="1"/>
            <a:r>
              <a:rPr lang="en-US" altLang="en-US" dirty="0">
                <a:solidFill>
                  <a:schemeClr val="tx1"/>
                </a:solidFill>
              </a:rPr>
              <a:t>What if </a:t>
            </a:r>
            <a:r>
              <a:rPr lang="en-US" altLang="en-US" dirty="0" err="1">
                <a:solidFill>
                  <a:schemeClr val="tx1"/>
                </a:solidFill>
              </a:rPr>
              <a:t>lis</a:t>
            </a:r>
            <a:r>
              <a:rPr lang="en-US" altLang="en-US" dirty="0">
                <a:solidFill>
                  <a:schemeClr val="tx1"/>
                </a:solidFill>
              </a:rPr>
              <a:t> is not a variable, but the list (a b c)?</a:t>
            </a:r>
          </a:p>
          <a:p>
            <a:pPr lvl="2"/>
            <a:r>
              <a:rPr lang="en-US" altLang="en-US" dirty="0">
                <a:solidFill>
                  <a:schemeClr val="tx1"/>
                </a:solidFill>
              </a:rPr>
              <a:t>(length (a b c)) </a:t>
            </a:r>
            <a:r>
              <a:rPr lang="en-US" altLang="en-US" dirty="0">
                <a:solidFill>
                  <a:schemeClr val="tx1"/>
                </a:solidFill>
                <a:sym typeface="Wingdings" panose="05000000000000000000" pitchFamily="2" charset="2"/>
              </a:rPr>
              <a:t> this does not return 3, instead it will probably cause an error because (a b c) is interpreted as “call function a passing parameters b and 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Rectangle 2458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4578" name="Rectangle 2"/>
          <p:cNvSpPr>
            <a:spLocks noGrp="1" noChangeArrowheads="1"/>
          </p:cNvSpPr>
          <p:nvPr>
            <p:ph type="title"/>
          </p:nvPr>
        </p:nvSpPr>
        <p:spPr>
          <a:xfrm>
            <a:off x="1200565" y="1087374"/>
            <a:ext cx="6737617" cy="1000978"/>
          </a:xfrm>
        </p:spPr>
        <p:txBody>
          <a:bodyPr>
            <a:normAutofit/>
          </a:bodyPr>
          <a:lstStyle/>
          <a:p>
            <a:r>
              <a:rPr lang="en-US" altLang="en-US"/>
              <a:t>Basic I/O</a:t>
            </a:r>
          </a:p>
        </p:txBody>
      </p:sp>
      <p:sp>
        <p:nvSpPr>
          <p:cNvPr id="24588" name="Rectangle 2458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90" name="Rectangle 2458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92" name="Rectangle 2459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4579" name="Rectangle 3"/>
          <p:cNvSpPr>
            <a:spLocks noGrp="1" noChangeArrowheads="1"/>
          </p:cNvSpPr>
          <p:nvPr>
            <p:ph idx="1"/>
          </p:nvPr>
        </p:nvSpPr>
        <p:spPr>
          <a:xfrm>
            <a:off x="1200564" y="2535446"/>
            <a:ext cx="6737617" cy="3554457"/>
          </a:xfrm>
        </p:spPr>
        <p:txBody>
          <a:bodyPr>
            <a:normAutofit/>
          </a:bodyPr>
          <a:lstStyle/>
          <a:p>
            <a:r>
              <a:rPr lang="en-US" altLang="en-US">
                <a:solidFill>
                  <a:schemeClr val="tx1"/>
                </a:solidFill>
              </a:rPr>
              <a:t>CL has very powerful I/O facilities</a:t>
            </a:r>
          </a:p>
          <a:p>
            <a:pPr lvl="1"/>
            <a:r>
              <a:rPr lang="en-US" altLang="en-US">
                <a:solidFill>
                  <a:schemeClr val="tx1"/>
                </a:solidFill>
              </a:rPr>
              <a:t>However, to get started, we will look at two simple I/O operations:</a:t>
            </a:r>
          </a:p>
          <a:p>
            <a:pPr lvl="2"/>
            <a:r>
              <a:rPr lang="en-US" altLang="en-US">
                <a:solidFill>
                  <a:schemeClr val="tx1"/>
                </a:solidFill>
              </a:rPr>
              <a:t>(read) – get the next input from the keyboard and return it</a:t>
            </a:r>
          </a:p>
          <a:p>
            <a:pPr lvl="3"/>
            <a:r>
              <a:rPr lang="en-US" altLang="en-US">
                <a:solidFill>
                  <a:schemeClr val="tx1"/>
                </a:solidFill>
              </a:rPr>
              <a:t>(setf x (read))   ;; accepts one input and stores it in x</a:t>
            </a:r>
          </a:p>
          <a:p>
            <a:pPr lvl="2"/>
            <a:r>
              <a:rPr lang="en-US" altLang="en-US">
                <a:solidFill>
                  <a:schemeClr val="tx1"/>
                </a:solidFill>
              </a:rPr>
              <a:t>(print x) – sends x to the run-time window, but only works on a single item</a:t>
            </a:r>
          </a:p>
          <a:p>
            <a:pPr lvl="2"/>
            <a:r>
              <a:rPr lang="en-US" altLang="en-US">
                <a:solidFill>
                  <a:schemeClr val="tx1"/>
                </a:solidFill>
              </a:rPr>
              <a:t>if you want to print multiple items, put them in a list as in </a:t>
            </a:r>
          </a:p>
          <a:p>
            <a:pPr lvl="3"/>
            <a:r>
              <a:rPr lang="en-US" altLang="en-US">
                <a:solidFill>
                  <a:schemeClr val="tx1"/>
                </a:solidFill>
              </a:rPr>
              <a:t>(print (list x y z))</a:t>
            </a:r>
          </a:p>
          <a:p>
            <a:pPr lvl="3"/>
            <a:r>
              <a:rPr lang="en-US" altLang="en-US">
                <a:solidFill>
                  <a:schemeClr val="tx1"/>
                </a:solidFill>
              </a:rPr>
              <a:t>Note:  this output will look like this:  (5 3 1) rather than 5 3 1</a:t>
            </a:r>
          </a:p>
          <a:p>
            <a:pPr lvl="1"/>
            <a:r>
              <a:rPr lang="en-US" altLang="en-US">
                <a:solidFill>
                  <a:schemeClr val="tx1"/>
                </a:solidFill>
              </a:rPr>
              <a:t>Later on, we will examine formatted input and output, inputting from other sources, outputting to different windows, and file 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8" name="Rectangle 2560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0" name="Rectangle 2560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602" name="Rectangle 2"/>
          <p:cNvSpPr>
            <a:spLocks noGrp="1" noChangeArrowheads="1"/>
          </p:cNvSpPr>
          <p:nvPr>
            <p:ph type="title"/>
          </p:nvPr>
        </p:nvSpPr>
        <p:spPr>
          <a:xfrm>
            <a:off x="1200565" y="1087374"/>
            <a:ext cx="6737617" cy="1000978"/>
          </a:xfrm>
        </p:spPr>
        <p:txBody>
          <a:bodyPr>
            <a:normAutofit/>
          </a:bodyPr>
          <a:lstStyle/>
          <a:p>
            <a:r>
              <a:rPr lang="en-US" altLang="en-US"/>
              <a:t>Putting It All Together</a:t>
            </a:r>
          </a:p>
        </p:txBody>
      </p:sp>
      <p:sp>
        <p:nvSpPr>
          <p:cNvPr id="25612" name="Rectangle 256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14" name="Rectangle 256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16" name="Rectangle 256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603" name="Rectangle 3"/>
          <p:cNvSpPr>
            <a:spLocks noGrp="1" noChangeArrowheads="1"/>
          </p:cNvSpPr>
          <p:nvPr>
            <p:ph idx="1"/>
          </p:nvPr>
        </p:nvSpPr>
        <p:spPr>
          <a:xfrm>
            <a:off x="1200564" y="2535446"/>
            <a:ext cx="6737617" cy="3554457"/>
          </a:xfrm>
        </p:spPr>
        <p:txBody>
          <a:bodyPr>
            <a:normAutofit/>
          </a:bodyPr>
          <a:lstStyle/>
          <a:p>
            <a:r>
              <a:rPr lang="en-US" altLang="en-US" sz="1500">
                <a:solidFill>
                  <a:schemeClr val="tx1"/>
                </a:solidFill>
              </a:rPr>
              <a:t>We will rely heavily on the REPL interpreter</a:t>
            </a:r>
          </a:p>
          <a:p>
            <a:pPr lvl="1"/>
            <a:r>
              <a:rPr lang="en-US" altLang="en-US" sz="1500">
                <a:solidFill>
                  <a:schemeClr val="tx1"/>
                </a:solidFill>
              </a:rPr>
              <a:t>Start up Common Lisp</a:t>
            </a:r>
          </a:p>
          <a:p>
            <a:pPr lvl="1"/>
            <a:r>
              <a:rPr lang="en-US" altLang="en-US" sz="1500">
                <a:solidFill>
                  <a:schemeClr val="tx1"/>
                </a:solidFill>
              </a:rPr>
              <a:t>Type in a function, if it is interpreted correctly, there will be no error</a:t>
            </a:r>
          </a:p>
          <a:p>
            <a:pPr lvl="1"/>
            <a:r>
              <a:rPr lang="en-US" altLang="en-US" sz="1500">
                <a:solidFill>
                  <a:schemeClr val="tx1"/>
                </a:solidFill>
              </a:rPr>
              <a:t>Now you can call your function to test it out</a:t>
            </a:r>
          </a:p>
          <a:p>
            <a:pPr lvl="1"/>
            <a:r>
              <a:rPr lang="en-US" altLang="en-US" sz="1500">
                <a:solidFill>
                  <a:schemeClr val="tx1"/>
                </a:solidFill>
              </a:rPr>
              <a:t>If it isn’t right, redefine it with another defun statement</a:t>
            </a:r>
          </a:p>
          <a:p>
            <a:pPr lvl="1"/>
            <a:r>
              <a:rPr lang="en-US" altLang="en-US" sz="1500">
                <a:solidFill>
                  <a:schemeClr val="tx1"/>
                </a:solidFill>
              </a:rPr>
              <a:t>Evolve your code over time</a:t>
            </a:r>
          </a:p>
          <a:p>
            <a:r>
              <a:rPr lang="en-US" altLang="en-US" sz="1500">
                <a:solidFill>
                  <a:schemeClr val="tx1"/>
                </a:solidFill>
              </a:rPr>
              <a:t>Alternatively, type your code into an editor</a:t>
            </a:r>
          </a:p>
          <a:p>
            <a:pPr lvl="1"/>
            <a:r>
              <a:rPr lang="en-US" altLang="en-US" sz="1500">
                <a:solidFill>
                  <a:schemeClr val="tx1"/>
                </a:solidFill>
              </a:rPr>
              <a:t>This allows you to write your code as a series of functions so that you can get a more global idea of what you have to do, and save your code in a text file</a:t>
            </a:r>
          </a:p>
          <a:p>
            <a:pPr lvl="1"/>
            <a:r>
              <a:rPr lang="en-US" altLang="en-US" sz="1500">
                <a:solidFill>
                  <a:schemeClr val="tx1"/>
                </a:solidFill>
              </a:rPr>
              <a:t>Copy and paste your code from the editor into the interpreter</a:t>
            </a:r>
          </a:p>
          <a:p>
            <a:pPr lvl="1"/>
            <a:r>
              <a:rPr lang="en-US" altLang="en-US" sz="1500">
                <a:solidFill>
                  <a:schemeClr val="tx1"/>
                </a:solidFill>
              </a:rPr>
              <a:t>Or, save the file and load the entire file at one time (usually you will only do this after you know all of your individual functions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9689" y="1123837"/>
            <a:ext cx="2481831" cy="4601183"/>
          </a:xfrm>
        </p:spPr>
        <p:txBody>
          <a:bodyPr>
            <a:normAutofit/>
          </a:bodyPr>
          <a:lstStyle/>
          <a:p>
            <a:r>
              <a:rPr lang="en-US" altLang="en-US" b="1" dirty="0">
                <a:solidFill>
                  <a:schemeClr val="tx1"/>
                </a:solidFill>
              </a:rPr>
              <a:t>More on LISP</a:t>
            </a:r>
          </a:p>
        </p:txBody>
      </p:sp>
      <p:graphicFrame>
        <p:nvGraphicFramePr>
          <p:cNvPr id="4144" name="Rectangle 3">
            <a:extLst>
              <a:ext uri="{FF2B5EF4-FFF2-40B4-BE49-F238E27FC236}">
                <a16:creationId xmlns:a16="http://schemas.microsoft.com/office/drawing/2014/main" id="{1F43A5FC-8998-2F2A-05C1-CE3006BEF612}"/>
              </a:ext>
            </a:extLst>
          </p:cNvPr>
          <p:cNvGraphicFramePr>
            <a:graphicFrameLocks noGrp="1"/>
          </p:cNvGraphicFramePr>
          <p:nvPr>
            <p:ph idx="1"/>
            <p:extLst>
              <p:ext uri="{D42A27DB-BD31-4B8C-83A1-F6EECF244321}">
                <p14:modId xmlns:p14="http://schemas.microsoft.com/office/powerpoint/2010/main" val="3713163089"/>
              </p:ext>
            </p:extLst>
          </p:nvPr>
        </p:nvGraphicFramePr>
        <p:xfrm>
          <a:off x="2790863" y="885459"/>
          <a:ext cx="5796200"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7E83-8DAC-1D7A-39A3-B6F133B23831}"/>
              </a:ext>
            </a:extLst>
          </p:cNvPr>
          <p:cNvSpPr>
            <a:spLocks noGrp="1"/>
          </p:cNvSpPr>
          <p:nvPr>
            <p:ph type="title"/>
          </p:nvPr>
        </p:nvSpPr>
        <p:spPr/>
        <p:txBody>
          <a:bodyPr/>
          <a:lstStyle/>
          <a:p>
            <a:r>
              <a:rPr lang="en-IN" dirty="0"/>
              <a:t>Environment</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590800" y="923678"/>
            <a:ext cx="5486400" cy="2190075"/>
          </a:xfrm>
          <a:prstGeom prst="rect">
            <a:avLst/>
          </a:prstGeom>
        </p:spPr>
      </p:pic>
      <p:sp>
        <p:nvSpPr>
          <p:cNvPr id="5" name="TextBox 4"/>
          <p:cNvSpPr txBox="1"/>
          <p:nvPr/>
        </p:nvSpPr>
        <p:spPr>
          <a:xfrm>
            <a:off x="2590800" y="533400"/>
            <a:ext cx="2414700" cy="400110"/>
          </a:xfrm>
          <a:prstGeom prst="rect">
            <a:avLst/>
          </a:prstGeom>
          <a:noFill/>
        </p:spPr>
        <p:txBody>
          <a:bodyPr wrap="none" rtlCol="0">
            <a:spAutoFit/>
          </a:bodyPr>
          <a:lstStyle/>
          <a:p>
            <a:r>
              <a:rPr lang="en-US" sz="2000" b="1" dirty="0"/>
              <a:t>STEP 1: Online IDE</a:t>
            </a:r>
          </a:p>
        </p:txBody>
      </p:sp>
      <p:sp>
        <p:nvSpPr>
          <p:cNvPr id="6" name="TextBox 5"/>
          <p:cNvSpPr txBox="1"/>
          <p:nvPr/>
        </p:nvSpPr>
        <p:spPr>
          <a:xfrm>
            <a:off x="2596597" y="3319365"/>
            <a:ext cx="5486400" cy="369332"/>
          </a:xfrm>
          <a:prstGeom prst="rect">
            <a:avLst/>
          </a:prstGeom>
          <a:noFill/>
        </p:spPr>
        <p:txBody>
          <a:bodyPr wrap="square" rtlCol="0">
            <a:spAutoFit/>
          </a:bodyPr>
          <a:lstStyle/>
          <a:p>
            <a:r>
              <a:rPr lang="en-US" b="1" dirty="0"/>
              <a:t>STEP 2: Sign up and the click on create </a:t>
            </a:r>
            <a:r>
              <a:rPr lang="en-US" b="1" dirty="0" err="1"/>
              <a:t>Repl</a:t>
            </a:r>
            <a:endParaRPr lang="en-US" b="1" dirty="0"/>
          </a:p>
        </p:txBody>
      </p:sp>
      <p:pic>
        <p:nvPicPr>
          <p:cNvPr id="7" name="Picture 6"/>
          <p:cNvPicPr>
            <a:picLocks noChangeAspect="1"/>
          </p:cNvPicPr>
          <p:nvPr/>
        </p:nvPicPr>
        <p:blipFill>
          <a:blip r:embed="rId3"/>
          <a:stretch>
            <a:fillRect/>
          </a:stretch>
        </p:blipFill>
        <p:spPr>
          <a:xfrm>
            <a:off x="2895600" y="3886200"/>
            <a:ext cx="2514600" cy="2556862"/>
          </a:xfrm>
          <a:prstGeom prst="rect">
            <a:avLst/>
          </a:prstGeom>
        </p:spPr>
      </p:pic>
    </p:spTree>
    <p:extLst>
      <p:ext uri="{BB962C8B-B14F-4D97-AF65-F5344CB8AC3E}">
        <p14:creationId xmlns:p14="http://schemas.microsoft.com/office/powerpoint/2010/main" val="32697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Environment</a:t>
            </a:r>
            <a:endParaRPr lang="en-US" dirty="0"/>
          </a:p>
        </p:txBody>
      </p:sp>
      <p:sp>
        <p:nvSpPr>
          <p:cNvPr id="5" name="TextBox 4"/>
          <p:cNvSpPr txBox="1"/>
          <p:nvPr/>
        </p:nvSpPr>
        <p:spPr>
          <a:xfrm>
            <a:off x="2667000" y="757467"/>
            <a:ext cx="2999411" cy="461665"/>
          </a:xfrm>
          <a:prstGeom prst="rect">
            <a:avLst/>
          </a:prstGeom>
          <a:noFill/>
        </p:spPr>
        <p:txBody>
          <a:bodyPr wrap="none" rtlCol="0">
            <a:spAutoFit/>
          </a:bodyPr>
          <a:lstStyle/>
          <a:p>
            <a:r>
              <a:rPr lang="en-US" sz="2400" b="1" dirty="0"/>
              <a:t>STEP 3: Create </a:t>
            </a:r>
            <a:r>
              <a:rPr lang="en-US" sz="2400" b="1" dirty="0" err="1"/>
              <a:t>Repl</a:t>
            </a:r>
            <a:r>
              <a:rPr lang="en-US" sz="2400" b="1" dirty="0"/>
              <a:t> </a:t>
            </a:r>
          </a:p>
        </p:txBody>
      </p:sp>
      <p:pic>
        <p:nvPicPr>
          <p:cNvPr id="6" name="Picture 5"/>
          <p:cNvPicPr>
            <a:picLocks noChangeAspect="1"/>
          </p:cNvPicPr>
          <p:nvPr/>
        </p:nvPicPr>
        <p:blipFill>
          <a:blip r:embed="rId2"/>
          <a:stretch>
            <a:fillRect/>
          </a:stretch>
        </p:blipFill>
        <p:spPr>
          <a:xfrm>
            <a:off x="2895600" y="1295400"/>
            <a:ext cx="4191000" cy="2613080"/>
          </a:xfrm>
          <a:prstGeom prst="rect">
            <a:avLst/>
          </a:prstGeom>
        </p:spPr>
      </p:pic>
      <p:pic>
        <p:nvPicPr>
          <p:cNvPr id="7" name="Picture 6"/>
          <p:cNvPicPr>
            <a:picLocks noChangeAspect="1"/>
          </p:cNvPicPr>
          <p:nvPr/>
        </p:nvPicPr>
        <p:blipFill>
          <a:blip r:embed="rId3"/>
          <a:stretch>
            <a:fillRect/>
          </a:stretch>
        </p:blipFill>
        <p:spPr>
          <a:xfrm>
            <a:off x="2684206" y="4572000"/>
            <a:ext cx="6024563" cy="1923991"/>
          </a:xfrm>
          <a:prstGeom prst="rect">
            <a:avLst/>
          </a:prstGeom>
        </p:spPr>
      </p:pic>
      <p:sp>
        <p:nvSpPr>
          <p:cNvPr id="8" name="TextBox 7"/>
          <p:cNvSpPr txBox="1"/>
          <p:nvPr/>
        </p:nvSpPr>
        <p:spPr>
          <a:xfrm>
            <a:off x="2684206" y="4055574"/>
            <a:ext cx="3728136" cy="461665"/>
          </a:xfrm>
          <a:prstGeom prst="rect">
            <a:avLst/>
          </a:prstGeom>
          <a:noFill/>
        </p:spPr>
        <p:txBody>
          <a:bodyPr wrap="none" rtlCol="0">
            <a:spAutoFit/>
          </a:bodyPr>
          <a:lstStyle/>
          <a:p>
            <a:r>
              <a:rPr lang="en-US" sz="2400" b="1" dirty="0"/>
              <a:t>Step 4: Run your first code</a:t>
            </a:r>
          </a:p>
        </p:txBody>
      </p:sp>
    </p:spTree>
    <p:extLst>
      <p:ext uri="{BB962C8B-B14F-4D97-AF65-F5344CB8AC3E}">
        <p14:creationId xmlns:p14="http://schemas.microsoft.com/office/powerpoint/2010/main" val="321202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16AD-59EE-74CD-F61E-7D62A677B2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1ECD60-9BB5-44A7-C154-FB109760E6B6}"/>
              </a:ext>
            </a:extLst>
          </p:cNvPr>
          <p:cNvSpPr>
            <a:spLocks noGrp="1"/>
          </p:cNvSpPr>
          <p:nvPr>
            <p:ph idx="1"/>
          </p:nvPr>
        </p:nvSpPr>
        <p:spPr/>
        <p:txBody>
          <a:bodyPr>
            <a:normAutofit/>
          </a:bodyPr>
          <a:lstStyle/>
          <a:p>
            <a:r>
              <a:rPr lang="en-IN" sz="4400" dirty="0"/>
              <a:t>That’s all for now!</a:t>
            </a:r>
          </a:p>
        </p:txBody>
      </p:sp>
    </p:spTree>
    <p:extLst>
      <p:ext uri="{BB962C8B-B14F-4D97-AF65-F5344CB8AC3E}">
        <p14:creationId xmlns:p14="http://schemas.microsoft.com/office/powerpoint/2010/main" val="22112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2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2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122" name="Rectangle 2"/>
          <p:cNvSpPr>
            <a:spLocks noGrp="1" noChangeArrowheads="1"/>
          </p:cNvSpPr>
          <p:nvPr>
            <p:ph type="title"/>
          </p:nvPr>
        </p:nvSpPr>
        <p:spPr>
          <a:xfrm>
            <a:off x="1200565" y="1087374"/>
            <a:ext cx="6737617" cy="1000978"/>
          </a:xfrm>
        </p:spPr>
        <p:txBody>
          <a:bodyPr>
            <a:normAutofit/>
          </a:bodyPr>
          <a:lstStyle/>
          <a:p>
            <a:r>
              <a:rPr lang="en-US" altLang="en-US" b="1" dirty="0">
                <a:solidFill>
                  <a:schemeClr val="tx1"/>
                </a:solidFill>
              </a:rPr>
              <a:t>Lisps, Lisps and More Lisps</a:t>
            </a:r>
          </a:p>
        </p:txBody>
      </p:sp>
      <p:sp>
        <p:nvSpPr>
          <p:cNvPr id="5140" name="Rectangle 513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1" name="Rectangle 513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2" name="Rectangle 513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123" name="Rectangle 3"/>
          <p:cNvSpPr>
            <a:spLocks noGrp="1" noChangeArrowheads="1"/>
          </p:cNvSpPr>
          <p:nvPr>
            <p:ph idx="1"/>
          </p:nvPr>
        </p:nvSpPr>
        <p:spPr>
          <a:xfrm>
            <a:off x="880912" y="2419209"/>
            <a:ext cx="7948422" cy="3554457"/>
          </a:xfrm>
        </p:spPr>
        <p:txBody>
          <a:bodyPr>
            <a:normAutofit/>
          </a:bodyPr>
          <a:lstStyle/>
          <a:p>
            <a:pPr algn="just">
              <a:buFont typeface="Wingdings" pitchFamily="18" charset="2"/>
              <a:buChar char="q"/>
            </a:pPr>
            <a:r>
              <a:rPr lang="en-US" altLang="en-US" sz="1800" dirty="0">
                <a:solidFill>
                  <a:schemeClr val="tx1"/>
                </a:solidFill>
              </a:rPr>
              <a:t>The </a:t>
            </a:r>
            <a:r>
              <a:rPr lang="en-US" altLang="en-US" sz="1800" b="1" dirty="0">
                <a:solidFill>
                  <a:schemeClr val="tx1"/>
                </a:solidFill>
              </a:rPr>
              <a:t>original Lisp</a:t>
            </a:r>
            <a:r>
              <a:rPr lang="en-US" altLang="en-US" sz="1800" dirty="0">
                <a:solidFill>
                  <a:schemeClr val="tx1"/>
                </a:solidFill>
              </a:rPr>
              <a:t> was both</a:t>
            </a:r>
            <a:r>
              <a:rPr lang="en-US" altLang="en-US" sz="1800" b="1" dirty="0">
                <a:solidFill>
                  <a:schemeClr val="tx1"/>
                </a:solidFill>
              </a:rPr>
              <a:t> inefficient and difficult to use</a:t>
            </a:r>
            <a:endParaRPr lang="en-US" sz="1800" b="1">
              <a:solidFill>
                <a:schemeClr val="tx1"/>
              </a:solidFill>
            </a:endParaRPr>
          </a:p>
          <a:p>
            <a:pPr lvl="1" algn="just">
              <a:buFont typeface="Wingdings" pitchFamily="18" charset="2"/>
              <a:buChar char="ü"/>
            </a:pPr>
            <a:r>
              <a:rPr lang="en-US" altLang="en-US" sz="1800" b="1" dirty="0">
                <a:solidFill>
                  <a:schemeClr val="tx1"/>
                </a:solidFill>
              </a:rPr>
              <a:t>Other Lisp dialects</a:t>
            </a:r>
            <a:r>
              <a:rPr lang="en-US" altLang="en-US" sz="1800" dirty="0">
                <a:solidFill>
                  <a:schemeClr val="tx1"/>
                </a:solidFill>
              </a:rPr>
              <a:t> were released by people trying to further the language</a:t>
            </a:r>
          </a:p>
          <a:p>
            <a:pPr lvl="2" algn="just">
              <a:buFont typeface="Wingdings" pitchFamily="18" charset="2"/>
              <a:buChar char="v"/>
            </a:pPr>
            <a:r>
              <a:rPr lang="en-US" altLang="en-US" sz="1800" dirty="0">
                <a:solidFill>
                  <a:schemeClr val="tx1"/>
                </a:solidFill>
              </a:rPr>
              <a:t>They added a compiler, local variables, static scoping, etc.</a:t>
            </a:r>
          </a:p>
          <a:p>
            <a:pPr lvl="2" algn="just">
              <a:buFont typeface="Wingdings" pitchFamily="18" charset="2"/>
              <a:buChar char="v"/>
            </a:pPr>
            <a:r>
              <a:rPr lang="en-US" altLang="en-US" sz="1800" dirty="0">
                <a:solidFill>
                  <a:schemeClr val="tx1"/>
                </a:solidFill>
              </a:rPr>
              <a:t>While Scheme is the most recognized Lisp to come out of these efforts, others include </a:t>
            </a:r>
            <a:r>
              <a:rPr lang="en-US" altLang="en-US" sz="1800" dirty="0" err="1">
                <a:solidFill>
                  <a:schemeClr val="tx1"/>
                </a:solidFill>
              </a:rPr>
              <a:t>Qlisp</a:t>
            </a:r>
            <a:r>
              <a:rPr lang="en-US" altLang="en-US" sz="1800" dirty="0">
                <a:solidFill>
                  <a:schemeClr val="tx1"/>
                </a:solidFill>
              </a:rPr>
              <a:t>, </a:t>
            </a:r>
            <a:r>
              <a:rPr lang="en-US" altLang="en-US" sz="1800" dirty="0" err="1">
                <a:solidFill>
                  <a:schemeClr val="tx1"/>
                </a:solidFill>
              </a:rPr>
              <a:t>Elisp</a:t>
            </a:r>
            <a:r>
              <a:rPr lang="en-US" altLang="en-US" sz="1800" dirty="0">
                <a:solidFill>
                  <a:schemeClr val="tx1"/>
                </a:solidFill>
              </a:rPr>
              <a:t>, </a:t>
            </a:r>
            <a:r>
              <a:rPr lang="en-US" altLang="en-US" sz="1800" dirty="0" err="1">
                <a:solidFill>
                  <a:schemeClr val="tx1"/>
                </a:solidFill>
              </a:rPr>
              <a:t>Interlisp</a:t>
            </a:r>
            <a:r>
              <a:rPr lang="en-US" altLang="en-US" sz="1800" dirty="0">
                <a:solidFill>
                  <a:schemeClr val="tx1"/>
                </a:solidFill>
              </a:rPr>
              <a:t>, etc.</a:t>
            </a:r>
          </a:p>
          <a:p>
            <a:pPr marL="960120" lvl="2" indent="0" algn="just">
              <a:buNone/>
            </a:pPr>
            <a:endParaRPr lang="en-US" altLang="en-US" sz="1800" dirty="0">
              <a:solidFill>
                <a:schemeClr val="tx1"/>
              </a:solidFill>
            </a:endParaRPr>
          </a:p>
          <a:p>
            <a:pPr lvl="1" algn="just">
              <a:buFont typeface="Wingdings" pitchFamily="18" charset="2"/>
              <a:buChar char="ü"/>
            </a:pPr>
            <a:r>
              <a:rPr lang="en-US" altLang="en-US" sz="1800" dirty="0">
                <a:solidFill>
                  <a:schemeClr val="tx1"/>
                </a:solidFill>
              </a:rPr>
              <a:t>Specialized hardware was manufactured to support Lisp:-</a:t>
            </a:r>
          </a:p>
          <a:p>
            <a:pPr lvl="2" algn="just">
              <a:buFont typeface="Wingdings" pitchFamily="18" charset="2"/>
              <a:buChar char="v"/>
            </a:pPr>
            <a:r>
              <a:rPr lang="en-US" altLang="en-US" sz="1800" dirty="0">
                <a:solidFill>
                  <a:schemeClr val="tx1"/>
                </a:solidFill>
              </a:rPr>
              <a:t>Hardware that had large heap memory spaces and optimized routines for garbage collection.</a:t>
            </a:r>
          </a:p>
          <a:p>
            <a:pPr lvl="2" algn="just">
              <a:buFont typeface="Wingdings" pitchFamily="18" charset="2"/>
              <a:buChar char="v"/>
            </a:pPr>
            <a:r>
              <a:rPr lang="en-US" altLang="en-US" sz="1800" dirty="0">
                <a:solidFill>
                  <a:schemeClr val="tx1"/>
                </a:solidFill>
              </a:rPr>
              <a:t>Interestingly, the first GUI was implemented for Lisp machines.</a:t>
            </a:r>
          </a:p>
          <a:p>
            <a:pPr marL="1417320" lvl="3" indent="0">
              <a:buNone/>
            </a:pPr>
            <a:endParaRPr lang="en-US"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863" name="Rectangle 3586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65" name="Rectangle 3586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842" name="Rectangle 2"/>
          <p:cNvSpPr>
            <a:spLocks noGrp="1" noChangeArrowheads="1"/>
          </p:cNvSpPr>
          <p:nvPr>
            <p:ph type="title"/>
          </p:nvPr>
        </p:nvSpPr>
        <p:spPr>
          <a:xfrm>
            <a:off x="1200565" y="1087374"/>
            <a:ext cx="6737617" cy="1000978"/>
          </a:xfrm>
        </p:spPr>
        <p:txBody>
          <a:bodyPr>
            <a:normAutofit/>
          </a:bodyPr>
          <a:lstStyle/>
          <a:p>
            <a:r>
              <a:rPr lang="en-US" altLang="en-US" b="1" dirty="0">
                <a:solidFill>
                  <a:schemeClr val="tx1"/>
                </a:solidFill>
              </a:rPr>
              <a:t>Toward a Standard:  Common Lisp</a:t>
            </a:r>
          </a:p>
        </p:txBody>
      </p:sp>
      <p:sp>
        <p:nvSpPr>
          <p:cNvPr id="35867" name="Rectangle 3586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69" name="Rectangle 3586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71" name="Rectangle 3587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843" name="Rectangle 3"/>
          <p:cNvSpPr>
            <a:spLocks noGrp="1" noChangeArrowheads="1"/>
          </p:cNvSpPr>
          <p:nvPr>
            <p:ph idx="1"/>
          </p:nvPr>
        </p:nvSpPr>
        <p:spPr>
          <a:xfrm>
            <a:off x="958403" y="2574192"/>
            <a:ext cx="8209955" cy="3786931"/>
          </a:xfrm>
        </p:spPr>
        <p:txBody>
          <a:bodyPr>
            <a:normAutofit lnSpcReduction="10000"/>
          </a:bodyPr>
          <a:lstStyle/>
          <a:p>
            <a:pPr>
              <a:buFont typeface="Wingdings"/>
              <a:buChar char="q"/>
            </a:pPr>
            <a:r>
              <a:rPr lang="en-US" altLang="en-US" sz="1600" b="1" dirty="0">
                <a:solidFill>
                  <a:schemeClr val="tx1"/>
                </a:solidFill>
              </a:rPr>
              <a:t> </a:t>
            </a:r>
            <a:r>
              <a:rPr lang="en-US" altLang="en-US" sz="1800" b="1" dirty="0">
                <a:solidFill>
                  <a:schemeClr val="tx1"/>
                </a:solidFill>
              </a:rPr>
              <a:t>DARPA sponsored an effort in the early 1980s to develop a standard for  lisp, and so Common Lisp (CL) was born</a:t>
            </a:r>
            <a:endParaRPr lang="en-US" sz="1800" dirty="0">
              <a:solidFill>
                <a:schemeClr val="tx1"/>
              </a:solidFill>
            </a:endParaRPr>
          </a:p>
          <a:p>
            <a:pPr lvl="1">
              <a:buFont typeface="Wingdings" pitchFamily="18" charset="2"/>
              <a:buChar char="ü"/>
            </a:pPr>
            <a:r>
              <a:rPr lang="en-US" altLang="en-US" sz="1600" dirty="0">
                <a:solidFill>
                  <a:schemeClr val="tx1"/>
                </a:solidFill>
              </a:rPr>
              <a:t>However, among the Lisp community, there were hard-fought battles</a:t>
            </a:r>
          </a:p>
          <a:p>
            <a:pPr lvl="2">
              <a:buFont typeface="Wingdings" pitchFamily="18" charset="2"/>
              <a:buChar char="v"/>
            </a:pPr>
            <a:r>
              <a:rPr lang="en-US" altLang="en-US" sz="1600" dirty="0">
                <a:solidFill>
                  <a:schemeClr val="tx1"/>
                </a:solidFill>
              </a:rPr>
              <a:t>West coast users often used </a:t>
            </a:r>
            <a:r>
              <a:rPr lang="en-US" altLang="en-US" sz="1600" dirty="0" err="1">
                <a:solidFill>
                  <a:schemeClr val="tx1"/>
                </a:solidFill>
              </a:rPr>
              <a:t>Interlisp</a:t>
            </a:r>
            <a:r>
              <a:rPr lang="en-US" altLang="en-US" sz="1600" dirty="0">
                <a:solidFill>
                  <a:schemeClr val="tx1"/>
                </a:solidFill>
              </a:rPr>
              <a:t>.</a:t>
            </a:r>
          </a:p>
          <a:p>
            <a:pPr lvl="2">
              <a:buFont typeface="Wingdings" pitchFamily="18" charset="2"/>
              <a:buChar char="v"/>
            </a:pPr>
            <a:r>
              <a:rPr lang="en-US" altLang="en-US" sz="1600" dirty="0">
                <a:solidFill>
                  <a:schemeClr val="tx1"/>
                </a:solidFill>
              </a:rPr>
              <a:t>East coast users often used </a:t>
            </a:r>
            <a:r>
              <a:rPr lang="en-US" altLang="en-US" sz="1600" dirty="0" err="1">
                <a:solidFill>
                  <a:schemeClr val="tx1"/>
                </a:solidFill>
              </a:rPr>
              <a:t>MACLisp</a:t>
            </a:r>
            <a:r>
              <a:rPr lang="en-US" altLang="en-US" sz="1600" dirty="0">
                <a:solidFill>
                  <a:schemeClr val="tx1"/>
                </a:solidFill>
              </a:rPr>
              <a:t>.</a:t>
            </a:r>
          </a:p>
          <a:p>
            <a:pPr marL="960120" lvl="2" indent="0">
              <a:buNone/>
            </a:pPr>
            <a:endParaRPr lang="en-US" altLang="en-US" sz="1600" dirty="0">
              <a:solidFill>
                <a:schemeClr val="tx1"/>
              </a:solidFill>
            </a:endParaRPr>
          </a:p>
          <a:p>
            <a:pPr lvl="1">
              <a:buFont typeface="Wingdings" pitchFamily="18" charset="2"/>
              <a:buChar char="ü"/>
            </a:pPr>
            <a:r>
              <a:rPr lang="en-US" altLang="en-US" sz="1600" b="1" dirty="0">
                <a:solidFill>
                  <a:schemeClr val="tx1"/>
                </a:solidFill>
              </a:rPr>
              <a:t>CL would take the best attributes found in </a:t>
            </a:r>
            <a:r>
              <a:rPr lang="en-US" altLang="en-US" sz="1600" b="1" dirty="0" err="1">
                <a:solidFill>
                  <a:schemeClr val="tx1"/>
                </a:solidFill>
              </a:rPr>
              <a:t>MacLisp</a:t>
            </a:r>
            <a:r>
              <a:rPr lang="en-US" altLang="en-US" sz="1600" b="1" dirty="0">
                <a:solidFill>
                  <a:schemeClr val="tx1"/>
                </a:solidFill>
              </a:rPr>
              <a:t> with some influence from </a:t>
            </a:r>
            <a:r>
              <a:rPr lang="en-US" altLang="en-US" sz="1600" b="1" dirty="0" err="1">
                <a:solidFill>
                  <a:schemeClr val="tx1"/>
                </a:solidFill>
              </a:rPr>
              <a:t>Zetalisp</a:t>
            </a:r>
            <a:r>
              <a:rPr lang="en-US" altLang="en-US" sz="1600" b="1" dirty="0">
                <a:solidFill>
                  <a:schemeClr val="tx1"/>
                </a:solidFill>
              </a:rPr>
              <a:t>, Scheme and </a:t>
            </a:r>
            <a:r>
              <a:rPr lang="en-US" altLang="en-US" sz="1600" b="1" dirty="0" err="1">
                <a:solidFill>
                  <a:schemeClr val="tx1"/>
                </a:solidFill>
              </a:rPr>
              <a:t>Interlisp</a:t>
            </a:r>
            <a:r>
              <a:rPr lang="en-US" altLang="en-US" sz="1600" b="1" dirty="0">
                <a:solidFill>
                  <a:schemeClr val="tx1"/>
                </a:solidFill>
              </a:rPr>
              <a:t>.</a:t>
            </a:r>
          </a:p>
          <a:p>
            <a:pPr lvl="2">
              <a:buFont typeface="Wingdings" pitchFamily="18" charset="2"/>
              <a:buChar char="v"/>
            </a:pPr>
            <a:r>
              <a:rPr lang="en-US" altLang="en-US" sz="1600" dirty="0">
                <a:solidFill>
                  <a:schemeClr val="tx1"/>
                </a:solidFill>
              </a:rPr>
              <a:t>It would also provide a number of imperative features (e.g., loops)</a:t>
            </a:r>
          </a:p>
          <a:p>
            <a:pPr lvl="2">
              <a:buFont typeface="Wingdings" pitchFamily="18" charset="2"/>
              <a:buChar char="v"/>
            </a:pPr>
            <a:r>
              <a:rPr lang="en-US" altLang="en-US" sz="1600" dirty="0">
                <a:solidFill>
                  <a:schemeClr val="tx1"/>
                </a:solidFill>
              </a:rPr>
              <a:t>ANSI created a standard for CL around 1990</a:t>
            </a:r>
          </a:p>
          <a:p>
            <a:pPr lvl="2">
              <a:buFont typeface="Wingdings" pitchFamily="18" charset="2"/>
              <a:buChar char="v"/>
            </a:pPr>
            <a:r>
              <a:rPr lang="en-US" altLang="en-US" sz="1600" dirty="0">
                <a:solidFill>
                  <a:schemeClr val="tx1"/>
                </a:solidFill>
              </a:rPr>
              <a:t>The Common Lisp Object System (CLOS) was added to CL making the language roughly equivalent in size and capability to C++</a:t>
            </a:r>
          </a:p>
          <a:p>
            <a:pPr lvl="2">
              <a:buFont typeface="Wingdings" pitchFamily="18" charset="2"/>
              <a:buChar char="v"/>
            </a:pPr>
            <a:r>
              <a:rPr lang="en-US" altLang="en-US" sz="1600" dirty="0">
                <a:solidFill>
                  <a:schemeClr val="tx1"/>
                </a:solidFill>
              </a:rPr>
              <a:t>While not as recognized as C++, Common Lisp is a very useful and flexible language.</a:t>
            </a:r>
          </a:p>
          <a:p>
            <a:endParaRPr lang="en-US" altLang="en-US" sz="14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694" name="Rectangle 28693">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90" name="Picture 28689" descr="Light bulb on yellow background with sketched light beams and cord">
            <a:extLst>
              <a:ext uri="{FF2B5EF4-FFF2-40B4-BE49-F238E27FC236}">
                <a16:creationId xmlns:a16="http://schemas.microsoft.com/office/drawing/2014/main" id="{DD2F311B-6981-2868-D04A-C5BADE228486}"/>
              </a:ext>
            </a:extLst>
          </p:cNvPr>
          <p:cNvPicPr>
            <a:picLocks noChangeAspect="1"/>
          </p:cNvPicPr>
          <p:nvPr/>
        </p:nvPicPr>
        <p:blipFill rotWithShape="1">
          <a:blip r:embed="rId2">
            <a:duotone>
              <a:schemeClr val="bg2">
                <a:shade val="45000"/>
                <a:satMod val="135000"/>
              </a:schemeClr>
              <a:prstClr val="white"/>
            </a:duotone>
            <a:alphaModFix amt="25000"/>
          </a:blip>
          <a:srcRect l="24395" t="9091" r="1048" b="-2"/>
          <a:stretch/>
        </p:blipFill>
        <p:spPr>
          <a:xfrm>
            <a:off x="20" y="1"/>
            <a:ext cx="9141694" cy="6858000"/>
          </a:xfrm>
          <a:prstGeom prst="rect">
            <a:avLst/>
          </a:prstGeom>
        </p:spPr>
      </p:pic>
      <p:sp>
        <p:nvSpPr>
          <p:cNvPr id="28696" name="Rectangle 28695">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74" name="Rectangle 2"/>
          <p:cNvSpPr>
            <a:spLocks noGrp="1" noChangeArrowheads="1"/>
          </p:cNvSpPr>
          <p:nvPr>
            <p:ph type="title"/>
          </p:nvPr>
        </p:nvSpPr>
        <p:spPr>
          <a:xfrm>
            <a:off x="189689" y="1123837"/>
            <a:ext cx="2210611" cy="4601183"/>
          </a:xfrm>
        </p:spPr>
        <p:txBody>
          <a:bodyPr>
            <a:normAutofit/>
          </a:bodyPr>
          <a:lstStyle/>
          <a:p>
            <a:r>
              <a:rPr lang="en-US" altLang="en-US" b="1" dirty="0">
                <a:solidFill>
                  <a:schemeClr val="tx1"/>
                </a:solidFill>
              </a:rPr>
              <a:t>Goals of CL</a:t>
            </a:r>
          </a:p>
        </p:txBody>
      </p:sp>
      <p:sp>
        <p:nvSpPr>
          <p:cNvPr id="28675" name="Rectangle 3"/>
          <p:cNvSpPr>
            <a:spLocks noGrp="1" noChangeArrowheads="1"/>
          </p:cNvSpPr>
          <p:nvPr>
            <p:ph idx="1"/>
          </p:nvPr>
        </p:nvSpPr>
        <p:spPr>
          <a:xfrm>
            <a:off x="2901951" y="864108"/>
            <a:ext cx="5486400" cy="5120640"/>
          </a:xfrm>
        </p:spPr>
        <p:txBody>
          <a:bodyPr>
            <a:normAutofit/>
          </a:bodyPr>
          <a:lstStyle/>
          <a:p>
            <a:r>
              <a:rPr lang="en-US" altLang="en-US" b="1" dirty="0">
                <a:solidFill>
                  <a:schemeClr val="tx1"/>
                </a:solidFill>
              </a:rPr>
              <a:t>Commonality</a:t>
            </a:r>
            <a:r>
              <a:rPr lang="en-US" altLang="en-US" dirty="0"/>
              <a:t> – a common dialect of Lisp for which extensions (for given hardware) should be unnecessary</a:t>
            </a:r>
          </a:p>
          <a:p>
            <a:r>
              <a:rPr lang="en-US" altLang="en-US" b="1" dirty="0">
                <a:solidFill>
                  <a:schemeClr val="tx1"/>
                </a:solidFill>
              </a:rPr>
              <a:t>Portability and Compatibility</a:t>
            </a:r>
          </a:p>
          <a:p>
            <a:r>
              <a:rPr lang="en-US" altLang="en-US" b="1" dirty="0">
                <a:solidFill>
                  <a:schemeClr val="tx1"/>
                </a:solidFill>
              </a:rPr>
              <a:t>Consistency</a:t>
            </a:r>
            <a:r>
              <a:rPr lang="en-US" altLang="en-US" dirty="0"/>
              <a:t> – prior Lisps were internally inconsistent so that a compiler or interpreter might assign different semantics to a correct program</a:t>
            </a:r>
          </a:p>
          <a:p>
            <a:r>
              <a:rPr lang="en-US" altLang="en-US" b="1" dirty="0">
                <a:solidFill>
                  <a:schemeClr val="tx1"/>
                </a:solidFill>
              </a:rPr>
              <a:t>Expressiveness and Power</a:t>
            </a:r>
          </a:p>
          <a:p>
            <a:r>
              <a:rPr lang="en-US" altLang="en-US" b="1" dirty="0">
                <a:solidFill>
                  <a:schemeClr val="tx1"/>
                </a:solidFill>
              </a:rPr>
              <a:t>Efficiency</a:t>
            </a:r>
            <a:r>
              <a:rPr lang="en-US" altLang="en-US" dirty="0"/>
              <a:t> – for instance, optimizing compilers and instructions that perform efficient operations on lists</a:t>
            </a:r>
          </a:p>
          <a:p>
            <a:r>
              <a:rPr lang="en-US" altLang="en-US" b="1" dirty="0">
                <a:solidFill>
                  <a:schemeClr val="tx1"/>
                </a:solidFill>
              </a:rPr>
              <a:t>Stability </a:t>
            </a:r>
            <a:r>
              <a:rPr lang="en-US" altLang="en-US" dirty="0"/>
              <a:t>– changes in CL will be made only with due deliberation</a:t>
            </a:r>
          </a:p>
        </p:txBody>
      </p:sp>
      <p:sp>
        <p:nvSpPr>
          <p:cNvPr id="28698" name="Rectangle 28697">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37" y="-34871"/>
            <a:ext cx="8229600" cy="1143000"/>
          </a:xfrm>
        </p:spPr>
        <p:txBody>
          <a:bodyPr>
            <a:normAutofit/>
          </a:bodyPr>
          <a:lstStyle/>
          <a:p>
            <a:r>
              <a:rPr lang="en-US" altLang="en-US" sz="3600" b="1" dirty="0">
                <a:solidFill>
                  <a:schemeClr val="tx1"/>
                </a:solidFill>
              </a:rPr>
              <a:t>Some CL Uses</a:t>
            </a:r>
          </a:p>
        </p:txBody>
      </p:sp>
      <p:graphicFrame>
        <p:nvGraphicFramePr>
          <p:cNvPr id="36879" name="Rectangle 3">
            <a:extLst>
              <a:ext uri="{FF2B5EF4-FFF2-40B4-BE49-F238E27FC236}">
                <a16:creationId xmlns:a16="http://schemas.microsoft.com/office/drawing/2014/main" id="{7D69AD8E-B014-7659-0433-13BA414F7A15}"/>
              </a:ext>
            </a:extLst>
          </p:cNvPr>
          <p:cNvGraphicFramePr>
            <a:graphicFrameLocks noGrp="1"/>
          </p:cNvGraphicFramePr>
          <p:nvPr>
            <p:ph idx="1"/>
            <p:extLst>
              <p:ext uri="{D42A27DB-BD31-4B8C-83A1-F6EECF244321}">
                <p14:modId xmlns:p14="http://schemas.microsoft.com/office/powerpoint/2010/main" val="766033083"/>
              </p:ext>
            </p:extLst>
          </p:nvPr>
        </p:nvGraphicFramePr>
        <p:xfrm>
          <a:off x="152400" y="685800"/>
          <a:ext cx="87630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7" name="Rectangle 37896">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2582693"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890" name="Rectangle 2"/>
          <p:cNvSpPr>
            <a:spLocks noGrp="1" noChangeArrowheads="1"/>
          </p:cNvSpPr>
          <p:nvPr>
            <p:ph type="title"/>
          </p:nvPr>
        </p:nvSpPr>
        <p:spPr>
          <a:xfrm>
            <a:off x="189689" y="1123837"/>
            <a:ext cx="2210611" cy="4601183"/>
          </a:xfrm>
        </p:spPr>
        <p:txBody>
          <a:bodyPr>
            <a:normAutofit/>
          </a:bodyPr>
          <a:lstStyle/>
          <a:p>
            <a:r>
              <a:rPr lang="en-US" altLang="en-US" b="1" dirty="0">
                <a:solidFill>
                  <a:schemeClr val="tx1"/>
                </a:solidFill>
              </a:rPr>
              <a:t>Why Study CL?</a:t>
            </a:r>
          </a:p>
        </p:txBody>
      </p:sp>
      <p:graphicFrame>
        <p:nvGraphicFramePr>
          <p:cNvPr id="37893" name="Rectangle 3">
            <a:extLst>
              <a:ext uri="{FF2B5EF4-FFF2-40B4-BE49-F238E27FC236}">
                <a16:creationId xmlns:a16="http://schemas.microsoft.com/office/drawing/2014/main" id="{3449C371-49B4-71A5-FCCB-63BFDB67965C}"/>
              </a:ext>
            </a:extLst>
          </p:cNvPr>
          <p:cNvGraphicFramePr>
            <a:graphicFrameLocks noGrp="1"/>
          </p:cNvGraphicFramePr>
          <p:nvPr>
            <p:ph idx="1"/>
            <p:extLst>
              <p:ext uri="{D42A27DB-BD31-4B8C-83A1-F6EECF244321}">
                <p14:modId xmlns:p14="http://schemas.microsoft.com/office/powerpoint/2010/main" val="2588192028"/>
              </p:ext>
            </p:extLst>
          </p:nvPr>
        </p:nvGraphicFramePr>
        <p:xfrm>
          <a:off x="3044951" y="758952"/>
          <a:ext cx="5328412"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5" name="Rectangle 6151">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Freeform: Shape 6153">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6" y="752748"/>
            <a:ext cx="751111"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7" name="Rectangle 3"/>
          <p:cNvSpPr>
            <a:spLocks noGrp="1" noChangeArrowheads="1"/>
          </p:cNvSpPr>
          <p:nvPr>
            <p:ph idx="1"/>
          </p:nvPr>
        </p:nvSpPr>
        <p:spPr>
          <a:xfrm>
            <a:off x="483163" y="808763"/>
            <a:ext cx="5582093" cy="5502005"/>
          </a:xfrm>
        </p:spPr>
        <p:txBody>
          <a:bodyPr>
            <a:normAutofit/>
          </a:bodyPr>
          <a:lstStyle/>
          <a:p>
            <a:pPr>
              <a:buFont typeface="Wingdings" pitchFamily="18" charset="2"/>
              <a:buChar char="§"/>
            </a:pPr>
            <a:r>
              <a:rPr lang="en-US" altLang="en-US" sz="1700" dirty="0">
                <a:solidFill>
                  <a:schemeClr val="tx1"/>
                </a:solidFill>
              </a:rPr>
              <a:t>Everything in a Lisp program is either </a:t>
            </a:r>
            <a:endParaRPr lang="en-US" sz="1700" dirty="0">
              <a:solidFill>
                <a:schemeClr val="tx1"/>
              </a:solidFill>
            </a:endParaRPr>
          </a:p>
          <a:p>
            <a:pPr lvl="1">
              <a:buFont typeface="Wingdings" pitchFamily="18" charset="2"/>
              <a:buChar char="Ø"/>
            </a:pPr>
            <a:r>
              <a:rPr lang="en-US" altLang="en-US" sz="1300" b="1" dirty="0">
                <a:solidFill>
                  <a:schemeClr val="tx1"/>
                </a:solidFill>
              </a:rPr>
              <a:t>An atom</a:t>
            </a:r>
          </a:p>
          <a:p>
            <a:pPr lvl="2">
              <a:buFont typeface="Wingdings" pitchFamily="18" charset="2"/>
              <a:buChar char="v"/>
            </a:pPr>
            <a:r>
              <a:rPr lang="en-US" altLang="en-US" sz="1400" dirty="0">
                <a:solidFill>
                  <a:schemeClr val="tx1"/>
                </a:solidFill>
              </a:rPr>
              <a:t>A single literal value which could be</a:t>
            </a:r>
            <a:r>
              <a:rPr lang="en-US" altLang="en-US" sz="1300" dirty="0">
                <a:solidFill>
                  <a:schemeClr val="tx1"/>
                </a:solidFill>
              </a:rPr>
              <a:t>:</a:t>
            </a:r>
          </a:p>
          <a:p>
            <a:pPr marL="1760220" lvl="3" indent="-342900">
              <a:buAutoNum type="arabicPeriod"/>
            </a:pPr>
            <a:r>
              <a:rPr lang="en-US" altLang="en-US" dirty="0">
                <a:solidFill>
                  <a:schemeClr val="tx1"/>
                </a:solidFill>
              </a:rPr>
              <a:t>a number</a:t>
            </a:r>
          </a:p>
          <a:p>
            <a:pPr marL="1760220" lvl="3" indent="-342900">
              <a:buAutoNum type="arabicPeriod"/>
            </a:pPr>
            <a:r>
              <a:rPr lang="en-US" altLang="en-US" dirty="0">
                <a:solidFill>
                  <a:schemeClr val="tx1"/>
                </a:solidFill>
              </a:rPr>
              <a:t>a symbol like ’hello’ </a:t>
            </a:r>
          </a:p>
          <a:p>
            <a:pPr lvl="4">
              <a:buFont typeface="Arial" pitchFamily="18" charset="2"/>
              <a:buChar char="•"/>
            </a:pPr>
            <a:r>
              <a:rPr lang="en-US" altLang="en-US" dirty="0">
                <a:solidFill>
                  <a:schemeClr val="tx1"/>
                </a:solidFill>
              </a:rPr>
              <a:t>not to be confused with a string, a symbol cannot be subdivided in any way</a:t>
            </a:r>
          </a:p>
          <a:p>
            <a:pPr marL="1760220" lvl="3" indent="-342900">
              <a:buAutoNum type="arabicPeriod"/>
            </a:pPr>
            <a:r>
              <a:rPr lang="en-US" altLang="en-US" dirty="0">
                <a:solidFill>
                  <a:schemeClr val="tx1"/>
                </a:solidFill>
              </a:rPr>
              <a:t>a character</a:t>
            </a:r>
          </a:p>
          <a:p>
            <a:pPr marL="1760220" lvl="3" indent="-342900">
              <a:buAutoNum type="arabicPeriod"/>
            </a:pPr>
            <a:r>
              <a:rPr lang="en-US" altLang="en-US" dirty="0">
                <a:solidFill>
                  <a:schemeClr val="tx1"/>
                </a:solidFill>
              </a:rPr>
              <a:t>T or nil</a:t>
            </a:r>
          </a:p>
          <a:p>
            <a:pPr lvl="1">
              <a:buFont typeface="Wingdings" pitchFamily="18" charset="2"/>
              <a:buChar char="Ø"/>
            </a:pPr>
            <a:r>
              <a:rPr lang="en-US" altLang="en-US" sz="1400" b="1" dirty="0">
                <a:solidFill>
                  <a:schemeClr val="tx1"/>
                </a:solidFill>
              </a:rPr>
              <a:t>A list</a:t>
            </a:r>
          </a:p>
          <a:p>
            <a:pPr lvl="2"/>
            <a:r>
              <a:rPr lang="en-US" altLang="en-US" sz="1300" dirty="0">
                <a:solidFill>
                  <a:schemeClr val="tx1"/>
                </a:solidFill>
              </a:rPr>
              <a:t>Lists are denoted by ( )</a:t>
            </a:r>
          </a:p>
          <a:p>
            <a:pPr lvl="3"/>
            <a:r>
              <a:rPr lang="en-US" altLang="en-US" dirty="0">
                <a:solidFill>
                  <a:schemeClr val="tx1"/>
                </a:solidFill>
              </a:rPr>
              <a:t>Lists can contain nothing (empty list), one or more atoms, </a:t>
            </a:r>
            <a:r>
              <a:rPr lang="en-US" altLang="en-US" dirty="0" err="1">
                <a:solidFill>
                  <a:schemeClr val="tx1"/>
                </a:solidFill>
              </a:rPr>
              <a:t>sublists</a:t>
            </a:r>
            <a:r>
              <a:rPr lang="en-US" altLang="en-US" dirty="0">
                <a:solidFill>
                  <a:schemeClr val="tx1"/>
                </a:solidFill>
              </a:rPr>
              <a:t>, or some combination of these</a:t>
            </a:r>
          </a:p>
          <a:p>
            <a:pPr lvl="1">
              <a:buFont typeface="Wingdings" pitchFamily="18" charset="2"/>
              <a:buChar char="Ø"/>
            </a:pPr>
            <a:r>
              <a:rPr lang="en-US" altLang="en-US" sz="1300" dirty="0">
                <a:solidFill>
                  <a:schemeClr val="tx1"/>
                </a:solidFill>
              </a:rPr>
              <a:t>In Lisp, all variables are pointers that point to an atom or a list, but like Java, these pointers do not need dereferencing (unlike C or C++)</a:t>
            </a:r>
          </a:p>
          <a:p>
            <a:pPr lvl="2"/>
            <a:r>
              <a:rPr lang="en-US" altLang="en-US" sz="1300" dirty="0">
                <a:solidFill>
                  <a:schemeClr val="tx1"/>
                </a:solidFill>
              </a:rPr>
              <a:t>There are also sequences of different types (vectors, arrays, strings, structures, objects), these are neither lists nor atoms</a:t>
            </a:r>
          </a:p>
        </p:txBody>
      </p:sp>
      <p:sp>
        <p:nvSpPr>
          <p:cNvPr id="6177" name="Freeform: Shape 6155">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0320" y="761999"/>
            <a:ext cx="3156367"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6" name="Rectangle 2"/>
          <p:cNvSpPr>
            <a:spLocks noGrp="1" noChangeArrowheads="1"/>
          </p:cNvSpPr>
          <p:nvPr>
            <p:ph type="title"/>
          </p:nvPr>
        </p:nvSpPr>
        <p:spPr>
          <a:xfrm>
            <a:off x="6737103" y="1865740"/>
            <a:ext cx="2210612" cy="3126520"/>
          </a:xfrm>
        </p:spPr>
        <p:txBody>
          <a:bodyPr>
            <a:normAutofit/>
          </a:bodyPr>
          <a:lstStyle/>
          <a:p>
            <a:r>
              <a:rPr lang="en-US" altLang="en-US"/>
              <a:t>Lisp Basics</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TotalTime>
  <Words>3420</Words>
  <Application>Microsoft Office PowerPoint</Application>
  <PresentationFormat>On-screen Show (4:3)</PresentationFormat>
  <Paragraphs>367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Corbel</vt:lpstr>
      <vt:lpstr>Times New Roman</vt:lpstr>
      <vt:lpstr>Wingdings</vt:lpstr>
      <vt:lpstr>Wingdings 2</vt:lpstr>
      <vt:lpstr>Frame</vt:lpstr>
      <vt:lpstr>CS331 PLL</vt:lpstr>
      <vt:lpstr>Lisp:  An Introduction</vt:lpstr>
      <vt:lpstr>More on LISP</vt:lpstr>
      <vt:lpstr>Lisps, Lisps and More Lisps</vt:lpstr>
      <vt:lpstr>Toward a Standard:  Common Lisp</vt:lpstr>
      <vt:lpstr>Goals of CL</vt:lpstr>
      <vt:lpstr>Some CL Uses</vt:lpstr>
      <vt:lpstr>Why Study CL?</vt:lpstr>
      <vt:lpstr>Lisp Basics</vt:lpstr>
      <vt:lpstr>Variables, Lists, Pointers</vt:lpstr>
      <vt:lpstr>Lisp Code vs. Data</vt:lpstr>
      <vt:lpstr>Lisp Interpreter</vt:lpstr>
      <vt:lpstr>Examples</vt:lpstr>
      <vt:lpstr>Examples</vt:lpstr>
      <vt:lpstr>LISP- Data types</vt:lpstr>
      <vt:lpstr>Variables</vt:lpstr>
      <vt:lpstr>Example Session with REPL</vt:lpstr>
      <vt:lpstr>Example Session</vt:lpstr>
      <vt:lpstr>The Debugger</vt:lpstr>
      <vt:lpstr>Example With Debugger</vt:lpstr>
      <vt:lpstr>Example Continued</vt:lpstr>
      <vt:lpstr>Example Continued</vt:lpstr>
      <vt:lpstr>Defining Functions</vt:lpstr>
      <vt:lpstr>Lisp and Variables</vt:lpstr>
      <vt:lpstr>Variable Types</vt:lpstr>
      <vt:lpstr>Operations on Numbers</vt:lpstr>
      <vt:lpstr>Preventing Evaluation</vt:lpstr>
      <vt:lpstr>Basic I/O</vt:lpstr>
      <vt:lpstr>Putting It All Together</vt:lpstr>
      <vt:lpstr>Environment </vt:lpstr>
      <vt:lpstr>Environment</vt:lpstr>
      <vt:lpstr>PowerPoint Presentation</vt:lpstr>
    </vt:vector>
  </TitlesOfParts>
  <Company>NKU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Lisp:  An Introduction</dc:title>
  <dc:creator>NKU</dc:creator>
  <cp:lastModifiedBy>Naman Anand</cp:lastModifiedBy>
  <cp:revision>444</cp:revision>
  <dcterms:created xsi:type="dcterms:W3CDTF">2005-12-12T18:08:56Z</dcterms:created>
  <dcterms:modified xsi:type="dcterms:W3CDTF">2023-04-14T05:56:41Z</dcterms:modified>
</cp:coreProperties>
</file>