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C65B-E044-FA45-6AB7-76A58815D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B4A15-73F5-D71A-477C-F1ABFA31C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1CA1-85ED-C964-8493-B929B936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0F3A-46DF-0382-9133-D0C47653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382C-168E-ADC9-92FF-7F6EE73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6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E441-7F61-B89A-7447-DB1BB647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4E53-73C5-37CC-292C-15AFD28C0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D5C2-6F4A-8D6F-B880-1B95310A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07E5-2BD9-AD69-D699-C0F8E533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6FA9-6F8C-263D-B592-D8377562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1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DA300-BD29-2D2F-8200-3078C4461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C7622-C1A4-BCC2-2092-B2A73386B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491D-B9FE-CD89-5260-86A68AEF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8ECB-3FFD-1A88-B85E-6C2ED318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D9F98-3764-8C6C-E732-486B7428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D0F9-897C-1D9B-46F1-DF22E9DD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9B25-14B0-6BA9-6B51-0AEE5494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41D6-E2D4-65AA-863E-17961BB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B93E-065D-AEA6-34D3-8DCE1B2D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7B49-6CB1-A3AB-67A8-D307197F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3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ABEE-5B69-7D2D-D02C-E537ACA2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A6703-F007-E515-F0C5-DD10711D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8082-747C-7386-09C1-5485D516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4BA9-1F1C-F0B5-814C-2BF53067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014DF-1030-6FB5-73A9-E1BA0EE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6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1FF7-E074-1BEA-EB22-1717D48F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6146-F335-4FA6-9B12-842E6CC34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99CE9-7A8C-09D0-5E9A-4920AE6EE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74BF1-B1F3-3CCA-877B-B832DE7B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4B1E-E61B-C272-970B-6F79F079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A6530-5BCA-72F5-167D-2583AB9B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2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61AC-78D7-1E79-F0D8-6DDBF5C2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A643-14BD-3DBF-9E09-93C08A5D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D203-C6B6-B62C-633E-DF1B956D5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3152D-609E-09E2-2450-5988D5CE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B537D-FEFC-44C2-2117-2AB4F2096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46879-B6AF-69F8-4C38-9AD0DDC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0E08B-3A88-494D-D22D-7F915519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41E15-C553-4DF8-638B-349D6062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1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E277-935C-0B37-88CB-B966F333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3C3E8-B465-3BED-A04B-653C4A70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F3576-240E-6291-5B79-69409AE9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7F183-7889-7343-A9AA-8081D891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6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ABEEF-CBB9-73D9-5A3F-4E95E81B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49EAE-7B0E-FA0F-C785-6A5E49D8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CE10-76FE-2C2B-E97D-0CC4F51D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0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6D26-6DC6-A348-9E30-5809F5D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0EA9-1069-2C58-277B-6087678C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3375-3191-0AEA-7CB8-BFA9DBAF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35BF-3DA5-D584-4048-96514F45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B44D-0A48-A515-B411-FF514B82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77629-1867-C4B9-50DF-086D98B2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2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A3EF-27B5-E19D-55C0-F00CEC19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5D0-5631-9750-2DD3-B4EF748E1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03F6-7C16-24AF-EAC3-C9333234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1E5A-705D-DE8D-2259-89F56BBC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4EE95-C825-F0C8-9764-8D81899E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5860-8F11-9CA2-AA35-250D325B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74822-DE01-664F-5509-63F675A8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F6FB1-4083-F1A8-C81A-BD996479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7640-E3C6-FDAB-3475-8E900CC5D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3FC6-F3A3-44D9-88C1-B24A1B278F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BC38-DEEB-EC61-6703-71A93F00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635F-5451-160F-C2E2-512D9B897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EB1F-BF4E-48C3-B6BC-1E0C956E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A7EFA-3CFF-5AC3-F34C-081160B9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566338"/>
            <a:ext cx="10698068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5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6D777-A8A9-77E8-44E8-B4DB4DAB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62" y="0"/>
            <a:ext cx="6915306" cy="1853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7C5DDE-B200-56C9-387D-2DE321C34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2" y="2407464"/>
            <a:ext cx="8983329" cy="4267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FC92D-2699-CF7B-54BE-6823143CED27}"/>
              </a:ext>
            </a:extLst>
          </p:cNvPr>
          <p:cNvSpPr txBox="1"/>
          <p:nvPr/>
        </p:nvSpPr>
        <p:spPr>
          <a:xfrm>
            <a:off x="2516957" y="2084298"/>
            <a:ext cx="412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Merge sort tree : At each index store whole subarray in sorted manner</a:t>
            </a:r>
          </a:p>
        </p:txBody>
      </p:sp>
    </p:spTree>
    <p:extLst>
      <p:ext uri="{BB962C8B-B14F-4D97-AF65-F5344CB8AC3E}">
        <p14:creationId xmlns:p14="http://schemas.microsoft.com/office/powerpoint/2010/main" val="179306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46E2C-A284-4AC2-5437-50489C1C2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82"/>
            <a:ext cx="6787299" cy="2955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A38F6-4695-CF1C-A8F7-69F88888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246" y="3056704"/>
            <a:ext cx="829743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4BCC9-6E22-6F0C-F342-304807D0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80" y="1139624"/>
            <a:ext cx="903096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Anand</dc:creator>
  <cp:lastModifiedBy>Naman Anand</cp:lastModifiedBy>
  <cp:revision>1</cp:revision>
  <dcterms:created xsi:type="dcterms:W3CDTF">2023-03-16T00:45:13Z</dcterms:created>
  <dcterms:modified xsi:type="dcterms:W3CDTF">2023-03-16T00:45:21Z</dcterms:modified>
</cp:coreProperties>
</file>