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9" r:id="rId11"/>
    <p:sldId id="265" r:id="rId12"/>
    <p:sldId id="266" r:id="rId13"/>
    <p:sldId id="267" r:id="rId14"/>
    <p:sldId id="268" r:id="rId15"/>
    <p:sldId id="276" r:id="rId16"/>
    <p:sldId id="278" r:id="rId17"/>
    <p:sldId id="270" r:id="rId18"/>
    <p:sldId id="271" r:id="rId19"/>
    <p:sldId id="277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4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2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2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45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0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20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9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5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7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2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93E449-F20F-4D51-A77A-AB7A88983AA0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847FF77-36C7-42F7-AC00-597FD8673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4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F916-749E-5881-4AAD-6DAD023C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186" y="351587"/>
            <a:ext cx="8825658" cy="2677648"/>
          </a:xfrm>
        </p:spPr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Suffix Tree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07ADB45-0AA8-83B1-9972-0D899471B0C0}"/>
              </a:ext>
            </a:extLst>
          </p:cNvPr>
          <p:cNvSpPr/>
          <p:nvPr/>
        </p:nvSpPr>
        <p:spPr>
          <a:xfrm>
            <a:off x="856267" y="961534"/>
            <a:ext cx="4582999" cy="3186260"/>
          </a:xfrm>
          <a:prstGeom prst="fram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447076-7F91-1D85-C73C-CEF52C239AB3}"/>
              </a:ext>
            </a:extLst>
          </p:cNvPr>
          <p:cNvSpPr/>
          <p:nvPr/>
        </p:nvSpPr>
        <p:spPr>
          <a:xfrm>
            <a:off x="6520976" y="3345771"/>
            <a:ext cx="3459637" cy="1897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NAMAN ANAND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200101070</a:t>
            </a:r>
          </a:p>
          <a:p>
            <a:pPr algn="ctr"/>
            <a:r>
              <a:rPr lang="en-IN" b="1" dirty="0">
                <a:ln/>
                <a:solidFill>
                  <a:schemeClr val="accent3"/>
                </a:solidFill>
              </a:rPr>
              <a:t>CSE dept</a:t>
            </a:r>
          </a:p>
        </p:txBody>
      </p:sp>
    </p:spTree>
    <p:extLst>
      <p:ext uri="{BB962C8B-B14F-4D97-AF65-F5344CB8AC3E}">
        <p14:creationId xmlns:p14="http://schemas.microsoft.com/office/powerpoint/2010/main" val="144824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508E-0719-3D50-F2BD-FC7E812E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in a suffix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7C11-A02D-4A9E-B93E-A6052D5B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66683"/>
            <a:ext cx="8946541" cy="4195481"/>
          </a:xfrm>
        </p:spPr>
        <p:txBody>
          <a:bodyPr/>
          <a:lstStyle/>
          <a:p>
            <a:r>
              <a:rPr lang="en-IN" dirty="0"/>
              <a:t>We add all suffix of a string into the suffix tree.</a:t>
            </a:r>
          </a:p>
          <a:p>
            <a:r>
              <a:rPr lang="en-IN" dirty="0"/>
              <a:t>Each edge has a label and each node contain pointers to all character set.</a:t>
            </a:r>
          </a:p>
          <a:p>
            <a:r>
              <a:rPr lang="en-IN" dirty="0"/>
              <a:t>We find if pointer pointing to first character of suffix to be added is null and if it is then we spawn an edge from first character of suffix to a new node, and give label to the edge as the suffix.</a:t>
            </a:r>
          </a:p>
          <a:p>
            <a:r>
              <a:rPr lang="en-IN" dirty="0"/>
              <a:t>If the pointer is not null then we split the nodes corresponding to longest common suffix.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75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E72-84CD-EB23-890F-C7443470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1D4B0-AB56-9893-0C3B-58D77CA6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357" y="179109"/>
            <a:ext cx="4442579" cy="6254684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FD411248-2334-FF69-0A21-43DA37946C62}"/>
              </a:ext>
            </a:extLst>
          </p:cNvPr>
          <p:cNvSpPr/>
          <p:nvPr/>
        </p:nvSpPr>
        <p:spPr>
          <a:xfrm>
            <a:off x="1154955" y="3531492"/>
            <a:ext cx="2526384" cy="16331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highlight>
                  <a:srgbClr val="0000FF"/>
                </a:highlight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76992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E72-84CD-EB23-890F-C7443470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0E39D-544D-E53C-0C28-5D9AAEFA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43" y="607731"/>
            <a:ext cx="5510857" cy="564253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CAA8410-FB21-08E8-983F-26978CEAA72A}"/>
              </a:ext>
            </a:extLst>
          </p:cNvPr>
          <p:cNvSpPr/>
          <p:nvPr/>
        </p:nvSpPr>
        <p:spPr>
          <a:xfrm>
            <a:off x="1084082" y="3429000"/>
            <a:ext cx="2526384" cy="16331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highlight>
                  <a:srgbClr val="0000FF"/>
                </a:highlight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94611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E72-84CD-EB23-890F-C7443470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E0A95-4563-3C45-3CB3-05A9C310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14" y="1461942"/>
            <a:ext cx="6744880" cy="439131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09B9D0FC-15F8-A35A-D6B9-C23D1077E3DA}"/>
              </a:ext>
            </a:extLst>
          </p:cNvPr>
          <p:cNvSpPr/>
          <p:nvPr/>
        </p:nvSpPr>
        <p:spPr>
          <a:xfrm>
            <a:off x="1084082" y="3429000"/>
            <a:ext cx="2526384" cy="16331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highlight>
                  <a:srgbClr val="0000FF"/>
                </a:highlight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398796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E72-84CD-EB23-890F-C7443470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450B5-607A-3CA3-B11C-26F479E9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607" y="590436"/>
            <a:ext cx="6959060" cy="5677128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49034DC4-FD59-2FAE-AE2B-760EC5790A83}"/>
              </a:ext>
            </a:extLst>
          </p:cNvPr>
          <p:cNvSpPr/>
          <p:nvPr/>
        </p:nvSpPr>
        <p:spPr>
          <a:xfrm>
            <a:off x="1084082" y="3429000"/>
            <a:ext cx="2526384" cy="16331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highlight>
                  <a:srgbClr val="0000FF"/>
                </a:highlight>
              </a:rPr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260272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BA8D-3905-4B90-27C4-6A0AFA96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of String</a:t>
            </a:r>
          </a:p>
        </p:txBody>
      </p:sp>
    </p:spTree>
    <p:extLst>
      <p:ext uri="{BB962C8B-B14F-4D97-AF65-F5344CB8AC3E}">
        <p14:creationId xmlns:p14="http://schemas.microsoft.com/office/powerpoint/2010/main" val="354937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C40-C161-1C69-C9D2-35D8615F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for a substring: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F3F57-3089-7EBF-2FB9-C2F867DC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search for a substring s , we start from root node and follow the pointer path whilst comparing longest common prefix.</a:t>
            </a:r>
          </a:p>
          <a:p>
            <a:endParaRPr lang="en-IN" dirty="0"/>
          </a:p>
          <a:p>
            <a:r>
              <a:rPr lang="en-IN" dirty="0"/>
              <a:t>We return true if the at some level, the remaining suffix of string to be searched matches with some prefix of the label</a:t>
            </a:r>
          </a:p>
          <a:p>
            <a:endParaRPr lang="en-IN" dirty="0"/>
          </a:p>
          <a:p>
            <a:r>
              <a:rPr lang="en-IN" dirty="0"/>
              <a:t>Else we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404155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E72-84CD-EB23-890F-C7443470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6A547-DCD1-399D-91F5-0C49D1B6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76" y="368396"/>
            <a:ext cx="5751324" cy="612120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D268046A-7C61-7579-95A8-543439339B63}"/>
              </a:ext>
            </a:extLst>
          </p:cNvPr>
          <p:cNvSpPr/>
          <p:nvPr/>
        </p:nvSpPr>
        <p:spPr>
          <a:xfrm>
            <a:off x="1154955" y="3531492"/>
            <a:ext cx="2526384" cy="16331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FF00FF"/>
                </a:highlight>
              </a:rPr>
              <a:t>Searching of string </a:t>
            </a:r>
          </a:p>
        </p:txBody>
      </p:sp>
    </p:spTree>
    <p:extLst>
      <p:ext uri="{BB962C8B-B14F-4D97-AF65-F5344CB8AC3E}">
        <p14:creationId xmlns:p14="http://schemas.microsoft.com/office/powerpoint/2010/main" val="256480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E72-84CD-EB23-890F-C7443470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6A547-DCD1-399D-91F5-0C49D1B6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76" y="217568"/>
            <a:ext cx="4339311" cy="461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C6294-A7EF-A422-7D91-ADBBCF4A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76" y="4835952"/>
            <a:ext cx="4022244" cy="163317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47210B56-1FDC-6723-9E32-446E33222B9E}"/>
              </a:ext>
            </a:extLst>
          </p:cNvPr>
          <p:cNvSpPr/>
          <p:nvPr/>
        </p:nvSpPr>
        <p:spPr>
          <a:xfrm>
            <a:off x="1084082" y="3429000"/>
            <a:ext cx="2526384" cy="163317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FF00FF"/>
                </a:highlight>
              </a:rPr>
              <a:t>Searching of string </a:t>
            </a:r>
          </a:p>
        </p:txBody>
      </p:sp>
    </p:spTree>
    <p:extLst>
      <p:ext uri="{BB962C8B-B14F-4D97-AF65-F5344CB8AC3E}">
        <p14:creationId xmlns:p14="http://schemas.microsoft.com/office/powerpoint/2010/main" val="38631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BA8D-3905-4B90-27C4-6A0AFA96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82" y="2658359"/>
            <a:ext cx="5222450" cy="2303110"/>
          </a:xfrm>
        </p:spPr>
        <p:txBody>
          <a:bodyPr/>
          <a:lstStyle/>
          <a:p>
            <a:r>
              <a:rPr lang="en-IN" dirty="0"/>
              <a:t>Printing of Suffix Tree</a:t>
            </a:r>
          </a:p>
        </p:txBody>
      </p:sp>
    </p:spTree>
    <p:extLst>
      <p:ext uri="{BB962C8B-B14F-4D97-AF65-F5344CB8AC3E}">
        <p14:creationId xmlns:p14="http://schemas.microsoft.com/office/powerpoint/2010/main" val="99429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4624-D6FF-12E2-19A0-18D402DD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2A666C6-1C16-8499-12B6-DA4DBA6235D8}"/>
              </a:ext>
            </a:extLst>
          </p:cNvPr>
          <p:cNvSpPr/>
          <p:nvPr/>
        </p:nvSpPr>
        <p:spPr>
          <a:xfrm>
            <a:off x="4927076" y="2994622"/>
            <a:ext cx="2337848" cy="16779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Suffix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C94E5-D0B8-1545-5FA6-75E348CB9525}"/>
              </a:ext>
            </a:extLst>
          </p:cNvPr>
          <p:cNvSpPr/>
          <p:nvPr/>
        </p:nvSpPr>
        <p:spPr>
          <a:xfrm>
            <a:off x="8587772" y="3091247"/>
            <a:ext cx="2828042" cy="115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Compressed Trie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EDE7E-12C9-3201-E553-B95A8A93F757}"/>
              </a:ext>
            </a:extLst>
          </p:cNvPr>
          <p:cNvSpPr/>
          <p:nvPr/>
        </p:nvSpPr>
        <p:spPr>
          <a:xfrm>
            <a:off x="776186" y="3091247"/>
            <a:ext cx="2828042" cy="115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Contains keys and position of each suffix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4C00E-3C21-4D2B-A921-8945E4400FA3}"/>
              </a:ext>
            </a:extLst>
          </p:cNvPr>
          <p:cNvSpPr/>
          <p:nvPr/>
        </p:nvSpPr>
        <p:spPr>
          <a:xfrm>
            <a:off x="4681979" y="5544967"/>
            <a:ext cx="2828042" cy="115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 all the suffixes of a given text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A88134-9216-68D0-D9C7-398828AF7B07}"/>
              </a:ext>
            </a:extLst>
          </p:cNvPr>
          <p:cNvSpPr/>
          <p:nvPr/>
        </p:nvSpPr>
        <p:spPr>
          <a:xfrm>
            <a:off x="7510021" y="3497344"/>
            <a:ext cx="606457" cy="3864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995F9ED-7424-71E3-5AC7-2E823981D14B}"/>
              </a:ext>
            </a:extLst>
          </p:cNvPr>
          <p:cNvSpPr/>
          <p:nvPr/>
        </p:nvSpPr>
        <p:spPr>
          <a:xfrm rot="10800000">
            <a:off x="3962423" y="3497344"/>
            <a:ext cx="606457" cy="3864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4E0DDA9-15A7-D75D-1299-FD4EE688D8C8}"/>
              </a:ext>
            </a:extLst>
          </p:cNvPr>
          <p:cNvSpPr/>
          <p:nvPr/>
        </p:nvSpPr>
        <p:spPr>
          <a:xfrm>
            <a:off x="5938887" y="4892511"/>
            <a:ext cx="405352" cy="51847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AAC2B5-B2E8-3E5D-C970-337EFB36BECC}"/>
              </a:ext>
            </a:extLst>
          </p:cNvPr>
          <p:cNvSpPr/>
          <p:nvPr/>
        </p:nvSpPr>
        <p:spPr>
          <a:xfrm>
            <a:off x="4110086" y="1326304"/>
            <a:ext cx="3971827" cy="86848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What is Suffix Tree ?</a:t>
            </a:r>
          </a:p>
        </p:txBody>
      </p:sp>
    </p:spTree>
    <p:extLst>
      <p:ext uri="{BB962C8B-B14F-4D97-AF65-F5344CB8AC3E}">
        <p14:creationId xmlns:p14="http://schemas.microsoft.com/office/powerpoint/2010/main" val="394358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0B94-103E-7739-54DF-3D34386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4718D-99E6-BC1F-3C7F-C3DA1FE3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03" y="245097"/>
            <a:ext cx="6402823" cy="3535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6DB3A-E692-C1B5-D896-501965DD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02" y="3780148"/>
            <a:ext cx="6255749" cy="2814075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096DE0C4-0ECE-67BF-ED57-2172B7A68FAA}"/>
              </a:ext>
            </a:extLst>
          </p:cNvPr>
          <p:cNvSpPr/>
          <p:nvPr/>
        </p:nvSpPr>
        <p:spPr>
          <a:xfrm>
            <a:off x="923826" y="3429000"/>
            <a:ext cx="2055043" cy="14140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highlight>
                  <a:srgbClr val="FFFF00"/>
                </a:highligh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0424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899C9E9E-DB87-F192-ED28-BC64206E59F4}"/>
              </a:ext>
            </a:extLst>
          </p:cNvPr>
          <p:cNvSpPr/>
          <p:nvPr/>
        </p:nvSpPr>
        <p:spPr>
          <a:xfrm>
            <a:off x="292231" y="188536"/>
            <a:ext cx="9558779" cy="10558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Addition of word </a:t>
            </a:r>
            <a:r>
              <a:rPr lang="en-IN">
                <a:solidFill>
                  <a:schemeClr val="tx1"/>
                </a:solidFill>
              </a:rPr>
              <a:t>“</a:t>
            </a:r>
            <a:r>
              <a:rPr lang="en-IN" b="1">
                <a:solidFill>
                  <a:schemeClr val="tx1"/>
                </a:solidFill>
              </a:rPr>
              <a:t>Banana</a:t>
            </a:r>
            <a:r>
              <a:rPr lang="en-IN">
                <a:solidFill>
                  <a:schemeClr val="tx1"/>
                </a:solidFill>
              </a:rPr>
              <a:t>”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8C287-0FCD-EC2C-1908-37AEEBF3DA02}"/>
              </a:ext>
            </a:extLst>
          </p:cNvPr>
          <p:cNvSpPr/>
          <p:nvPr/>
        </p:nvSpPr>
        <p:spPr>
          <a:xfrm>
            <a:off x="2898352" y="2346819"/>
            <a:ext cx="301658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63221-77FD-0612-82C0-72BC4E95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" y="1244338"/>
            <a:ext cx="2753109" cy="2619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DF459-29D0-E8A6-8ACA-768AD0B6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10" y="1480008"/>
            <a:ext cx="4086795" cy="2943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F3225-2A4C-F14A-CF0F-822DF67E5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415" y="3711804"/>
            <a:ext cx="4553585" cy="280074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B54364-D997-2B79-F3FE-2AAEB764B692}"/>
              </a:ext>
            </a:extLst>
          </p:cNvPr>
          <p:cNvSpPr/>
          <p:nvPr/>
        </p:nvSpPr>
        <p:spPr>
          <a:xfrm>
            <a:off x="7569724" y="4119513"/>
            <a:ext cx="348791" cy="304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8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6CDEF-5371-021B-7E3F-B7B434E2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15"/>
            <a:ext cx="3486637" cy="291505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AB65920-F888-8022-931A-D8C359602392}"/>
              </a:ext>
            </a:extLst>
          </p:cNvPr>
          <p:cNvSpPr/>
          <p:nvPr/>
        </p:nvSpPr>
        <p:spPr>
          <a:xfrm>
            <a:off x="3082565" y="2158738"/>
            <a:ext cx="603315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2BA36-E9AA-D297-BA2F-1E67C5D8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80" y="1457528"/>
            <a:ext cx="4239217" cy="3048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90DD38-5A60-F71D-6AF0-4F005E633A5F}"/>
              </a:ext>
            </a:extLst>
          </p:cNvPr>
          <p:cNvSpPr/>
          <p:nvPr/>
        </p:nvSpPr>
        <p:spPr>
          <a:xfrm>
            <a:off x="7925097" y="3429000"/>
            <a:ext cx="559027" cy="445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248-BE95-DB76-C295-65F0E92A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228" y="3155381"/>
            <a:ext cx="317500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13677-3C75-AAD7-9F7E-EEE067BA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771154"/>
            <a:ext cx="5601482" cy="5315692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1B4A1522-B5BD-2737-0193-077416348326}"/>
              </a:ext>
            </a:extLst>
          </p:cNvPr>
          <p:cNvSpPr/>
          <p:nvPr/>
        </p:nvSpPr>
        <p:spPr>
          <a:xfrm>
            <a:off x="631596" y="584462"/>
            <a:ext cx="2554664" cy="20267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Final Suffix Tree</a:t>
            </a:r>
          </a:p>
        </p:txBody>
      </p:sp>
    </p:spTree>
    <p:extLst>
      <p:ext uri="{BB962C8B-B14F-4D97-AF65-F5344CB8AC3E}">
        <p14:creationId xmlns:p14="http://schemas.microsoft.com/office/powerpoint/2010/main" val="285980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4624-D6FF-12E2-19A0-18D402DD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Suffix Tree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2A666C6-1C16-8499-12B6-DA4DBA6235D8}"/>
              </a:ext>
            </a:extLst>
          </p:cNvPr>
          <p:cNvSpPr/>
          <p:nvPr/>
        </p:nvSpPr>
        <p:spPr>
          <a:xfrm>
            <a:off x="1392024" y="3362267"/>
            <a:ext cx="2337848" cy="16779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Suffix Tree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AAC2B5-B2E8-3E5D-C970-337EFB36BECC}"/>
              </a:ext>
            </a:extLst>
          </p:cNvPr>
          <p:cNvSpPr/>
          <p:nvPr/>
        </p:nvSpPr>
        <p:spPr>
          <a:xfrm>
            <a:off x="4110086" y="1326304"/>
            <a:ext cx="3971827" cy="86848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Why ?</a:t>
            </a:r>
          </a:p>
          <a:p>
            <a:pPr algn="ctr"/>
            <a:r>
              <a:rPr lang="en-IN" dirty="0"/>
              <a:t>Aim and Uses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58A3A-B779-8E03-AE7E-9ED544F17EC1}"/>
              </a:ext>
            </a:extLst>
          </p:cNvPr>
          <p:cNvSpPr/>
          <p:nvPr/>
        </p:nvSpPr>
        <p:spPr>
          <a:xfrm>
            <a:off x="5797485" y="2771480"/>
            <a:ext cx="2073896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PATTERN MATCHING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81EBF-1491-AA90-4548-B27C57453360}"/>
              </a:ext>
            </a:extLst>
          </p:cNvPr>
          <p:cNvSpPr/>
          <p:nvPr/>
        </p:nvSpPr>
        <p:spPr>
          <a:xfrm>
            <a:off x="5797485" y="4564231"/>
            <a:ext cx="2073896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FINDING DISTINCT SUBSTRINGS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12F2B-7153-092E-71F0-B94BF6E04B1C}"/>
              </a:ext>
            </a:extLst>
          </p:cNvPr>
          <p:cNvSpPr/>
          <p:nvPr/>
        </p:nvSpPr>
        <p:spPr>
          <a:xfrm>
            <a:off x="9202132" y="2146209"/>
            <a:ext cx="2073896" cy="1216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 TRIE SPACE COMPLEXITY : O(n^2)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DABC9F-2DD6-D2B6-7FE0-1B9C6A91F7B1}"/>
              </a:ext>
            </a:extLst>
          </p:cNvPr>
          <p:cNvCxnSpPr>
            <a:stCxn id="5" idx="2"/>
          </p:cNvCxnSpPr>
          <p:nvPr/>
        </p:nvCxnSpPr>
        <p:spPr>
          <a:xfrm>
            <a:off x="10239080" y="3362267"/>
            <a:ext cx="0" cy="134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EFF548-A4E4-9EB8-C216-7E34A7D2A332}"/>
              </a:ext>
            </a:extLst>
          </p:cNvPr>
          <p:cNvSpPr/>
          <p:nvPr/>
        </p:nvSpPr>
        <p:spPr>
          <a:xfrm>
            <a:off x="9483365" y="4703975"/>
            <a:ext cx="1792660" cy="1076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Space Complexity : O(n)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B6D93B-22D9-6987-D3BA-9E454F9DB37E}"/>
              </a:ext>
            </a:extLst>
          </p:cNvPr>
          <p:cNvCxnSpPr>
            <a:stCxn id="6" idx="3"/>
            <a:endCxn id="3" idx="1"/>
          </p:cNvCxnSpPr>
          <p:nvPr/>
        </p:nvCxnSpPr>
        <p:spPr>
          <a:xfrm flipV="1">
            <a:off x="3729872" y="3379509"/>
            <a:ext cx="2067613" cy="8217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1C892B-C40F-E7EC-D22A-80006EE16A5A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729872" y="4201253"/>
            <a:ext cx="2067613" cy="9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1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396C-86A9-C334-4CED-6AFA75C3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BBB5-F341-F74D-9EA6-CAB48311B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Code wise</a:t>
            </a:r>
          </a:p>
        </p:txBody>
      </p:sp>
    </p:spTree>
    <p:extLst>
      <p:ext uri="{BB962C8B-B14F-4D97-AF65-F5344CB8AC3E}">
        <p14:creationId xmlns:p14="http://schemas.microsoft.com/office/powerpoint/2010/main" val="299899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85B-4ECB-4971-F877-BB5B325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BA42-A4ED-AB44-3940-32688C75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Attributes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isEnd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Index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Children[]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Label[]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13ADF-64E6-D25A-E8EA-95C3CD8E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60" y="106051"/>
            <a:ext cx="5069825" cy="66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0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F825-1218-39E8-D3F2-5875D3B2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Node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264C6-A184-AFC9-434C-3D703F89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FE54D-A0B0-9164-991E-B8A5ACEB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48" y="2095500"/>
            <a:ext cx="396295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189F-EF5A-88FF-4455-DFCF175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60458"/>
            <a:ext cx="3865134" cy="1735667"/>
          </a:xfrm>
        </p:spPr>
        <p:txBody>
          <a:bodyPr/>
          <a:lstStyle/>
          <a:p>
            <a:r>
              <a:rPr lang="en-IN" dirty="0"/>
              <a:t>Queue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4071C-9926-D62D-1827-27FBEDC5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514599"/>
            <a:ext cx="4039164" cy="3286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6FE6F-867D-EB78-DA0A-5D965768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43" y="783054"/>
            <a:ext cx="521090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8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965B-850D-84F2-3C79-AB4D26B3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179110"/>
            <a:ext cx="3926580" cy="1147713"/>
          </a:xfrm>
        </p:spPr>
        <p:txBody>
          <a:bodyPr/>
          <a:lstStyle/>
          <a:p>
            <a:r>
              <a:rPr lang="en-IN" dirty="0"/>
              <a:t>Suffix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18BB2-7CF3-905A-00DD-61D82F61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57" y="1685767"/>
            <a:ext cx="4029637" cy="4372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7C35F-D030-16B5-D5C1-EE227E87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77" y="799648"/>
            <a:ext cx="6582529" cy="56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2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BA8D-3905-4B90-27C4-6A0AFA96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of string</a:t>
            </a:r>
          </a:p>
        </p:txBody>
      </p:sp>
    </p:spTree>
    <p:extLst>
      <p:ext uri="{BB962C8B-B14F-4D97-AF65-F5344CB8AC3E}">
        <p14:creationId xmlns:p14="http://schemas.microsoft.com/office/powerpoint/2010/main" val="25965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187</TotalTime>
  <Words>282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Suffix Tree </vt:lpstr>
      <vt:lpstr>Suffix Tree </vt:lpstr>
      <vt:lpstr>Suffix Tree </vt:lpstr>
      <vt:lpstr>Implementation</vt:lpstr>
      <vt:lpstr>Node Class</vt:lpstr>
      <vt:lpstr>Queue Node</vt:lpstr>
      <vt:lpstr>Queue Implementation</vt:lpstr>
      <vt:lpstr>Suffix Tree</vt:lpstr>
      <vt:lpstr>Addition of string</vt:lpstr>
      <vt:lpstr>Insertion in a suffix tree:</vt:lpstr>
      <vt:lpstr>Suffix Tree</vt:lpstr>
      <vt:lpstr>Suffix Tree</vt:lpstr>
      <vt:lpstr>Suffix Tree</vt:lpstr>
      <vt:lpstr>Suffix Tree</vt:lpstr>
      <vt:lpstr>Searching of String</vt:lpstr>
      <vt:lpstr>Search for a substring:</vt:lpstr>
      <vt:lpstr>Suffix Tree</vt:lpstr>
      <vt:lpstr>Suffix Tree</vt:lpstr>
      <vt:lpstr>Printing of Suffix Tree</vt:lpstr>
      <vt:lpstr>Suffix Tree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Tree </dc:title>
  <dc:creator>Naman Anand</dc:creator>
  <cp:lastModifiedBy>Naman Anand</cp:lastModifiedBy>
  <cp:revision>9</cp:revision>
  <dcterms:created xsi:type="dcterms:W3CDTF">2023-04-18T14:09:59Z</dcterms:created>
  <dcterms:modified xsi:type="dcterms:W3CDTF">2023-04-18T17:50:31Z</dcterms:modified>
</cp:coreProperties>
</file>