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5CEE-6970-B0CF-D0B2-D62444DAE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6EEF3-4949-3C31-0425-1FFF5B665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133DF-CEB2-E87F-F09C-36D3B15D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D6DD-A6A3-4616-9A63-9711D398D04D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1E151-DB75-243B-DA65-EBB5ABE5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DA5B3-D979-32EE-F164-6A5A44C3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503C-6A1A-4C97-94E2-1D75C2E49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29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6685-52A2-799B-B903-E8948A5F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519FB-F2A0-5AAE-903E-478A8A79C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C71E5-AA22-B75E-0828-D7BC08DE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D6DD-A6A3-4616-9A63-9711D398D04D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B60F-B54B-A0ED-7D50-1BF45414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2332D-C098-E404-97B1-1D721551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503C-6A1A-4C97-94E2-1D75C2E49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75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B5F3AE-472A-F18D-9820-405E02CAA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5A40F-E89F-D029-E29A-25EF84B0F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57781-B72C-8393-2D20-DFE50F71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D6DD-A6A3-4616-9A63-9711D398D04D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28941-4301-E2E4-C3D4-FF01BAD4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E28B1-FA16-D921-57C2-CA533C42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503C-6A1A-4C97-94E2-1D75C2E49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10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D7B7-E1DF-6241-960B-BDB1BDB9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92E31-A114-6C65-3EE7-5A65D94F7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45F99-01B9-336D-EF50-1456F858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D6DD-A6A3-4616-9A63-9711D398D04D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2B032-A61B-6D2F-CD4C-98A163C3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60F98-511A-56B2-DB7D-4C8901D6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503C-6A1A-4C97-94E2-1D75C2E49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93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6107-0489-B7FD-C64B-9B9649962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EA8EB-3CB9-7DF2-330C-94F7FB68E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1B2CB-BAE5-D59B-2DB3-728F0ABD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D6DD-A6A3-4616-9A63-9711D398D04D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D85E2-48E2-6DE2-8744-573AF7DA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D5493-E300-2B60-57F6-2CBC8198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503C-6A1A-4C97-94E2-1D75C2E49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63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3116-1B7D-6195-C1A7-F8AA13BB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B919-E7F3-9A40-02A8-4AF7A3E1E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94F8-354B-7B9A-75E0-348B276CB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850CF-9E14-EE37-DF6D-6C4A5D9A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D6DD-A6A3-4616-9A63-9711D398D04D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26AD6-2E70-DA6A-5B60-19ACFEE2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4C804-3BA0-BFF8-5F79-7438A369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503C-6A1A-4C97-94E2-1D75C2E49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13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2EC0-0C28-7091-E6C0-809C1B49C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795C4-978A-46B1-1087-18F13C868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B7E3A-2E6B-F739-771B-29FBAC7F7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89A70-25B1-D6AF-DCA8-B8E95AB89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4DAC5-28C4-59A9-F949-916BB04BC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2FA44-67CB-15CE-F766-C8F28B35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D6DD-A6A3-4616-9A63-9711D398D04D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6F465-ECEC-72CF-249F-65AC8D98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41353B-3C68-A8C8-CA41-C5183C25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503C-6A1A-4C97-94E2-1D75C2E49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98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C841-39C0-62D2-03B3-37544622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BF655-90C9-4AF6-61A3-FF25B95F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D6DD-A6A3-4616-9A63-9711D398D04D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A631C-E362-F4DB-1517-54EE4E24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5DE47-EE39-C831-9954-D54CE2B8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503C-6A1A-4C97-94E2-1D75C2E49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68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7C5B9-CCCF-7A8B-B45E-94A83914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D6DD-A6A3-4616-9A63-9711D398D04D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9E984-EC1C-9E36-C2E8-E2FF9FF2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FEE6E-79FA-8A67-79D0-632E0B29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503C-6A1A-4C97-94E2-1D75C2E49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72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4DB7-E1F2-16F7-D496-4EDED29F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AA289-C90B-897D-5577-DBBE766D9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CC84E-E007-DCC0-75CF-3A114686D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A519D-ABBC-1493-D3EC-4B0554B5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D6DD-A6A3-4616-9A63-9711D398D04D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AA870-FB1A-565B-907C-4C29650F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7E725-214B-0A41-B0B5-B03C69DA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503C-6A1A-4C97-94E2-1D75C2E49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2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D76C-14BB-4639-4C1A-78D13C604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8F019-870A-8415-F250-639704D14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B9CD6-FEA9-2161-0CBB-12E6DB66A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04E5C-DC1E-DAB7-C3A8-0CF90C53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D6DD-A6A3-4616-9A63-9711D398D04D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E22F9-12DB-03DB-A2E4-B8801C28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F7B18-6172-F984-2FAF-08A776CA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503C-6A1A-4C97-94E2-1D75C2E49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20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B3F149-7D95-1CA1-5216-C22C68DF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55222-501A-777B-7109-0E549F7D3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A7131-B34B-5E05-6F1A-DF99A92EB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4D6DD-A6A3-4616-9A63-9711D398D04D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5E13A-4001-D673-7DE4-DF5CA0B60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FD1E7-EEB2-EAE1-44E7-3C55394F5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3503C-6A1A-4C97-94E2-1D75C2E49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42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EEC6-7AF5-1C5B-9E0D-F8D539E26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COMMON LISP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44DE2-6F93-8E24-3564-01B0E3F64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NAMAN ANAND</a:t>
            </a:r>
          </a:p>
        </p:txBody>
      </p:sp>
    </p:spTree>
    <p:extLst>
      <p:ext uri="{BB962C8B-B14F-4D97-AF65-F5344CB8AC3E}">
        <p14:creationId xmlns:p14="http://schemas.microsoft.com/office/powerpoint/2010/main" val="3207593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B210-050A-9482-6ED9-64A54CF0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36565-0FBF-248E-C33D-6523A9104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7254"/>
            <a:ext cx="6011114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2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48E3-ABE0-B2C8-10D5-B4DF5022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THIS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D9C3-3E8A-3907-5581-46557B3B8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It is particularly suitable for Artificial Intelligence programs, as it processes symbolic information effectively.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Programs written in Common LISP do not depend on machine-specific characteristics, such as word length etc.</a:t>
            </a:r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It uses iterative design methodology, and easy extensibility.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It allows updating the programs dynamically.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It provides high level debugging.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It provides advanced object-oriented programming.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03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3C02-693E-B61D-4D9D-C141366A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E597-1782-C680-3ED7-2EE81C710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LISP expressions =&gt;symbolic expressions or s-expressions.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s-expressions are composed of three valid objects, atoms, lists and strings.</a:t>
            </a:r>
            <a:endParaRPr lang="en-IN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INTERPRETER =&gt; FOLLOWS REPL 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READ EVALUATE PRINT LOOP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Nunito" pitchFamily="2" charset="0"/>
              </a:rPr>
              <a:t>LISP uses </a:t>
            </a:r>
            <a:r>
              <a:rPr lang="en-IN" b="1" i="0" dirty="0">
                <a:solidFill>
                  <a:srgbClr val="000000"/>
                </a:solidFill>
                <a:effectLst/>
                <a:latin typeface="Nunito" pitchFamily="2" charset="0"/>
              </a:rPr>
              <a:t>prefix notation.</a:t>
            </a:r>
            <a:endParaRPr lang="en-US" b="1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Nunito" pitchFamily="2" charset="0"/>
              </a:rPr>
              <a:t>Three blocks :</a:t>
            </a:r>
            <a:endParaRPr lang="en-US" dirty="0">
              <a:solidFill>
                <a:srgbClr val="000000"/>
              </a:solidFill>
              <a:latin typeface="Nunito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D59B0-07C6-A9F1-B142-13706922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150" y="2795798"/>
            <a:ext cx="3601892" cy="2410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A4BE28-8E1C-FF12-CB8F-9E972A84C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911" y="4643224"/>
            <a:ext cx="1638529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3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8C6E-398F-2BA9-1B27-3B50B0D7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Blocks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33A4-3EDC-D4A2-E9C7-360DE06D5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An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atom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is a number or string of contiguous characters. It includes numbers and special characters.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list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is a sequence of atoms and/or other lists enclosed in parentheses.</a:t>
            </a:r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is a group of characters enclosed in double quotation marks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C96E3-D6FE-DE8C-7363-3E168B5DC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10" y="4732255"/>
            <a:ext cx="3008696" cy="20029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CF1294-11ED-8AF4-FAB4-C47B0FC95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267" y="4933028"/>
            <a:ext cx="3688236" cy="1559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895DBC-55DF-7205-1224-E379E3EE7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706" y="5055592"/>
            <a:ext cx="3714094" cy="112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6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5286-6119-F297-9883-A3BA291F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Lisp Imp Points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A1D967-2AA3-0567-1130-C2DCE178D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686" y="1939551"/>
            <a:ext cx="6536343" cy="21180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D736EE-8610-5698-3AEE-E67DF43EF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57599"/>
            <a:ext cx="8926171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2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DA1A-76E7-93C2-B78A-582D849C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In Lisp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4214E-1FB9-ACD4-FF16-A3DE61ADE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986" y="117817"/>
            <a:ext cx="5817531" cy="2453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0229B4-0246-D56E-D6D8-246DE0EF1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3951"/>
            <a:ext cx="5934645" cy="6572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4C662D-EDAF-3CF5-2722-860282AC1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24190"/>
            <a:ext cx="8849960" cy="1895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89D29F-82BD-56FE-7515-F2F80C01B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02" y="4931714"/>
            <a:ext cx="5658640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9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96872-FFAA-362C-E724-B347C67D0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365"/>
            <a:ext cx="5877745" cy="371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86887B-2469-2A40-0A24-6BD2EC02E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682" y="771424"/>
            <a:ext cx="8526065" cy="752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4A4C82-9E8A-ACB2-E7FE-5FB2ABED9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202" y="1524004"/>
            <a:ext cx="4063725" cy="10883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05B1BD-35DC-E38F-D9E1-DF2D9DA01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5844" y="2991059"/>
            <a:ext cx="6720074" cy="19529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DCD29A-446A-1FBB-BB7C-5BE5423D8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71928"/>
            <a:ext cx="5003161" cy="22510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A928C7-DC3B-6996-F3F7-6CD247F2B2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822965"/>
            <a:ext cx="3173974" cy="13105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C4A02F3-F180-FDC2-629A-2A3A18C167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9576" y="4079431"/>
            <a:ext cx="2196175" cy="120925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985266-F921-D8AB-4A20-90922F6CEE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139" y="5592591"/>
            <a:ext cx="7078063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C9664-EE8C-51D2-753D-943ECAEA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 in lisp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7305B-C373-7798-C82C-A109732E1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83" y="1297207"/>
            <a:ext cx="8935697" cy="2962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A9F90A-12D5-6FB6-1C82-DB1FC822A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897" y="4408663"/>
            <a:ext cx="4860548" cy="23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8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7870-3D3C-167A-821C-86A336BC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E18B5-6042-CD87-366B-871E05F05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4" y="1354236"/>
            <a:ext cx="5235804" cy="443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6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175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Nunito</vt:lpstr>
      <vt:lpstr>Office Theme</vt:lpstr>
      <vt:lpstr>COMMON LISP</vt:lpstr>
      <vt:lpstr>WHY THIS LANGUAGE?</vt:lpstr>
      <vt:lpstr>LISP</vt:lpstr>
      <vt:lpstr>Building Blocks :</vt:lpstr>
      <vt:lpstr>Lisp Imp Points :</vt:lpstr>
      <vt:lpstr>Variables In Lisp :</vt:lpstr>
      <vt:lpstr>PowerPoint Presentation</vt:lpstr>
      <vt:lpstr>Func in lisp :</vt:lpstr>
      <vt:lpstr>List </vt:lpstr>
      <vt:lpstr>Structure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LISP</dc:title>
  <dc:creator>Naman Anand</dc:creator>
  <cp:lastModifiedBy>Naman Anand</cp:lastModifiedBy>
  <cp:revision>1</cp:revision>
  <dcterms:created xsi:type="dcterms:W3CDTF">2023-04-19T02:27:13Z</dcterms:created>
  <dcterms:modified xsi:type="dcterms:W3CDTF">2023-04-19T02:59:10Z</dcterms:modified>
</cp:coreProperties>
</file>