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6" r:id="rId21"/>
    <p:sldId id="278" r:id="rId22"/>
    <p:sldId id="279" r:id="rId23"/>
    <p:sldId id="280" r:id="rId24"/>
    <p:sldId id="281" r:id="rId25"/>
    <p:sldId id="282"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81894-D7F3-F8CC-8DB9-A7761B9A211B}" v="724" dt="2023-03-21T05:57:48.479"/>
    <p1510:client id="{27C0BC0B-CFD4-46E2-BCEF-09B224C7B5EB}" v="270" dt="2023-03-20T16:53:53.866"/>
    <p1510:client id="{5FAD0F38-5617-A29F-67BF-9D708C1D338A}" v="317" dt="2023-03-21T10:14:22.596"/>
    <p1510:client id="{D53FC48D-970B-199F-D5B6-F58F346B99D8}" v="358" dt="2023-03-20T20:40:43.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 SINGH THAKUR" userId="S::anuj.thakur@iitg.ac.in::03b9d85d-6831-4a37-a1c4-3372e884d96f" providerId="AD" clId="Web-{5FAD0F38-5617-A29F-67BF-9D708C1D338A}"/>
    <pc:docChg chg="addSld delSld modSld">
      <pc:chgData name="ANUJ SINGH THAKUR" userId="S::anuj.thakur@iitg.ac.in::03b9d85d-6831-4a37-a1c4-3372e884d96f" providerId="AD" clId="Web-{5FAD0F38-5617-A29F-67BF-9D708C1D338A}" dt="2023-03-21T10:13:21.906" v="328" actId="20577"/>
      <pc:docMkLst>
        <pc:docMk/>
      </pc:docMkLst>
      <pc:sldChg chg="modSp">
        <pc:chgData name="ANUJ SINGH THAKUR" userId="S::anuj.thakur@iitg.ac.in::03b9d85d-6831-4a37-a1c4-3372e884d96f" providerId="AD" clId="Web-{5FAD0F38-5617-A29F-67BF-9D708C1D338A}" dt="2023-03-21T09:37:59.875" v="2" actId="20577"/>
        <pc:sldMkLst>
          <pc:docMk/>
          <pc:sldMk cId="2754663587" sldId="267"/>
        </pc:sldMkLst>
        <pc:spChg chg="mod">
          <ac:chgData name="ANUJ SINGH THAKUR" userId="S::anuj.thakur@iitg.ac.in::03b9d85d-6831-4a37-a1c4-3372e884d96f" providerId="AD" clId="Web-{5FAD0F38-5617-A29F-67BF-9D708C1D338A}" dt="2023-03-21T09:37:59.875" v="2" actId="20577"/>
          <ac:spMkLst>
            <pc:docMk/>
            <pc:sldMk cId="2754663587" sldId="267"/>
            <ac:spMk id="3" creationId="{65BBEA27-553B-D1EE-9195-DCAAAA7CE624}"/>
          </ac:spMkLst>
        </pc:spChg>
      </pc:sldChg>
      <pc:sldChg chg="modSp">
        <pc:chgData name="ANUJ SINGH THAKUR" userId="S::anuj.thakur@iitg.ac.in::03b9d85d-6831-4a37-a1c4-3372e884d96f" providerId="AD" clId="Web-{5FAD0F38-5617-A29F-67BF-9D708C1D338A}" dt="2023-03-21T09:39:23.972" v="24" actId="20577"/>
        <pc:sldMkLst>
          <pc:docMk/>
          <pc:sldMk cId="3092076050" sldId="274"/>
        </pc:sldMkLst>
        <pc:spChg chg="mod">
          <ac:chgData name="ANUJ SINGH THAKUR" userId="S::anuj.thakur@iitg.ac.in::03b9d85d-6831-4a37-a1c4-3372e884d96f" providerId="AD" clId="Web-{5FAD0F38-5617-A29F-67BF-9D708C1D338A}" dt="2023-03-21T09:39:23.972" v="24" actId="20577"/>
          <ac:spMkLst>
            <pc:docMk/>
            <pc:sldMk cId="3092076050" sldId="274"/>
            <ac:spMk id="3" creationId="{24ACD820-265A-0A9B-09B1-6098DEA54E98}"/>
          </ac:spMkLst>
        </pc:spChg>
      </pc:sldChg>
      <pc:sldChg chg="modSp add del replId">
        <pc:chgData name="ANUJ SINGH THAKUR" userId="S::anuj.thakur@iitg.ac.in::03b9d85d-6831-4a37-a1c4-3372e884d96f" providerId="AD" clId="Web-{5FAD0F38-5617-A29F-67BF-9D708C1D338A}" dt="2023-03-21T09:40:21.458" v="27"/>
        <pc:sldMkLst>
          <pc:docMk/>
          <pc:sldMk cId="912239048" sldId="278"/>
        </pc:sldMkLst>
        <pc:spChg chg="mod">
          <ac:chgData name="ANUJ SINGH THAKUR" userId="S::anuj.thakur@iitg.ac.in::03b9d85d-6831-4a37-a1c4-3372e884d96f" providerId="AD" clId="Web-{5FAD0F38-5617-A29F-67BF-9D708C1D338A}" dt="2023-03-21T09:39:32.316" v="26" actId="20577"/>
          <ac:spMkLst>
            <pc:docMk/>
            <pc:sldMk cId="912239048" sldId="278"/>
            <ac:spMk id="3" creationId="{24ACD820-265A-0A9B-09B1-6098DEA54E98}"/>
          </ac:spMkLst>
        </pc:spChg>
      </pc:sldChg>
      <pc:sldChg chg="modSp new">
        <pc:chgData name="ANUJ SINGH THAKUR" userId="S::anuj.thakur@iitg.ac.in::03b9d85d-6831-4a37-a1c4-3372e884d96f" providerId="AD" clId="Web-{5FAD0F38-5617-A29F-67BF-9D708C1D338A}" dt="2023-03-21T09:46:45.847" v="127" actId="20577"/>
        <pc:sldMkLst>
          <pc:docMk/>
          <pc:sldMk cId="2940861148" sldId="278"/>
        </pc:sldMkLst>
        <pc:spChg chg="mod">
          <ac:chgData name="ANUJ SINGH THAKUR" userId="S::anuj.thakur@iitg.ac.in::03b9d85d-6831-4a37-a1c4-3372e884d96f" providerId="AD" clId="Web-{5FAD0F38-5617-A29F-67BF-9D708C1D338A}" dt="2023-03-21T09:40:43.193" v="34" actId="14100"/>
          <ac:spMkLst>
            <pc:docMk/>
            <pc:sldMk cId="2940861148" sldId="278"/>
            <ac:spMk id="2" creationId="{A22BCC51-E4A7-62BD-229B-C3445958B73F}"/>
          </ac:spMkLst>
        </pc:spChg>
        <pc:spChg chg="mod">
          <ac:chgData name="ANUJ SINGH THAKUR" userId="S::anuj.thakur@iitg.ac.in::03b9d85d-6831-4a37-a1c4-3372e884d96f" providerId="AD" clId="Web-{5FAD0F38-5617-A29F-67BF-9D708C1D338A}" dt="2023-03-21T09:46:45.847" v="127" actId="20577"/>
          <ac:spMkLst>
            <pc:docMk/>
            <pc:sldMk cId="2940861148" sldId="278"/>
            <ac:spMk id="3" creationId="{26FEBC0B-B7D4-1A17-872A-FB39B3BA6CA0}"/>
          </ac:spMkLst>
        </pc:spChg>
      </pc:sldChg>
      <pc:sldChg chg="delSp modSp new">
        <pc:chgData name="ANUJ SINGH THAKUR" userId="S::anuj.thakur@iitg.ac.in::03b9d85d-6831-4a37-a1c4-3372e884d96f" providerId="AD" clId="Web-{5FAD0F38-5617-A29F-67BF-9D708C1D338A}" dt="2023-03-21T09:50:08.651" v="168" actId="20577"/>
        <pc:sldMkLst>
          <pc:docMk/>
          <pc:sldMk cId="4177310991" sldId="279"/>
        </pc:sldMkLst>
        <pc:spChg chg="del">
          <ac:chgData name="ANUJ SINGH THAKUR" userId="S::anuj.thakur@iitg.ac.in::03b9d85d-6831-4a37-a1c4-3372e884d96f" providerId="AD" clId="Web-{5FAD0F38-5617-A29F-67BF-9D708C1D338A}" dt="2023-03-21T09:46:56.957" v="129"/>
          <ac:spMkLst>
            <pc:docMk/>
            <pc:sldMk cId="4177310991" sldId="279"/>
            <ac:spMk id="2" creationId="{CBDC11CB-8265-A3E0-17F7-91E65CEE4307}"/>
          </ac:spMkLst>
        </pc:spChg>
        <pc:spChg chg="mod">
          <ac:chgData name="ANUJ SINGH THAKUR" userId="S::anuj.thakur@iitg.ac.in::03b9d85d-6831-4a37-a1c4-3372e884d96f" providerId="AD" clId="Web-{5FAD0F38-5617-A29F-67BF-9D708C1D338A}" dt="2023-03-21T09:50:08.651" v="168" actId="20577"/>
          <ac:spMkLst>
            <pc:docMk/>
            <pc:sldMk cId="4177310991" sldId="279"/>
            <ac:spMk id="3" creationId="{3039657E-9995-AA29-3FA5-2CE25C04049B}"/>
          </ac:spMkLst>
        </pc:spChg>
      </pc:sldChg>
      <pc:sldChg chg="addSp delSp modSp new mod setBg">
        <pc:chgData name="ANUJ SINGH THAKUR" userId="S::anuj.thakur@iitg.ac.in::03b9d85d-6831-4a37-a1c4-3372e884d96f" providerId="AD" clId="Web-{5FAD0F38-5617-A29F-67BF-9D708C1D338A}" dt="2023-03-21T09:55:52.460" v="231" actId="20577"/>
        <pc:sldMkLst>
          <pc:docMk/>
          <pc:sldMk cId="2581024934" sldId="280"/>
        </pc:sldMkLst>
        <pc:spChg chg="mod">
          <ac:chgData name="ANUJ SINGH THAKUR" userId="S::anuj.thakur@iitg.ac.in::03b9d85d-6831-4a37-a1c4-3372e884d96f" providerId="AD" clId="Web-{5FAD0F38-5617-A29F-67BF-9D708C1D338A}" dt="2023-03-21T09:55:35.554" v="221" actId="20577"/>
          <ac:spMkLst>
            <pc:docMk/>
            <pc:sldMk cId="2581024934" sldId="280"/>
            <ac:spMk id="2" creationId="{8D234E93-59FE-4D8B-DAEE-033DF0BEBB16}"/>
          </ac:spMkLst>
        </pc:spChg>
        <pc:spChg chg="mod">
          <ac:chgData name="ANUJ SINGH THAKUR" userId="S::anuj.thakur@iitg.ac.in::03b9d85d-6831-4a37-a1c4-3372e884d96f" providerId="AD" clId="Web-{5FAD0F38-5617-A29F-67BF-9D708C1D338A}" dt="2023-03-21T09:55:29.303" v="219" actId="20577"/>
          <ac:spMkLst>
            <pc:docMk/>
            <pc:sldMk cId="2581024934" sldId="280"/>
            <ac:spMk id="3" creationId="{6E149060-6920-0F8B-6BA2-1DC314583C8E}"/>
          </ac:spMkLst>
        </pc:spChg>
        <pc:spChg chg="add del mod">
          <ac:chgData name="ANUJ SINGH THAKUR" userId="S::anuj.thakur@iitg.ac.in::03b9d85d-6831-4a37-a1c4-3372e884d96f" providerId="AD" clId="Web-{5FAD0F38-5617-A29F-67BF-9D708C1D338A}" dt="2023-03-21T09:53:48.096" v="194"/>
          <ac:spMkLst>
            <pc:docMk/>
            <pc:sldMk cId="2581024934" sldId="280"/>
            <ac:spMk id="5" creationId="{8B988053-CFCB-4538-947D-A323267E328D}"/>
          </ac:spMkLst>
        </pc:spChg>
        <pc:spChg chg="add del mod">
          <ac:chgData name="ANUJ SINGH THAKUR" userId="S::anuj.thakur@iitg.ac.in::03b9d85d-6831-4a37-a1c4-3372e884d96f" providerId="AD" clId="Web-{5FAD0F38-5617-A29F-67BF-9D708C1D338A}" dt="2023-03-21T09:54:44.255" v="208"/>
          <ac:spMkLst>
            <pc:docMk/>
            <pc:sldMk cId="2581024934" sldId="280"/>
            <ac:spMk id="8" creationId="{281507BB-8068-D3EF-A61E-48D1D9E34A25}"/>
          </ac:spMkLst>
        </pc:spChg>
        <pc:spChg chg="add mod">
          <ac:chgData name="ANUJ SINGH THAKUR" userId="S::anuj.thakur@iitg.ac.in::03b9d85d-6831-4a37-a1c4-3372e884d96f" providerId="AD" clId="Web-{5FAD0F38-5617-A29F-67BF-9D708C1D338A}" dt="2023-03-21T09:55:52.460" v="231" actId="20577"/>
          <ac:spMkLst>
            <pc:docMk/>
            <pc:sldMk cId="2581024934" sldId="280"/>
            <ac:spMk id="10" creationId="{6D4309C2-4B03-9499-3C62-64212B5C55BB}"/>
          </ac:spMkLst>
        </pc:spChg>
        <pc:spChg chg="add">
          <ac:chgData name="ANUJ SINGH THAKUR" userId="S::anuj.thakur@iitg.ac.in::03b9d85d-6831-4a37-a1c4-3372e884d96f" providerId="AD" clId="Web-{5FAD0F38-5617-A29F-67BF-9D708C1D338A}" dt="2023-03-21T09:54:50.427" v="209"/>
          <ac:spMkLst>
            <pc:docMk/>
            <pc:sldMk cId="2581024934" sldId="280"/>
            <ac:spMk id="12" creationId="{09F1E851-CD33-4DE3-B862-1D439E2BB568}"/>
          </ac:spMkLst>
        </pc:spChg>
        <pc:picChg chg="add del mod">
          <ac:chgData name="ANUJ SINGH THAKUR" userId="S::anuj.thakur@iitg.ac.in::03b9d85d-6831-4a37-a1c4-3372e884d96f" providerId="AD" clId="Web-{5FAD0F38-5617-A29F-67BF-9D708C1D338A}" dt="2023-03-21T09:53:48.096" v="195"/>
          <ac:picMkLst>
            <pc:docMk/>
            <pc:sldMk cId="2581024934" sldId="280"/>
            <ac:picMk id="4" creationId="{8545A084-F863-97C0-3264-4B3AAC123A72}"/>
          </ac:picMkLst>
        </pc:picChg>
        <pc:picChg chg="add del mod">
          <ac:chgData name="ANUJ SINGH THAKUR" userId="S::anuj.thakur@iitg.ac.in::03b9d85d-6831-4a37-a1c4-3372e884d96f" providerId="AD" clId="Web-{5FAD0F38-5617-A29F-67BF-9D708C1D338A}" dt="2023-03-21T09:54:59.162" v="211" actId="14100"/>
          <ac:picMkLst>
            <pc:docMk/>
            <pc:sldMk cId="2581024934" sldId="280"/>
            <ac:picMk id="7" creationId="{A18B637F-361E-8B8D-0456-81CA3FF3F4B2}"/>
          </ac:picMkLst>
        </pc:picChg>
      </pc:sldChg>
      <pc:sldChg chg="delSp modSp new">
        <pc:chgData name="ANUJ SINGH THAKUR" userId="S::anuj.thakur@iitg.ac.in::03b9d85d-6831-4a37-a1c4-3372e884d96f" providerId="AD" clId="Web-{5FAD0F38-5617-A29F-67BF-9D708C1D338A}" dt="2023-03-21T10:12:13.044" v="304" actId="20577"/>
        <pc:sldMkLst>
          <pc:docMk/>
          <pc:sldMk cId="47229468" sldId="281"/>
        </pc:sldMkLst>
        <pc:spChg chg="del mod">
          <ac:chgData name="ANUJ SINGH THAKUR" userId="S::anuj.thakur@iitg.ac.in::03b9d85d-6831-4a37-a1c4-3372e884d96f" providerId="AD" clId="Web-{5FAD0F38-5617-A29F-67BF-9D708C1D338A}" dt="2023-03-21T09:58:28.763" v="238"/>
          <ac:spMkLst>
            <pc:docMk/>
            <pc:sldMk cId="47229468" sldId="281"/>
            <ac:spMk id="2" creationId="{4369D556-221D-075E-3C41-DA17BD2B4B74}"/>
          </ac:spMkLst>
        </pc:spChg>
        <pc:spChg chg="mod">
          <ac:chgData name="ANUJ SINGH THAKUR" userId="S::anuj.thakur@iitg.ac.in::03b9d85d-6831-4a37-a1c4-3372e884d96f" providerId="AD" clId="Web-{5FAD0F38-5617-A29F-67BF-9D708C1D338A}" dt="2023-03-21T10:12:13.044" v="304" actId="20577"/>
          <ac:spMkLst>
            <pc:docMk/>
            <pc:sldMk cId="47229468" sldId="281"/>
            <ac:spMk id="3" creationId="{FC7D0C3A-11C2-1217-D2B0-9616E127F1AC}"/>
          </ac:spMkLst>
        </pc:spChg>
      </pc:sldChg>
      <pc:sldChg chg="modSp add replId">
        <pc:chgData name="ANUJ SINGH THAKUR" userId="S::anuj.thakur@iitg.ac.in::03b9d85d-6831-4a37-a1c4-3372e884d96f" providerId="AD" clId="Web-{5FAD0F38-5617-A29F-67BF-9D708C1D338A}" dt="2023-03-21T10:13:21.906" v="328" actId="20577"/>
        <pc:sldMkLst>
          <pc:docMk/>
          <pc:sldMk cId="2392351502" sldId="282"/>
        </pc:sldMkLst>
        <pc:spChg chg="mod">
          <ac:chgData name="ANUJ SINGH THAKUR" userId="S::anuj.thakur@iitg.ac.in::03b9d85d-6831-4a37-a1c4-3372e884d96f" providerId="AD" clId="Web-{5FAD0F38-5617-A29F-67BF-9D708C1D338A}" dt="2023-03-21T10:13:21.906" v="328" actId="20577"/>
          <ac:spMkLst>
            <pc:docMk/>
            <pc:sldMk cId="2392351502" sldId="282"/>
            <ac:spMk id="3" creationId="{FC7D0C3A-11C2-1217-D2B0-9616E127F1AC}"/>
          </ac:spMkLst>
        </pc:spChg>
      </pc:sldChg>
      <pc:sldChg chg="new del">
        <pc:chgData name="ANUJ SINGH THAKUR" userId="S::anuj.thakur@iitg.ac.in::03b9d85d-6831-4a37-a1c4-3372e884d96f" providerId="AD" clId="Web-{5FAD0F38-5617-A29F-67BF-9D708C1D338A}" dt="2023-03-21T10:12:33.123" v="306"/>
        <pc:sldMkLst>
          <pc:docMk/>
          <pc:sldMk cId="3532140076" sldId="282"/>
        </pc:sldMkLst>
      </pc:sldChg>
    </pc:docChg>
  </pc:docChgLst>
  <pc:docChgLst>
    <pc:chgData name="ANUJ SINGH THAKUR" userId="S::anuj.thakur@iitg.ac.in::03b9d85d-6831-4a37-a1c4-3372e884d96f" providerId="AD" clId="Web-{D53FC48D-970B-199F-D5B6-F58F346B99D8}"/>
    <pc:docChg chg="addSld modSld">
      <pc:chgData name="ANUJ SINGH THAKUR" userId="S::anuj.thakur@iitg.ac.in::03b9d85d-6831-4a37-a1c4-3372e884d96f" providerId="AD" clId="Web-{D53FC48D-970B-199F-D5B6-F58F346B99D8}" dt="2023-03-20T20:40:43.769" v="371"/>
      <pc:docMkLst>
        <pc:docMk/>
      </pc:docMkLst>
      <pc:sldChg chg="addSp delSp modSp new">
        <pc:chgData name="ANUJ SINGH THAKUR" userId="S::anuj.thakur@iitg.ac.in::03b9d85d-6831-4a37-a1c4-3372e884d96f" providerId="AD" clId="Web-{D53FC48D-970B-199F-D5B6-F58F346B99D8}" dt="2023-03-20T19:39:52.288" v="4" actId="14100"/>
        <pc:sldMkLst>
          <pc:docMk/>
          <pc:sldMk cId="2347605702" sldId="261"/>
        </pc:sldMkLst>
        <pc:spChg chg="del">
          <ac:chgData name="ANUJ SINGH THAKUR" userId="S::anuj.thakur@iitg.ac.in::03b9d85d-6831-4a37-a1c4-3372e884d96f" providerId="AD" clId="Web-{D53FC48D-970B-199F-D5B6-F58F346B99D8}" dt="2023-03-20T19:39:22.521" v="1"/>
          <ac:spMkLst>
            <pc:docMk/>
            <pc:sldMk cId="2347605702" sldId="261"/>
            <ac:spMk id="2" creationId="{E09CF7D6-86DD-147E-076E-C6F8B7268ADB}"/>
          </ac:spMkLst>
        </pc:spChg>
        <pc:spChg chg="del mod">
          <ac:chgData name="ANUJ SINGH THAKUR" userId="S::anuj.thakur@iitg.ac.in::03b9d85d-6831-4a37-a1c4-3372e884d96f" providerId="AD" clId="Web-{D53FC48D-970B-199F-D5B6-F58F346B99D8}" dt="2023-03-20T19:39:44.381" v="3"/>
          <ac:spMkLst>
            <pc:docMk/>
            <pc:sldMk cId="2347605702" sldId="261"/>
            <ac:spMk id="3" creationId="{5D372358-5101-DF44-D0C3-37308F73CBB3}"/>
          </ac:spMkLst>
        </pc:spChg>
        <pc:picChg chg="add mod ord">
          <ac:chgData name="ANUJ SINGH THAKUR" userId="S::anuj.thakur@iitg.ac.in::03b9d85d-6831-4a37-a1c4-3372e884d96f" providerId="AD" clId="Web-{D53FC48D-970B-199F-D5B6-F58F346B99D8}" dt="2023-03-20T19:39:52.288" v="4" actId="14100"/>
          <ac:picMkLst>
            <pc:docMk/>
            <pc:sldMk cId="2347605702" sldId="261"/>
            <ac:picMk id="4" creationId="{D2E1C90C-9CB1-24E2-6F58-EA0F964626ED}"/>
          </ac:picMkLst>
        </pc:picChg>
      </pc:sldChg>
      <pc:sldChg chg="modSp new">
        <pc:chgData name="ANUJ SINGH THAKUR" userId="S::anuj.thakur@iitg.ac.in::03b9d85d-6831-4a37-a1c4-3372e884d96f" providerId="AD" clId="Web-{D53FC48D-970B-199F-D5B6-F58F346B99D8}" dt="2023-03-20T20:12:33.487" v="29" actId="20577"/>
        <pc:sldMkLst>
          <pc:docMk/>
          <pc:sldMk cId="747222415" sldId="262"/>
        </pc:sldMkLst>
        <pc:spChg chg="mod">
          <ac:chgData name="ANUJ SINGH THAKUR" userId="S::anuj.thakur@iitg.ac.in::03b9d85d-6831-4a37-a1c4-3372e884d96f" providerId="AD" clId="Web-{D53FC48D-970B-199F-D5B6-F58F346B99D8}" dt="2023-03-20T20:09:24.215" v="15" actId="1076"/>
          <ac:spMkLst>
            <pc:docMk/>
            <pc:sldMk cId="747222415" sldId="262"/>
            <ac:spMk id="2" creationId="{D84764C2-1D4F-4F9D-8726-30D0B89531B0}"/>
          </ac:spMkLst>
        </pc:spChg>
        <pc:spChg chg="mod">
          <ac:chgData name="ANUJ SINGH THAKUR" userId="S::anuj.thakur@iitg.ac.in::03b9d85d-6831-4a37-a1c4-3372e884d96f" providerId="AD" clId="Web-{D53FC48D-970B-199F-D5B6-F58F346B99D8}" dt="2023-03-20T20:12:33.487" v="29" actId="20577"/>
          <ac:spMkLst>
            <pc:docMk/>
            <pc:sldMk cId="747222415" sldId="262"/>
            <ac:spMk id="3" creationId="{39242844-E311-C327-18B3-6CD135DCC473}"/>
          </ac:spMkLst>
        </pc:spChg>
      </pc:sldChg>
      <pc:sldChg chg="delSp modSp new">
        <pc:chgData name="ANUJ SINGH THAKUR" userId="S::anuj.thakur@iitg.ac.in::03b9d85d-6831-4a37-a1c4-3372e884d96f" providerId="AD" clId="Web-{D53FC48D-970B-199F-D5B6-F58F346B99D8}" dt="2023-03-20T20:24:45.766" v="222" actId="20577"/>
        <pc:sldMkLst>
          <pc:docMk/>
          <pc:sldMk cId="2999069259" sldId="263"/>
        </pc:sldMkLst>
        <pc:spChg chg="del mod">
          <ac:chgData name="ANUJ SINGH THAKUR" userId="S::anuj.thakur@iitg.ac.in::03b9d85d-6831-4a37-a1c4-3372e884d96f" providerId="AD" clId="Web-{D53FC48D-970B-199F-D5B6-F58F346B99D8}" dt="2023-03-20T20:19:05.516" v="34"/>
          <ac:spMkLst>
            <pc:docMk/>
            <pc:sldMk cId="2999069259" sldId="263"/>
            <ac:spMk id="2" creationId="{9ABDFA98-0492-2EEA-34E1-657A6AF5956E}"/>
          </ac:spMkLst>
        </pc:spChg>
        <pc:spChg chg="mod">
          <ac:chgData name="ANUJ SINGH THAKUR" userId="S::anuj.thakur@iitg.ac.in::03b9d85d-6831-4a37-a1c4-3372e884d96f" providerId="AD" clId="Web-{D53FC48D-970B-199F-D5B6-F58F346B99D8}" dt="2023-03-20T20:24:45.766" v="222" actId="20577"/>
          <ac:spMkLst>
            <pc:docMk/>
            <pc:sldMk cId="2999069259" sldId="263"/>
            <ac:spMk id="3" creationId="{970D3F32-F267-3ADB-7AFD-20BAE6821411}"/>
          </ac:spMkLst>
        </pc:spChg>
      </pc:sldChg>
      <pc:sldChg chg="modSp new">
        <pc:chgData name="ANUJ SINGH THAKUR" userId="S::anuj.thakur@iitg.ac.in::03b9d85d-6831-4a37-a1c4-3372e884d96f" providerId="AD" clId="Web-{D53FC48D-970B-199F-D5B6-F58F346B99D8}" dt="2023-03-20T20:36:07.838" v="325" actId="20577"/>
        <pc:sldMkLst>
          <pc:docMk/>
          <pc:sldMk cId="3418136902" sldId="264"/>
        </pc:sldMkLst>
        <pc:spChg chg="mod">
          <ac:chgData name="ANUJ SINGH THAKUR" userId="S::anuj.thakur@iitg.ac.in::03b9d85d-6831-4a37-a1c4-3372e884d96f" providerId="AD" clId="Web-{D53FC48D-970B-199F-D5B6-F58F346B99D8}" dt="2023-03-20T20:30:33.060" v="262" actId="14100"/>
          <ac:spMkLst>
            <pc:docMk/>
            <pc:sldMk cId="3418136902" sldId="264"/>
            <ac:spMk id="2" creationId="{C4DBE3D8-F37C-3CCC-046B-0FE6A573DA24}"/>
          </ac:spMkLst>
        </pc:spChg>
        <pc:spChg chg="mod">
          <ac:chgData name="ANUJ SINGH THAKUR" userId="S::anuj.thakur@iitg.ac.in::03b9d85d-6831-4a37-a1c4-3372e884d96f" providerId="AD" clId="Web-{D53FC48D-970B-199F-D5B6-F58F346B99D8}" dt="2023-03-20T20:36:07.838" v="325" actId="20577"/>
          <ac:spMkLst>
            <pc:docMk/>
            <pc:sldMk cId="3418136902" sldId="264"/>
            <ac:spMk id="3" creationId="{FB635953-25B4-3F4E-1361-58ED2E8189D2}"/>
          </ac:spMkLst>
        </pc:spChg>
      </pc:sldChg>
      <pc:sldChg chg="delSp modSp new">
        <pc:chgData name="ANUJ SINGH THAKUR" userId="S::anuj.thakur@iitg.ac.in::03b9d85d-6831-4a37-a1c4-3372e884d96f" providerId="AD" clId="Web-{D53FC48D-970B-199F-D5B6-F58F346B99D8}" dt="2023-03-20T20:40:01.205" v="370" actId="20577"/>
        <pc:sldMkLst>
          <pc:docMk/>
          <pc:sldMk cId="178346659" sldId="265"/>
        </pc:sldMkLst>
        <pc:spChg chg="del">
          <ac:chgData name="ANUJ SINGH THAKUR" userId="S::anuj.thakur@iitg.ac.in::03b9d85d-6831-4a37-a1c4-3372e884d96f" providerId="AD" clId="Web-{D53FC48D-970B-199F-D5B6-F58F346B99D8}" dt="2023-03-20T20:36:37.464" v="327"/>
          <ac:spMkLst>
            <pc:docMk/>
            <pc:sldMk cId="178346659" sldId="265"/>
            <ac:spMk id="2" creationId="{85DC41C9-7E23-5D3A-87E4-BE77EF89F9F3}"/>
          </ac:spMkLst>
        </pc:spChg>
        <pc:spChg chg="mod">
          <ac:chgData name="ANUJ SINGH THAKUR" userId="S::anuj.thakur@iitg.ac.in::03b9d85d-6831-4a37-a1c4-3372e884d96f" providerId="AD" clId="Web-{D53FC48D-970B-199F-D5B6-F58F346B99D8}" dt="2023-03-20T20:40:01.205" v="370" actId="20577"/>
          <ac:spMkLst>
            <pc:docMk/>
            <pc:sldMk cId="178346659" sldId="265"/>
            <ac:spMk id="3" creationId="{79ACB36A-4A2F-3044-6FA8-E3C30D566D95}"/>
          </ac:spMkLst>
        </pc:spChg>
      </pc:sldChg>
      <pc:sldChg chg="modSp add replId">
        <pc:chgData name="ANUJ SINGH THAKUR" userId="S::anuj.thakur@iitg.ac.in::03b9d85d-6831-4a37-a1c4-3372e884d96f" providerId="AD" clId="Web-{D53FC48D-970B-199F-D5B6-F58F346B99D8}" dt="2023-03-20T20:39:52.408" v="369" actId="20577"/>
        <pc:sldMkLst>
          <pc:docMk/>
          <pc:sldMk cId="244867602" sldId="266"/>
        </pc:sldMkLst>
        <pc:spChg chg="mod">
          <ac:chgData name="ANUJ SINGH THAKUR" userId="S::anuj.thakur@iitg.ac.in::03b9d85d-6831-4a37-a1c4-3372e884d96f" providerId="AD" clId="Web-{D53FC48D-970B-199F-D5B6-F58F346B99D8}" dt="2023-03-20T20:39:52.408" v="369" actId="20577"/>
          <ac:spMkLst>
            <pc:docMk/>
            <pc:sldMk cId="244867602" sldId="266"/>
            <ac:spMk id="3" creationId="{79ACB36A-4A2F-3044-6FA8-E3C30D566D95}"/>
          </ac:spMkLst>
        </pc:spChg>
      </pc:sldChg>
      <pc:sldChg chg="new">
        <pc:chgData name="ANUJ SINGH THAKUR" userId="S::anuj.thakur@iitg.ac.in::03b9d85d-6831-4a37-a1c4-3372e884d96f" providerId="AD" clId="Web-{D53FC48D-970B-199F-D5B6-F58F346B99D8}" dt="2023-03-20T20:40:43.769" v="371"/>
        <pc:sldMkLst>
          <pc:docMk/>
          <pc:sldMk cId="2754663587" sldId="267"/>
        </pc:sldMkLst>
      </pc:sldChg>
    </pc:docChg>
  </pc:docChgLst>
  <pc:docChgLst>
    <pc:chgData name="ANUJ SINGH THAKUR" userId="S::anuj.thakur@iitg.ac.in::03b9d85d-6831-4a37-a1c4-3372e884d96f" providerId="AD" clId="Web-{27C0BC0B-CFD4-46E2-BCEF-09B224C7B5EB}"/>
    <pc:docChg chg="addSld modSld addMainMaster delMainMaster">
      <pc:chgData name="ANUJ SINGH THAKUR" userId="S::anuj.thakur@iitg.ac.in::03b9d85d-6831-4a37-a1c4-3372e884d96f" providerId="AD" clId="Web-{27C0BC0B-CFD4-46E2-BCEF-09B224C7B5EB}" dt="2023-03-20T16:53:53.866" v="249" actId="1076"/>
      <pc:docMkLst>
        <pc:docMk/>
      </pc:docMkLst>
      <pc:sldChg chg="addSp delSp modSp mod setBg modClrScheme chgLayout">
        <pc:chgData name="ANUJ SINGH THAKUR" userId="S::anuj.thakur@iitg.ac.in::03b9d85d-6831-4a37-a1c4-3372e884d96f" providerId="AD" clId="Web-{27C0BC0B-CFD4-46E2-BCEF-09B224C7B5EB}" dt="2023-03-20T16:09:51.571" v="30" actId="20577"/>
        <pc:sldMkLst>
          <pc:docMk/>
          <pc:sldMk cId="109857222" sldId="256"/>
        </pc:sldMkLst>
        <pc:spChg chg="mod">
          <ac:chgData name="ANUJ SINGH THAKUR" userId="S::anuj.thakur@iitg.ac.in::03b9d85d-6831-4a37-a1c4-3372e884d96f" providerId="AD" clId="Web-{27C0BC0B-CFD4-46E2-BCEF-09B224C7B5EB}" dt="2023-03-20T16:07:11.784" v="14"/>
          <ac:spMkLst>
            <pc:docMk/>
            <pc:sldMk cId="109857222" sldId="256"/>
            <ac:spMk id="2" creationId="{00000000-0000-0000-0000-000000000000}"/>
          </ac:spMkLst>
        </pc:spChg>
        <pc:spChg chg="mod">
          <ac:chgData name="ANUJ SINGH THAKUR" userId="S::anuj.thakur@iitg.ac.in::03b9d85d-6831-4a37-a1c4-3372e884d96f" providerId="AD" clId="Web-{27C0BC0B-CFD4-46E2-BCEF-09B224C7B5EB}" dt="2023-03-20T16:09:51.571" v="30" actId="20577"/>
          <ac:spMkLst>
            <pc:docMk/>
            <pc:sldMk cId="109857222" sldId="256"/>
            <ac:spMk id="3" creationId="{00000000-0000-0000-0000-000000000000}"/>
          </ac:spMkLst>
        </pc:spChg>
        <pc:spChg chg="add del">
          <ac:chgData name="ANUJ SINGH THAKUR" userId="S::anuj.thakur@iitg.ac.in::03b9d85d-6831-4a37-a1c4-3372e884d96f" providerId="AD" clId="Web-{27C0BC0B-CFD4-46E2-BCEF-09B224C7B5EB}" dt="2023-03-20T16:07:11.784" v="14"/>
          <ac:spMkLst>
            <pc:docMk/>
            <pc:sldMk cId="109857222" sldId="256"/>
            <ac:spMk id="9" creationId="{60220DBA-8988-4873-8FCD-3FFAC3CF13F6}"/>
          </ac:spMkLst>
        </pc:spChg>
        <pc:spChg chg="add">
          <ac:chgData name="ANUJ SINGH THAKUR" userId="S::anuj.thakur@iitg.ac.in::03b9d85d-6831-4a37-a1c4-3372e884d96f" providerId="AD" clId="Web-{27C0BC0B-CFD4-46E2-BCEF-09B224C7B5EB}" dt="2023-03-20T16:07:11.784" v="14"/>
          <ac:spMkLst>
            <pc:docMk/>
            <pc:sldMk cId="109857222" sldId="256"/>
            <ac:spMk id="20" creationId="{178C5A24-0D67-4D91-A8AB-79267D9CC7A8}"/>
          </ac:spMkLst>
        </pc:spChg>
        <pc:spChg chg="add">
          <ac:chgData name="ANUJ SINGH THAKUR" userId="S::anuj.thakur@iitg.ac.in::03b9d85d-6831-4a37-a1c4-3372e884d96f" providerId="AD" clId="Web-{27C0BC0B-CFD4-46E2-BCEF-09B224C7B5EB}" dt="2023-03-20T16:07:11.784" v="14"/>
          <ac:spMkLst>
            <pc:docMk/>
            <pc:sldMk cId="109857222" sldId="256"/>
            <ac:spMk id="22" creationId="{67F1335F-97CE-4842-9A57-2B6A3F459D82}"/>
          </ac:spMkLst>
        </pc:spChg>
        <pc:picChg chg="add mod">
          <ac:chgData name="ANUJ SINGH THAKUR" userId="S::anuj.thakur@iitg.ac.in::03b9d85d-6831-4a37-a1c4-3372e884d96f" providerId="AD" clId="Web-{27C0BC0B-CFD4-46E2-BCEF-09B224C7B5EB}" dt="2023-03-20T16:07:11.784" v="14"/>
          <ac:picMkLst>
            <pc:docMk/>
            <pc:sldMk cId="109857222" sldId="256"/>
            <ac:picMk id="4" creationId="{94B75770-A49D-75C1-0AD2-735A2A1F2DF4}"/>
          </ac:picMkLst>
        </pc:picChg>
        <pc:cxnChg chg="add del">
          <ac:chgData name="ANUJ SINGH THAKUR" userId="S::anuj.thakur@iitg.ac.in::03b9d85d-6831-4a37-a1c4-3372e884d96f" providerId="AD" clId="Web-{27C0BC0B-CFD4-46E2-BCEF-09B224C7B5EB}" dt="2023-03-20T16:07:11.784" v="14"/>
          <ac:cxnSpMkLst>
            <pc:docMk/>
            <pc:sldMk cId="109857222" sldId="256"/>
            <ac:cxnSpMk id="11" creationId="{3A8CB1B5-064D-4590-A7F2-70C604854D32}"/>
          </ac:cxnSpMkLst>
        </pc:cxnChg>
        <pc:cxnChg chg="add del">
          <ac:chgData name="ANUJ SINGH THAKUR" userId="S::anuj.thakur@iitg.ac.in::03b9d85d-6831-4a37-a1c4-3372e884d96f" providerId="AD" clId="Web-{27C0BC0B-CFD4-46E2-BCEF-09B224C7B5EB}" dt="2023-03-20T16:07:11.784" v="14"/>
          <ac:cxnSpMkLst>
            <pc:docMk/>
            <pc:sldMk cId="109857222" sldId="256"/>
            <ac:cxnSpMk id="13" creationId="{923F81E2-AE9A-4D71-87B5-D24817F30684}"/>
          </ac:cxnSpMkLst>
        </pc:cxnChg>
        <pc:cxnChg chg="add del">
          <ac:chgData name="ANUJ SINGH THAKUR" userId="S::anuj.thakur@iitg.ac.in::03b9d85d-6831-4a37-a1c4-3372e884d96f" providerId="AD" clId="Web-{27C0BC0B-CFD4-46E2-BCEF-09B224C7B5EB}" dt="2023-03-20T16:07:11.784" v="14"/>
          <ac:cxnSpMkLst>
            <pc:docMk/>
            <pc:sldMk cId="109857222" sldId="256"/>
            <ac:cxnSpMk id="15" creationId="{95C0F619-4F98-49B2-B92F-39B242F38F5D}"/>
          </ac:cxnSpMkLst>
        </pc:cxnChg>
      </pc:sldChg>
      <pc:sldChg chg="addSp delSp modSp new mod setBg">
        <pc:chgData name="ANUJ SINGH THAKUR" userId="S::anuj.thakur@iitg.ac.in::03b9d85d-6831-4a37-a1c4-3372e884d96f" providerId="AD" clId="Web-{27C0BC0B-CFD4-46E2-BCEF-09B224C7B5EB}" dt="2023-03-20T16:53:53.866" v="249" actId="1076"/>
        <pc:sldMkLst>
          <pc:docMk/>
          <pc:sldMk cId="4154572139" sldId="257"/>
        </pc:sldMkLst>
        <pc:spChg chg="mod">
          <ac:chgData name="ANUJ SINGH THAKUR" userId="S::anuj.thakur@iitg.ac.in::03b9d85d-6831-4a37-a1c4-3372e884d96f" providerId="AD" clId="Web-{27C0BC0B-CFD4-46E2-BCEF-09B224C7B5EB}" dt="2023-03-20T16:53:53.866" v="249" actId="1076"/>
          <ac:spMkLst>
            <pc:docMk/>
            <pc:sldMk cId="4154572139" sldId="257"/>
            <ac:spMk id="2" creationId="{6A880EBD-106D-9BE1-1A8B-7DEE746655F2}"/>
          </ac:spMkLst>
        </pc:spChg>
        <pc:spChg chg="mod">
          <ac:chgData name="ANUJ SINGH THAKUR" userId="S::anuj.thakur@iitg.ac.in::03b9d85d-6831-4a37-a1c4-3372e884d96f" providerId="AD" clId="Web-{27C0BC0B-CFD4-46E2-BCEF-09B224C7B5EB}" dt="2023-03-20T16:53:47.178" v="248" actId="1076"/>
          <ac:spMkLst>
            <pc:docMk/>
            <pc:sldMk cId="4154572139" sldId="257"/>
            <ac:spMk id="3" creationId="{FFECFEB2-1C44-695B-447F-4C704A31929E}"/>
          </ac:spMkLst>
        </pc:spChg>
        <pc:spChg chg="add del mod">
          <ac:chgData name="ANUJ SINGH THAKUR" userId="S::anuj.thakur@iitg.ac.in::03b9d85d-6831-4a37-a1c4-3372e884d96f" providerId="AD" clId="Web-{27C0BC0B-CFD4-46E2-BCEF-09B224C7B5EB}" dt="2023-03-20T16:11:50.575" v="48"/>
          <ac:spMkLst>
            <pc:docMk/>
            <pc:sldMk cId="4154572139" sldId="257"/>
            <ac:spMk id="5" creationId="{65F7B50C-C8CF-9A06-6593-C6196C10B246}"/>
          </ac:spMkLst>
        </pc:spChg>
        <pc:spChg chg="add">
          <ac:chgData name="ANUJ SINGH THAKUR" userId="S::anuj.thakur@iitg.ac.in::03b9d85d-6831-4a37-a1c4-3372e884d96f" providerId="AD" clId="Web-{27C0BC0B-CFD4-46E2-BCEF-09B224C7B5EB}" dt="2023-03-20T16:11:16.043" v="47"/>
          <ac:spMkLst>
            <pc:docMk/>
            <pc:sldMk cId="4154572139" sldId="257"/>
            <ac:spMk id="10" creationId="{09F1E851-CD33-4DE3-B862-1D439E2BB568}"/>
          </ac:spMkLst>
        </pc:spChg>
        <pc:picChg chg="add mod">
          <ac:chgData name="ANUJ SINGH THAKUR" userId="S::anuj.thakur@iitg.ac.in::03b9d85d-6831-4a37-a1c4-3372e884d96f" providerId="AD" clId="Web-{27C0BC0B-CFD4-46E2-BCEF-09B224C7B5EB}" dt="2023-03-20T16:11:16.043" v="47"/>
          <ac:picMkLst>
            <pc:docMk/>
            <pc:sldMk cId="4154572139" sldId="257"/>
            <ac:picMk id="4" creationId="{8A4D007B-F350-93A2-8CF1-132C780E6CC1}"/>
          </ac:picMkLst>
        </pc:picChg>
      </pc:sldChg>
      <pc:sldChg chg="addSp delSp modSp new mod setBg">
        <pc:chgData name="ANUJ SINGH THAKUR" userId="S::anuj.thakur@iitg.ac.in::03b9d85d-6831-4a37-a1c4-3372e884d96f" providerId="AD" clId="Web-{27C0BC0B-CFD4-46E2-BCEF-09B224C7B5EB}" dt="2023-03-20T16:22:47.801" v="105" actId="20577"/>
        <pc:sldMkLst>
          <pc:docMk/>
          <pc:sldMk cId="1169168722" sldId="258"/>
        </pc:sldMkLst>
        <pc:spChg chg="del">
          <ac:chgData name="ANUJ SINGH THAKUR" userId="S::anuj.thakur@iitg.ac.in::03b9d85d-6831-4a37-a1c4-3372e884d96f" providerId="AD" clId="Web-{27C0BC0B-CFD4-46E2-BCEF-09B224C7B5EB}" dt="2023-03-20T16:12:21.686" v="50"/>
          <ac:spMkLst>
            <pc:docMk/>
            <pc:sldMk cId="1169168722" sldId="258"/>
            <ac:spMk id="2" creationId="{F673DC1F-E0E8-C0A8-0735-CF0A5DDD44DB}"/>
          </ac:spMkLst>
        </pc:spChg>
        <pc:spChg chg="mod ord">
          <ac:chgData name="ANUJ SINGH THAKUR" userId="S::anuj.thakur@iitg.ac.in::03b9d85d-6831-4a37-a1c4-3372e884d96f" providerId="AD" clId="Web-{27C0BC0B-CFD4-46E2-BCEF-09B224C7B5EB}" dt="2023-03-20T16:22:47.801" v="105" actId="20577"/>
          <ac:spMkLst>
            <pc:docMk/>
            <pc:sldMk cId="1169168722" sldId="258"/>
            <ac:spMk id="3" creationId="{959BAA1C-BA3D-EFC6-20F4-8A0F00FB26AF}"/>
          </ac:spMkLst>
        </pc:spChg>
        <pc:spChg chg="add del mod">
          <ac:chgData name="ANUJ SINGH THAKUR" userId="S::anuj.thakur@iitg.ac.in::03b9d85d-6831-4a37-a1c4-3372e884d96f" providerId="AD" clId="Web-{27C0BC0B-CFD4-46E2-BCEF-09B224C7B5EB}" dt="2023-03-20T16:14:15.674" v="62"/>
          <ac:spMkLst>
            <pc:docMk/>
            <pc:sldMk cId="1169168722" sldId="258"/>
            <ac:spMk id="5" creationId="{B04749AC-1B67-3BBA-B06C-4FE629E30747}"/>
          </ac:spMkLst>
        </pc:spChg>
        <pc:spChg chg="add del mod">
          <ac:chgData name="ANUJ SINGH THAKUR" userId="S::anuj.thakur@iitg.ac.in::03b9d85d-6831-4a37-a1c4-3372e884d96f" providerId="AD" clId="Web-{27C0BC0B-CFD4-46E2-BCEF-09B224C7B5EB}" dt="2023-03-20T16:19:00.809" v="78"/>
          <ac:spMkLst>
            <pc:docMk/>
            <pc:sldMk cId="1169168722" sldId="258"/>
            <ac:spMk id="8" creationId="{4AE69C3C-0221-DD9F-8CAA-749D30F40B47}"/>
          </ac:spMkLst>
        </pc:spChg>
        <pc:spChg chg="add del">
          <ac:chgData name="ANUJ SINGH THAKUR" userId="S::anuj.thakur@iitg.ac.in::03b9d85d-6831-4a37-a1c4-3372e884d96f" providerId="AD" clId="Web-{27C0BC0B-CFD4-46E2-BCEF-09B224C7B5EB}" dt="2023-03-20T16:18:50.855" v="77"/>
          <ac:spMkLst>
            <pc:docMk/>
            <pc:sldMk cId="1169168722" sldId="258"/>
            <ac:spMk id="10" creationId="{09F1E851-CD33-4DE3-B862-1D439E2BB568}"/>
          </ac:spMkLst>
        </pc:spChg>
        <pc:spChg chg="add del">
          <ac:chgData name="ANUJ SINGH THAKUR" userId="S::anuj.thakur@iitg.ac.in::03b9d85d-6831-4a37-a1c4-3372e884d96f" providerId="AD" clId="Web-{27C0BC0B-CFD4-46E2-BCEF-09B224C7B5EB}" dt="2023-03-20T16:18:50.840" v="76"/>
          <ac:spMkLst>
            <pc:docMk/>
            <pc:sldMk cId="1169168722" sldId="258"/>
            <ac:spMk id="15" creationId="{09F1E851-CD33-4DE3-B862-1D439E2BB568}"/>
          </ac:spMkLst>
        </pc:spChg>
        <pc:spChg chg="add del">
          <ac:chgData name="ANUJ SINGH THAKUR" userId="S::anuj.thakur@iitg.ac.in::03b9d85d-6831-4a37-a1c4-3372e884d96f" providerId="AD" clId="Web-{27C0BC0B-CFD4-46E2-BCEF-09B224C7B5EB}" dt="2023-03-20T16:20:41.891" v="84"/>
          <ac:spMkLst>
            <pc:docMk/>
            <pc:sldMk cId="1169168722" sldId="258"/>
            <ac:spMk id="17" creationId="{B56980C8-BD66-4F9D-B57F-FD47067EA2C2}"/>
          </ac:spMkLst>
        </pc:spChg>
        <pc:spChg chg="add">
          <ac:chgData name="ANUJ SINGH THAKUR" userId="S::anuj.thakur@iitg.ac.in::03b9d85d-6831-4a37-a1c4-3372e884d96f" providerId="AD" clId="Web-{27C0BC0B-CFD4-46E2-BCEF-09B224C7B5EB}" dt="2023-03-20T16:20:41.891" v="84"/>
          <ac:spMkLst>
            <pc:docMk/>
            <pc:sldMk cId="1169168722" sldId="258"/>
            <ac:spMk id="22" creationId="{09F1E851-CD33-4DE3-B862-1D439E2BB568}"/>
          </ac:spMkLst>
        </pc:spChg>
        <pc:picChg chg="add del mod">
          <ac:chgData name="ANUJ SINGH THAKUR" userId="S::anuj.thakur@iitg.ac.in::03b9d85d-6831-4a37-a1c4-3372e884d96f" providerId="AD" clId="Web-{27C0BC0B-CFD4-46E2-BCEF-09B224C7B5EB}" dt="2023-03-20T16:14:15.674" v="62"/>
          <ac:picMkLst>
            <pc:docMk/>
            <pc:sldMk cId="1169168722" sldId="258"/>
            <ac:picMk id="4" creationId="{09E1BE59-3795-8075-A926-560D58F8B533}"/>
          </ac:picMkLst>
        </pc:picChg>
        <pc:picChg chg="add mod ord">
          <ac:chgData name="ANUJ SINGH THAKUR" userId="S::anuj.thakur@iitg.ac.in::03b9d85d-6831-4a37-a1c4-3372e884d96f" providerId="AD" clId="Web-{27C0BC0B-CFD4-46E2-BCEF-09B224C7B5EB}" dt="2023-03-20T16:20:52.969" v="86" actId="14100"/>
          <ac:picMkLst>
            <pc:docMk/>
            <pc:sldMk cId="1169168722" sldId="258"/>
            <ac:picMk id="7" creationId="{5DAAFCFA-7A7E-A8FD-CA87-2231C0013183}"/>
          </ac:picMkLst>
        </pc:picChg>
      </pc:sldChg>
      <pc:sldChg chg="addSp delSp modSp new">
        <pc:chgData name="ANUJ SINGH THAKUR" userId="S::anuj.thakur@iitg.ac.in::03b9d85d-6831-4a37-a1c4-3372e884d96f" providerId="AD" clId="Web-{27C0BC0B-CFD4-46E2-BCEF-09B224C7B5EB}" dt="2023-03-20T16:51:10.985" v="244" actId="1076"/>
        <pc:sldMkLst>
          <pc:docMk/>
          <pc:sldMk cId="313435198" sldId="259"/>
        </pc:sldMkLst>
        <pc:spChg chg="mod">
          <ac:chgData name="ANUJ SINGH THAKUR" userId="S::anuj.thakur@iitg.ac.in::03b9d85d-6831-4a37-a1c4-3372e884d96f" providerId="AD" clId="Web-{27C0BC0B-CFD4-46E2-BCEF-09B224C7B5EB}" dt="2023-03-20T16:45:53.974" v="212" actId="20577"/>
          <ac:spMkLst>
            <pc:docMk/>
            <pc:sldMk cId="313435198" sldId="259"/>
            <ac:spMk id="2" creationId="{4D726816-496C-1E6B-4C78-F0DE858F87DD}"/>
          </ac:spMkLst>
        </pc:spChg>
        <pc:spChg chg="mod">
          <ac:chgData name="ANUJ SINGH THAKUR" userId="S::anuj.thakur@iitg.ac.in::03b9d85d-6831-4a37-a1c4-3372e884d96f" providerId="AD" clId="Web-{27C0BC0B-CFD4-46E2-BCEF-09B224C7B5EB}" dt="2023-03-20T16:48:13.339" v="227" actId="20577"/>
          <ac:spMkLst>
            <pc:docMk/>
            <pc:sldMk cId="313435198" sldId="259"/>
            <ac:spMk id="3" creationId="{22551020-4F2D-D837-79CB-74D279C4A63B}"/>
          </ac:spMkLst>
        </pc:spChg>
        <pc:spChg chg="add del mod">
          <ac:chgData name="ANUJ SINGH THAKUR" userId="S::anuj.thakur@iitg.ac.in::03b9d85d-6831-4a37-a1c4-3372e884d96f" providerId="AD" clId="Web-{27C0BC0B-CFD4-46E2-BCEF-09B224C7B5EB}" dt="2023-03-20T16:35:21.530" v="141"/>
          <ac:spMkLst>
            <pc:docMk/>
            <pc:sldMk cId="313435198" sldId="259"/>
            <ac:spMk id="4" creationId="{88C00455-16B6-0F98-67C5-1F07E70AC10F}"/>
          </ac:spMkLst>
        </pc:spChg>
        <pc:spChg chg="add del">
          <ac:chgData name="ANUJ SINGH THAKUR" userId="S::anuj.thakur@iitg.ac.in::03b9d85d-6831-4a37-a1c4-3372e884d96f" providerId="AD" clId="Web-{27C0BC0B-CFD4-46E2-BCEF-09B224C7B5EB}" dt="2023-03-20T16:35:36.203" v="151"/>
          <ac:spMkLst>
            <pc:docMk/>
            <pc:sldMk cId="313435198" sldId="259"/>
            <ac:spMk id="5" creationId="{A9EEB146-020D-BC2A-5E72-AAA4AFAD9A9C}"/>
          </ac:spMkLst>
        </pc:spChg>
        <pc:spChg chg="add del mod">
          <ac:chgData name="ANUJ SINGH THAKUR" userId="S::anuj.thakur@iitg.ac.in::03b9d85d-6831-4a37-a1c4-3372e884d96f" providerId="AD" clId="Web-{27C0BC0B-CFD4-46E2-BCEF-09B224C7B5EB}" dt="2023-03-20T16:48:20.123" v="229"/>
          <ac:spMkLst>
            <pc:docMk/>
            <pc:sldMk cId="313435198" sldId="259"/>
            <ac:spMk id="7" creationId="{7AB4CD2E-DA8C-AE89-8BFC-B293F8B8D329}"/>
          </ac:spMkLst>
        </pc:spChg>
        <pc:picChg chg="add del mod">
          <ac:chgData name="ANUJ SINGH THAKUR" userId="S::anuj.thakur@iitg.ac.in::03b9d85d-6831-4a37-a1c4-3372e884d96f" providerId="AD" clId="Web-{27C0BC0B-CFD4-46E2-BCEF-09B224C7B5EB}" dt="2023-03-20T16:48:15.792" v="228"/>
          <ac:picMkLst>
            <pc:docMk/>
            <pc:sldMk cId="313435198" sldId="259"/>
            <ac:picMk id="6" creationId="{3CBF82D4-6644-0D23-E355-99C1FC8C19ED}"/>
          </ac:picMkLst>
        </pc:picChg>
        <pc:picChg chg="add del mod">
          <ac:chgData name="ANUJ SINGH THAKUR" userId="S::anuj.thakur@iitg.ac.in::03b9d85d-6831-4a37-a1c4-3372e884d96f" providerId="AD" clId="Web-{27C0BC0B-CFD4-46E2-BCEF-09B224C7B5EB}" dt="2023-03-20T16:39:03.694" v="187"/>
          <ac:picMkLst>
            <pc:docMk/>
            <pc:sldMk cId="313435198" sldId="259"/>
            <ac:picMk id="8" creationId="{58097805-5898-7A7D-AAD2-2F43A665E7A8}"/>
          </ac:picMkLst>
        </pc:picChg>
        <pc:picChg chg="add mod">
          <ac:chgData name="ANUJ SINGH THAKUR" userId="S::anuj.thakur@iitg.ac.in::03b9d85d-6831-4a37-a1c4-3372e884d96f" providerId="AD" clId="Web-{27C0BC0B-CFD4-46E2-BCEF-09B224C7B5EB}" dt="2023-03-20T16:51:02.876" v="241" actId="1076"/>
          <ac:picMkLst>
            <pc:docMk/>
            <pc:sldMk cId="313435198" sldId="259"/>
            <ac:picMk id="9" creationId="{47CF4D7D-AD31-BC11-1B64-37D1DB8951C4}"/>
          </ac:picMkLst>
        </pc:picChg>
        <pc:picChg chg="add mod">
          <ac:chgData name="ANUJ SINGH THAKUR" userId="S::anuj.thakur@iitg.ac.in::03b9d85d-6831-4a37-a1c4-3372e884d96f" providerId="AD" clId="Web-{27C0BC0B-CFD4-46E2-BCEF-09B224C7B5EB}" dt="2023-03-20T16:51:10.985" v="244" actId="1076"/>
          <ac:picMkLst>
            <pc:docMk/>
            <pc:sldMk cId="313435198" sldId="259"/>
            <ac:picMk id="10" creationId="{C5006FF9-3C69-0D91-D508-5B725043F4DD}"/>
          </ac:picMkLst>
        </pc:picChg>
      </pc:sldChg>
      <pc:sldChg chg="addSp modSp add replId">
        <pc:chgData name="ANUJ SINGH THAKUR" userId="S::anuj.thakur@iitg.ac.in::03b9d85d-6831-4a37-a1c4-3372e884d96f" providerId="AD" clId="Web-{27C0BC0B-CFD4-46E2-BCEF-09B224C7B5EB}" dt="2023-03-20T16:47:22.587" v="226" actId="20577"/>
        <pc:sldMkLst>
          <pc:docMk/>
          <pc:sldMk cId="2308018773" sldId="260"/>
        </pc:sldMkLst>
        <pc:spChg chg="mod">
          <ac:chgData name="ANUJ SINGH THAKUR" userId="S::anuj.thakur@iitg.ac.in::03b9d85d-6831-4a37-a1c4-3372e884d96f" providerId="AD" clId="Web-{27C0BC0B-CFD4-46E2-BCEF-09B224C7B5EB}" dt="2023-03-20T16:46:01.912" v="213" actId="20577"/>
          <ac:spMkLst>
            <pc:docMk/>
            <pc:sldMk cId="2308018773" sldId="260"/>
            <ac:spMk id="2" creationId="{4D726816-496C-1E6B-4C78-F0DE858F87DD}"/>
          </ac:spMkLst>
        </pc:spChg>
        <pc:spChg chg="mod">
          <ac:chgData name="ANUJ SINGH THAKUR" userId="S::anuj.thakur@iitg.ac.in::03b9d85d-6831-4a37-a1c4-3372e884d96f" providerId="AD" clId="Web-{27C0BC0B-CFD4-46E2-BCEF-09B224C7B5EB}" dt="2023-03-20T16:40:43.948" v="205" actId="20577"/>
          <ac:spMkLst>
            <pc:docMk/>
            <pc:sldMk cId="2308018773" sldId="260"/>
            <ac:spMk id="3" creationId="{22551020-4F2D-D837-79CB-74D279C4A63B}"/>
          </ac:spMkLst>
        </pc:spChg>
        <pc:spChg chg="mod">
          <ac:chgData name="ANUJ SINGH THAKUR" userId="S::anuj.thakur@iitg.ac.in::03b9d85d-6831-4a37-a1c4-3372e884d96f" providerId="AD" clId="Web-{27C0BC0B-CFD4-46E2-BCEF-09B224C7B5EB}" dt="2023-03-20T16:40:17.822" v="195" actId="1076"/>
          <ac:spMkLst>
            <pc:docMk/>
            <pc:sldMk cId="2308018773" sldId="260"/>
            <ac:spMk id="7" creationId="{7AB4CD2E-DA8C-AE89-8BFC-B293F8B8D329}"/>
          </ac:spMkLst>
        </pc:spChg>
        <pc:spChg chg="add mod">
          <ac:chgData name="ANUJ SINGH THAKUR" userId="S::anuj.thakur@iitg.ac.in::03b9d85d-6831-4a37-a1c4-3372e884d96f" providerId="AD" clId="Web-{27C0BC0B-CFD4-46E2-BCEF-09B224C7B5EB}" dt="2023-03-20T16:47:22.587" v="226" actId="20577"/>
          <ac:spMkLst>
            <pc:docMk/>
            <pc:sldMk cId="2308018773" sldId="260"/>
            <ac:spMk id="8" creationId="{90C696E7-1A72-AF0D-F75C-FE9CFA08B4B2}"/>
          </ac:spMkLst>
        </pc:spChg>
        <pc:picChg chg="add mod">
          <ac:chgData name="ANUJ SINGH THAKUR" userId="S::anuj.thakur@iitg.ac.in::03b9d85d-6831-4a37-a1c4-3372e884d96f" providerId="AD" clId="Web-{27C0BC0B-CFD4-46E2-BCEF-09B224C7B5EB}" dt="2023-03-20T16:44:50.957" v="211" actId="14100"/>
          <ac:picMkLst>
            <pc:docMk/>
            <pc:sldMk cId="2308018773" sldId="260"/>
            <ac:picMk id="4" creationId="{85478815-A6BA-DA55-EC99-19137808B86F}"/>
          </ac:picMkLst>
        </pc:picChg>
        <pc:picChg chg="add mod">
          <ac:chgData name="ANUJ SINGH THAKUR" userId="S::anuj.thakur@iitg.ac.in::03b9d85d-6831-4a37-a1c4-3372e884d96f" providerId="AD" clId="Web-{27C0BC0B-CFD4-46E2-BCEF-09B224C7B5EB}" dt="2023-03-20T16:47:05.883" v="215" actId="1076"/>
          <ac:picMkLst>
            <pc:docMk/>
            <pc:sldMk cId="2308018773" sldId="260"/>
            <ac:picMk id="5" creationId="{44B48586-76C6-D606-E33C-BA3C1092E6E1}"/>
          </ac:picMkLst>
        </pc:picChg>
        <pc:picChg chg="mod">
          <ac:chgData name="ANUJ SINGH THAKUR" userId="S::anuj.thakur@iitg.ac.in::03b9d85d-6831-4a37-a1c4-3372e884d96f" providerId="AD" clId="Web-{27C0BC0B-CFD4-46E2-BCEF-09B224C7B5EB}" dt="2023-03-20T16:40:13.900" v="194" actId="1076"/>
          <ac:picMkLst>
            <pc:docMk/>
            <pc:sldMk cId="2308018773" sldId="260"/>
            <ac:picMk id="6" creationId="{3CBF82D4-6644-0D23-E355-99C1FC8C19ED}"/>
          </ac:picMkLst>
        </pc:picChg>
      </pc:sldChg>
      <pc:sldMasterChg chg="del delSldLayout">
        <pc:chgData name="ANUJ SINGH THAKUR" userId="S::anuj.thakur@iitg.ac.in::03b9d85d-6831-4a37-a1c4-3372e884d96f" providerId="AD" clId="Web-{27C0BC0B-CFD4-46E2-BCEF-09B224C7B5EB}" dt="2023-03-20T16:06:33.267" v="0"/>
        <pc:sldMasterMkLst>
          <pc:docMk/>
          <pc:sldMasterMk cId="2460954070" sldId="2147483660"/>
        </pc:sldMasterMkLst>
        <pc:sldLayoutChg chg="del">
          <pc:chgData name="ANUJ SINGH THAKUR" userId="S::anuj.thakur@iitg.ac.in::03b9d85d-6831-4a37-a1c4-3372e884d96f" providerId="AD" clId="Web-{27C0BC0B-CFD4-46E2-BCEF-09B224C7B5EB}" dt="2023-03-20T16:06:33.267" v="0"/>
          <pc:sldLayoutMkLst>
            <pc:docMk/>
            <pc:sldMasterMk cId="2460954070" sldId="2147483660"/>
            <pc:sldLayoutMk cId="2385387890" sldId="2147483661"/>
          </pc:sldLayoutMkLst>
        </pc:sldLayoutChg>
        <pc:sldLayoutChg chg="del">
          <pc:chgData name="ANUJ SINGH THAKUR" userId="S::anuj.thakur@iitg.ac.in::03b9d85d-6831-4a37-a1c4-3372e884d96f" providerId="AD" clId="Web-{27C0BC0B-CFD4-46E2-BCEF-09B224C7B5EB}" dt="2023-03-20T16:06:33.267" v="0"/>
          <pc:sldLayoutMkLst>
            <pc:docMk/>
            <pc:sldMasterMk cId="2460954070" sldId="2147483660"/>
            <pc:sldLayoutMk cId="949138452" sldId="2147483662"/>
          </pc:sldLayoutMkLst>
        </pc:sldLayoutChg>
        <pc:sldLayoutChg chg="del">
          <pc:chgData name="ANUJ SINGH THAKUR" userId="S::anuj.thakur@iitg.ac.in::03b9d85d-6831-4a37-a1c4-3372e884d96f" providerId="AD" clId="Web-{27C0BC0B-CFD4-46E2-BCEF-09B224C7B5EB}" dt="2023-03-20T16:06:33.267" v="0"/>
          <pc:sldLayoutMkLst>
            <pc:docMk/>
            <pc:sldMasterMk cId="2460954070" sldId="2147483660"/>
            <pc:sldLayoutMk cId="2591524520" sldId="2147483663"/>
          </pc:sldLayoutMkLst>
        </pc:sldLayoutChg>
        <pc:sldLayoutChg chg="del">
          <pc:chgData name="ANUJ SINGH THAKUR" userId="S::anuj.thakur@iitg.ac.in::03b9d85d-6831-4a37-a1c4-3372e884d96f" providerId="AD" clId="Web-{27C0BC0B-CFD4-46E2-BCEF-09B224C7B5EB}" dt="2023-03-20T16:06:33.267" v="0"/>
          <pc:sldLayoutMkLst>
            <pc:docMk/>
            <pc:sldMasterMk cId="2460954070" sldId="2147483660"/>
            <pc:sldLayoutMk cId="1203092039" sldId="2147483664"/>
          </pc:sldLayoutMkLst>
        </pc:sldLayoutChg>
        <pc:sldLayoutChg chg="del">
          <pc:chgData name="ANUJ SINGH THAKUR" userId="S::anuj.thakur@iitg.ac.in::03b9d85d-6831-4a37-a1c4-3372e884d96f" providerId="AD" clId="Web-{27C0BC0B-CFD4-46E2-BCEF-09B224C7B5EB}" dt="2023-03-20T16:06:33.267" v="0"/>
          <pc:sldLayoutMkLst>
            <pc:docMk/>
            <pc:sldMasterMk cId="2460954070" sldId="2147483660"/>
            <pc:sldLayoutMk cId="3733172339" sldId="2147483665"/>
          </pc:sldLayoutMkLst>
        </pc:sldLayoutChg>
        <pc:sldLayoutChg chg="del">
          <pc:chgData name="ANUJ SINGH THAKUR" userId="S::anuj.thakur@iitg.ac.in::03b9d85d-6831-4a37-a1c4-3372e884d96f" providerId="AD" clId="Web-{27C0BC0B-CFD4-46E2-BCEF-09B224C7B5EB}" dt="2023-03-20T16:06:33.267" v="0"/>
          <pc:sldLayoutMkLst>
            <pc:docMk/>
            <pc:sldMasterMk cId="2460954070" sldId="2147483660"/>
            <pc:sldLayoutMk cId="3210312558" sldId="2147483666"/>
          </pc:sldLayoutMkLst>
        </pc:sldLayoutChg>
        <pc:sldLayoutChg chg="del">
          <pc:chgData name="ANUJ SINGH THAKUR" userId="S::anuj.thakur@iitg.ac.in::03b9d85d-6831-4a37-a1c4-3372e884d96f" providerId="AD" clId="Web-{27C0BC0B-CFD4-46E2-BCEF-09B224C7B5EB}" dt="2023-03-20T16:06:33.267" v="0"/>
          <pc:sldLayoutMkLst>
            <pc:docMk/>
            <pc:sldMasterMk cId="2460954070" sldId="2147483660"/>
            <pc:sldLayoutMk cId="3146388984" sldId="2147483667"/>
          </pc:sldLayoutMkLst>
        </pc:sldLayoutChg>
        <pc:sldLayoutChg chg="del">
          <pc:chgData name="ANUJ SINGH THAKUR" userId="S::anuj.thakur@iitg.ac.in::03b9d85d-6831-4a37-a1c4-3372e884d96f" providerId="AD" clId="Web-{27C0BC0B-CFD4-46E2-BCEF-09B224C7B5EB}" dt="2023-03-20T16:06:33.267" v="0"/>
          <pc:sldLayoutMkLst>
            <pc:docMk/>
            <pc:sldMasterMk cId="2460954070" sldId="2147483660"/>
            <pc:sldLayoutMk cId="3171841454" sldId="2147483668"/>
          </pc:sldLayoutMkLst>
        </pc:sldLayoutChg>
        <pc:sldLayoutChg chg="del">
          <pc:chgData name="ANUJ SINGH THAKUR" userId="S::anuj.thakur@iitg.ac.in::03b9d85d-6831-4a37-a1c4-3372e884d96f" providerId="AD" clId="Web-{27C0BC0B-CFD4-46E2-BCEF-09B224C7B5EB}" dt="2023-03-20T16:06:33.267" v="0"/>
          <pc:sldLayoutMkLst>
            <pc:docMk/>
            <pc:sldMasterMk cId="2460954070" sldId="2147483660"/>
            <pc:sldLayoutMk cId="1718958274" sldId="2147483669"/>
          </pc:sldLayoutMkLst>
        </pc:sldLayoutChg>
        <pc:sldLayoutChg chg="del">
          <pc:chgData name="ANUJ SINGH THAKUR" userId="S::anuj.thakur@iitg.ac.in::03b9d85d-6831-4a37-a1c4-3372e884d96f" providerId="AD" clId="Web-{27C0BC0B-CFD4-46E2-BCEF-09B224C7B5EB}" dt="2023-03-20T16:06:33.267" v="0"/>
          <pc:sldLayoutMkLst>
            <pc:docMk/>
            <pc:sldMasterMk cId="2460954070" sldId="2147483660"/>
            <pc:sldLayoutMk cId="2202905451" sldId="2147483670"/>
          </pc:sldLayoutMkLst>
        </pc:sldLayoutChg>
        <pc:sldLayoutChg chg="del">
          <pc:chgData name="ANUJ SINGH THAKUR" userId="S::anuj.thakur@iitg.ac.in::03b9d85d-6831-4a37-a1c4-3372e884d96f" providerId="AD" clId="Web-{27C0BC0B-CFD4-46E2-BCEF-09B224C7B5EB}" dt="2023-03-20T16:06:33.267" v="0"/>
          <pc:sldLayoutMkLst>
            <pc:docMk/>
            <pc:sldMasterMk cId="2460954070" sldId="2147483660"/>
            <pc:sldLayoutMk cId="3479445657" sldId="2147483671"/>
          </pc:sldLayoutMkLst>
        </pc:sldLayoutChg>
      </pc:sldMasterChg>
      <pc:sldMasterChg chg="add del addSldLayout delSldLayout">
        <pc:chgData name="ANUJ SINGH THAKUR" userId="S::anuj.thakur@iitg.ac.in::03b9d85d-6831-4a37-a1c4-3372e884d96f" providerId="AD" clId="Web-{27C0BC0B-CFD4-46E2-BCEF-09B224C7B5EB}" dt="2023-03-20T16:07:11.784" v="14"/>
        <pc:sldMasterMkLst>
          <pc:docMk/>
          <pc:sldMasterMk cId="1539589637" sldId="2147483750"/>
        </pc:sldMasterMkLst>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1206071455" sldId="2147483739"/>
          </pc:sldLayoutMkLst>
        </pc:sldLayoutChg>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3955463665" sldId="2147483740"/>
          </pc:sldLayoutMkLst>
        </pc:sldLayoutChg>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3615492130" sldId="2147483741"/>
          </pc:sldLayoutMkLst>
        </pc:sldLayoutChg>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2202448201" sldId="2147483742"/>
          </pc:sldLayoutMkLst>
        </pc:sldLayoutChg>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1551312983" sldId="2147483743"/>
          </pc:sldLayoutMkLst>
        </pc:sldLayoutChg>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2413307508" sldId="2147483744"/>
          </pc:sldLayoutMkLst>
        </pc:sldLayoutChg>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619531035" sldId="2147483745"/>
          </pc:sldLayoutMkLst>
        </pc:sldLayoutChg>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225948812" sldId="2147483746"/>
          </pc:sldLayoutMkLst>
        </pc:sldLayoutChg>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2906539520" sldId="2147483747"/>
          </pc:sldLayoutMkLst>
        </pc:sldLayoutChg>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1703593306" sldId="2147483748"/>
          </pc:sldLayoutMkLst>
        </pc:sldLayoutChg>
        <pc:sldLayoutChg chg="add del">
          <pc:chgData name="ANUJ SINGH THAKUR" userId="S::anuj.thakur@iitg.ac.in::03b9d85d-6831-4a37-a1c4-3372e884d96f" providerId="AD" clId="Web-{27C0BC0B-CFD4-46E2-BCEF-09B224C7B5EB}" dt="2023-03-20T16:07:11.784" v="14"/>
          <pc:sldLayoutMkLst>
            <pc:docMk/>
            <pc:sldMasterMk cId="1539589637" sldId="2147483750"/>
            <pc:sldLayoutMk cId="998975123" sldId="2147483749"/>
          </pc:sldLayoutMkLst>
        </pc:sldLayoutChg>
      </pc:sldMasterChg>
      <pc:sldMasterChg chg="add addSldLayout">
        <pc:chgData name="ANUJ SINGH THAKUR" userId="S::anuj.thakur@iitg.ac.in::03b9d85d-6831-4a37-a1c4-3372e884d96f" providerId="AD" clId="Web-{27C0BC0B-CFD4-46E2-BCEF-09B224C7B5EB}" dt="2023-03-20T16:07:11.784" v="14"/>
        <pc:sldMasterMkLst>
          <pc:docMk/>
          <pc:sldMasterMk cId="2957601825" sldId="2147483787"/>
        </pc:sldMasterMkLst>
        <pc:sldLayoutChg chg="add">
          <pc:chgData name="ANUJ SINGH THAKUR" userId="S::anuj.thakur@iitg.ac.in::03b9d85d-6831-4a37-a1c4-3372e884d96f" providerId="AD" clId="Web-{27C0BC0B-CFD4-46E2-BCEF-09B224C7B5EB}" dt="2023-03-20T16:07:11.784" v="14"/>
          <pc:sldLayoutMkLst>
            <pc:docMk/>
            <pc:sldMasterMk cId="2957601825" sldId="2147483787"/>
            <pc:sldLayoutMk cId="185504370" sldId="2147483776"/>
          </pc:sldLayoutMkLst>
        </pc:sldLayoutChg>
        <pc:sldLayoutChg chg="add">
          <pc:chgData name="ANUJ SINGH THAKUR" userId="S::anuj.thakur@iitg.ac.in::03b9d85d-6831-4a37-a1c4-3372e884d96f" providerId="AD" clId="Web-{27C0BC0B-CFD4-46E2-BCEF-09B224C7B5EB}" dt="2023-03-20T16:07:11.784" v="14"/>
          <pc:sldLayoutMkLst>
            <pc:docMk/>
            <pc:sldMasterMk cId="2957601825" sldId="2147483787"/>
            <pc:sldLayoutMk cId="752862070" sldId="2147483777"/>
          </pc:sldLayoutMkLst>
        </pc:sldLayoutChg>
        <pc:sldLayoutChg chg="add">
          <pc:chgData name="ANUJ SINGH THAKUR" userId="S::anuj.thakur@iitg.ac.in::03b9d85d-6831-4a37-a1c4-3372e884d96f" providerId="AD" clId="Web-{27C0BC0B-CFD4-46E2-BCEF-09B224C7B5EB}" dt="2023-03-20T16:07:11.784" v="14"/>
          <pc:sldLayoutMkLst>
            <pc:docMk/>
            <pc:sldMasterMk cId="2957601825" sldId="2147483787"/>
            <pc:sldLayoutMk cId="2742314428" sldId="2147483778"/>
          </pc:sldLayoutMkLst>
        </pc:sldLayoutChg>
        <pc:sldLayoutChg chg="add">
          <pc:chgData name="ANUJ SINGH THAKUR" userId="S::anuj.thakur@iitg.ac.in::03b9d85d-6831-4a37-a1c4-3372e884d96f" providerId="AD" clId="Web-{27C0BC0B-CFD4-46E2-BCEF-09B224C7B5EB}" dt="2023-03-20T16:07:11.784" v="14"/>
          <pc:sldLayoutMkLst>
            <pc:docMk/>
            <pc:sldMasterMk cId="2957601825" sldId="2147483787"/>
            <pc:sldLayoutMk cId="4114382232" sldId="2147483779"/>
          </pc:sldLayoutMkLst>
        </pc:sldLayoutChg>
        <pc:sldLayoutChg chg="add">
          <pc:chgData name="ANUJ SINGH THAKUR" userId="S::anuj.thakur@iitg.ac.in::03b9d85d-6831-4a37-a1c4-3372e884d96f" providerId="AD" clId="Web-{27C0BC0B-CFD4-46E2-BCEF-09B224C7B5EB}" dt="2023-03-20T16:07:11.784" v="14"/>
          <pc:sldLayoutMkLst>
            <pc:docMk/>
            <pc:sldMasterMk cId="2957601825" sldId="2147483787"/>
            <pc:sldLayoutMk cId="2206834593" sldId="2147483780"/>
          </pc:sldLayoutMkLst>
        </pc:sldLayoutChg>
        <pc:sldLayoutChg chg="add">
          <pc:chgData name="ANUJ SINGH THAKUR" userId="S::anuj.thakur@iitg.ac.in::03b9d85d-6831-4a37-a1c4-3372e884d96f" providerId="AD" clId="Web-{27C0BC0B-CFD4-46E2-BCEF-09B224C7B5EB}" dt="2023-03-20T16:07:11.784" v="14"/>
          <pc:sldLayoutMkLst>
            <pc:docMk/>
            <pc:sldMasterMk cId="2957601825" sldId="2147483787"/>
            <pc:sldLayoutMk cId="3133259126" sldId="2147483781"/>
          </pc:sldLayoutMkLst>
        </pc:sldLayoutChg>
        <pc:sldLayoutChg chg="add">
          <pc:chgData name="ANUJ SINGH THAKUR" userId="S::anuj.thakur@iitg.ac.in::03b9d85d-6831-4a37-a1c4-3372e884d96f" providerId="AD" clId="Web-{27C0BC0B-CFD4-46E2-BCEF-09B224C7B5EB}" dt="2023-03-20T16:07:11.784" v="14"/>
          <pc:sldLayoutMkLst>
            <pc:docMk/>
            <pc:sldMasterMk cId="2957601825" sldId="2147483787"/>
            <pc:sldLayoutMk cId="3664370963" sldId="2147483782"/>
          </pc:sldLayoutMkLst>
        </pc:sldLayoutChg>
        <pc:sldLayoutChg chg="add">
          <pc:chgData name="ANUJ SINGH THAKUR" userId="S::anuj.thakur@iitg.ac.in::03b9d85d-6831-4a37-a1c4-3372e884d96f" providerId="AD" clId="Web-{27C0BC0B-CFD4-46E2-BCEF-09B224C7B5EB}" dt="2023-03-20T16:07:11.784" v="14"/>
          <pc:sldLayoutMkLst>
            <pc:docMk/>
            <pc:sldMasterMk cId="2957601825" sldId="2147483787"/>
            <pc:sldLayoutMk cId="4825462" sldId="2147483783"/>
          </pc:sldLayoutMkLst>
        </pc:sldLayoutChg>
        <pc:sldLayoutChg chg="add">
          <pc:chgData name="ANUJ SINGH THAKUR" userId="S::anuj.thakur@iitg.ac.in::03b9d85d-6831-4a37-a1c4-3372e884d96f" providerId="AD" clId="Web-{27C0BC0B-CFD4-46E2-BCEF-09B224C7B5EB}" dt="2023-03-20T16:07:11.784" v="14"/>
          <pc:sldLayoutMkLst>
            <pc:docMk/>
            <pc:sldMasterMk cId="2957601825" sldId="2147483787"/>
            <pc:sldLayoutMk cId="3958662595" sldId="2147483784"/>
          </pc:sldLayoutMkLst>
        </pc:sldLayoutChg>
        <pc:sldLayoutChg chg="add">
          <pc:chgData name="ANUJ SINGH THAKUR" userId="S::anuj.thakur@iitg.ac.in::03b9d85d-6831-4a37-a1c4-3372e884d96f" providerId="AD" clId="Web-{27C0BC0B-CFD4-46E2-BCEF-09B224C7B5EB}" dt="2023-03-20T16:07:11.784" v="14"/>
          <pc:sldLayoutMkLst>
            <pc:docMk/>
            <pc:sldMasterMk cId="2957601825" sldId="2147483787"/>
            <pc:sldLayoutMk cId="4226563739" sldId="2147483785"/>
          </pc:sldLayoutMkLst>
        </pc:sldLayoutChg>
        <pc:sldLayoutChg chg="add">
          <pc:chgData name="ANUJ SINGH THAKUR" userId="S::anuj.thakur@iitg.ac.in::03b9d85d-6831-4a37-a1c4-3372e884d96f" providerId="AD" clId="Web-{27C0BC0B-CFD4-46E2-BCEF-09B224C7B5EB}" dt="2023-03-20T16:07:11.784" v="14"/>
          <pc:sldLayoutMkLst>
            <pc:docMk/>
            <pc:sldMasterMk cId="2957601825" sldId="2147483787"/>
            <pc:sldLayoutMk cId="826876322" sldId="2147483786"/>
          </pc:sldLayoutMkLst>
        </pc:sldLayoutChg>
      </pc:sldMasterChg>
    </pc:docChg>
  </pc:docChgLst>
  <pc:docChgLst>
    <pc:chgData name="ANUJ SINGH THAKUR" userId="S::anuj.thakur@iitg.ac.in::03b9d85d-6831-4a37-a1c4-3372e884d96f" providerId="AD" clId="Web-{18781894-D7F3-F8CC-8DB9-A7761B9A211B}"/>
    <pc:docChg chg="addSld delSld modSld">
      <pc:chgData name="ANUJ SINGH THAKUR" userId="S::anuj.thakur@iitg.ac.in::03b9d85d-6831-4a37-a1c4-3372e884d96f" providerId="AD" clId="Web-{18781894-D7F3-F8CC-8DB9-A7761B9A211B}" dt="2023-03-21T05:57:45.463" v="745" actId="20577"/>
      <pc:docMkLst>
        <pc:docMk/>
      </pc:docMkLst>
      <pc:sldChg chg="addSp delSp modSp">
        <pc:chgData name="ANUJ SINGH THAKUR" userId="S::anuj.thakur@iitg.ac.in::03b9d85d-6831-4a37-a1c4-3372e884d96f" providerId="AD" clId="Web-{18781894-D7F3-F8CC-8DB9-A7761B9A211B}" dt="2023-03-21T05:53:09.080" v="733" actId="20577"/>
        <pc:sldMkLst>
          <pc:docMk/>
          <pc:sldMk cId="2308018773" sldId="260"/>
        </pc:sldMkLst>
        <pc:spChg chg="del">
          <ac:chgData name="ANUJ SINGH THAKUR" userId="S::anuj.thakur@iitg.ac.in::03b9d85d-6831-4a37-a1c4-3372e884d96f" providerId="AD" clId="Web-{18781894-D7F3-F8CC-8DB9-A7761B9A211B}" dt="2023-03-21T05:52:34.735" v="727"/>
          <ac:spMkLst>
            <pc:docMk/>
            <pc:sldMk cId="2308018773" sldId="260"/>
            <ac:spMk id="2" creationId="{4D726816-496C-1E6B-4C78-F0DE858F87DD}"/>
          </ac:spMkLst>
        </pc:spChg>
        <pc:spChg chg="mod">
          <ac:chgData name="ANUJ SINGH THAKUR" userId="S::anuj.thakur@iitg.ac.in::03b9d85d-6831-4a37-a1c4-3372e884d96f" providerId="AD" clId="Web-{18781894-D7F3-F8CC-8DB9-A7761B9A211B}" dt="2023-03-21T05:53:09.080" v="733" actId="20577"/>
          <ac:spMkLst>
            <pc:docMk/>
            <pc:sldMk cId="2308018773" sldId="260"/>
            <ac:spMk id="3" creationId="{22551020-4F2D-D837-79CB-74D279C4A63B}"/>
          </ac:spMkLst>
        </pc:spChg>
        <pc:spChg chg="add del mod">
          <ac:chgData name="ANUJ SINGH THAKUR" userId="S::anuj.thakur@iitg.ac.in::03b9d85d-6831-4a37-a1c4-3372e884d96f" providerId="AD" clId="Web-{18781894-D7F3-F8CC-8DB9-A7761B9A211B}" dt="2023-03-21T05:52:40.985" v="728"/>
          <ac:spMkLst>
            <pc:docMk/>
            <pc:sldMk cId="2308018773" sldId="260"/>
            <ac:spMk id="10" creationId="{B46E112F-0DA4-CA38-DA9C-A25D4352DA8F}"/>
          </ac:spMkLst>
        </pc:spChg>
        <pc:picChg chg="mod">
          <ac:chgData name="ANUJ SINGH THAKUR" userId="S::anuj.thakur@iitg.ac.in::03b9d85d-6831-4a37-a1c4-3372e884d96f" providerId="AD" clId="Web-{18781894-D7F3-F8CC-8DB9-A7761B9A211B}" dt="2023-03-21T05:52:50.923" v="731" actId="14100"/>
          <ac:picMkLst>
            <pc:docMk/>
            <pc:sldMk cId="2308018773" sldId="260"/>
            <ac:picMk id="4" creationId="{85478815-A6BA-DA55-EC99-19137808B86F}"/>
          </ac:picMkLst>
        </pc:picChg>
      </pc:sldChg>
      <pc:sldChg chg="modSp">
        <pc:chgData name="ANUJ SINGH THAKUR" userId="S::anuj.thakur@iitg.ac.in::03b9d85d-6831-4a37-a1c4-3372e884d96f" providerId="AD" clId="Web-{18781894-D7F3-F8CC-8DB9-A7761B9A211B}" dt="2023-03-21T04:36:24.207" v="1" actId="20577"/>
        <pc:sldMkLst>
          <pc:docMk/>
          <pc:sldMk cId="2999069259" sldId="263"/>
        </pc:sldMkLst>
        <pc:spChg chg="mod">
          <ac:chgData name="ANUJ SINGH THAKUR" userId="S::anuj.thakur@iitg.ac.in::03b9d85d-6831-4a37-a1c4-3372e884d96f" providerId="AD" clId="Web-{18781894-D7F3-F8CC-8DB9-A7761B9A211B}" dt="2023-03-21T04:36:24.207" v="1" actId="20577"/>
          <ac:spMkLst>
            <pc:docMk/>
            <pc:sldMk cId="2999069259" sldId="263"/>
            <ac:spMk id="3" creationId="{970D3F32-F267-3ADB-7AFD-20BAE6821411}"/>
          </ac:spMkLst>
        </pc:spChg>
      </pc:sldChg>
      <pc:sldChg chg="modSp">
        <pc:chgData name="ANUJ SINGH THAKUR" userId="S::anuj.thakur@iitg.ac.in::03b9d85d-6831-4a37-a1c4-3372e884d96f" providerId="AD" clId="Web-{18781894-D7F3-F8CC-8DB9-A7761B9A211B}" dt="2023-03-21T04:45:04.066" v="150" actId="20577"/>
        <pc:sldMkLst>
          <pc:docMk/>
          <pc:sldMk cId="3418136902" sldId="264"/>
        </pc:sldMkLst>
        <pc:spChg chg="mod">
          <ac:chgData name="ANUJ SINGH THAKUR" userId="S::anuj.thakur@iitg.ac.in::03b9d85d-6831-4a37-a1c4-3372e884d96f" providerId="AD" clId="Web-{18781894-D7F3-F8CC-8DB9-A7761B9A211B}" dt="2023-03-21T04:45:04.066" v="150" actId="20577"/>
          <ac:spMkLst>
            <pc:docMk/>
            <pc:sldMk cId="3418136902" sldId="264"/>
            <ac:spMk id="3" creationId="{FB635953-25B4-3F4E-1361-58ED2E8189D2}"/>
          </ac:spMkLst>
        </pc:spChg>
      </pc:sldChg>
      <pc:sldChg chg="modSp">
        <pc:chgData name="ANUJ SINGH THAKUR" userId="S::anuj.thakur@iitg.ac.in::03b9d85d-6831-4a37-a1c4-3372e884d96f" providerId="AD" clId="Web-{18781894-D7F3-F8CC-8DB9-A7761B9A211B}" dt="2023-03-21T04:49:17.668" v="207" actId="20577"/>
        <pc:sldMkLst>
          <pc:docMk/>
          <pc:sldMk cId="2754663587" sldId="267"/>
        </pc:sldMkLst>
        <pc:spChg chg="mod">
          <ac:chgData name="ANUJ SINGH THAKUR" userId="S::anuj.thakur@iitg.ac.in::03b9d85d-6831-4a37-a1c4-3372e884d96f" providerId="AD" clId="Web-{18781894-D7F3-F8CC-8DB9-A7761B9A211B}" dt="2023-03-21T04:49:17.668" v="207" actId="20577"/>
          <ac:spMkLst>
            <pc:docMk/>
            <pc:sldMk cId="2754663587" sldId="267"/>
            <ac:spMk id="2" creationId="{A91361A8-0FA2-B056-0CAC-C166B7DF0784}"/>
          </ac:spMkLst>
        </pc:spChg>
        <pc:spChg chg="mod">
          <ac:chgData name="ANUJ SINGH THAKUR" userId="S::anuj.thakur@iitg.ac.in::03b9d85d-6831-4a37-a1c4-3372e884d96f" providerId="AD" clId="Web-{18781894-D7F3-F8CC-8DB9-A7761B9A211B}" dt="2023-03-21T04:49:08.824" v="195" actId="20577"/>
          <ac:spMkLst>
            <pc:docMk/>
            <pc:sldMk cId="2754663587" sldId="267"/>
            <ac:spMk id="3" creationId="{65BBEA27-553B-D1EE-9195-DCAAAA7CE624}"/>
          </ac:spMkLst>
        </pc:spChg>
      </pc:sldChg>
      <pc:sldChg chg="addSp delSp modSp new mod setBg">
        <pc:chgData name="ANUJ SINGH THAKUR" userId="S::anuj.thakur@iitg.ac.in::03b9d85d-6831-4a37-a1c4-3372e884d96f" providerId="AD" clId="Web-{18781894-D7F3-F8CC-8DB9-A7761B9A211B}" dt="2023-03-21T05:02:09.503" v="279" actId="20577"/>
        <pc:sldMkLst>
          <pc:docMk/>
          <pc:sldMk cId="1307337603" sldId="268"/>
        </pc:sldMkLst>
        <pc:spChg chg="del">
          <ac:chgData name="ANUJ SINGH THAKUR" userId="S::anuj.thakur@iitg.ac.in::03b9d85d-6831-4a37-a1c4-3372e884d96f" providerId="AD" clId="Web-{18781894-D7F3-F8CC-8DB9-A7761B9A211B}" dt="2023-03-21T04:56:55.025" v="209"/>
          <ac:spMkLst>
            <pc:docMk/>
            <pc:sldMk cId="1307337603" sldId="268"/>
            <ac:spMk id="2" creationId="{66C19E9A-1A0A-E431-D59A-3E4A23062A3A}"/>
          </ac:spMkLst>
        </pc:spChg>
        <pc:spChg chg="mod">
          <ac:chgData name="ANUJ SINGH THAKUR" userId="S::anuj.thakur@iitg.ac.in::03b9d85d-6831-4a37-a1c4-3372e884d96f" providerId="AD" clId="Web-{18781894-D7F3-F8CC-8DB9-A7761B9A211B}" dt="2023-03-21T05:02:09.503" v="279" actId="20577"/>
          <ac:spMkLst>
            <pc:docMk/>
            <pc:sldMk cId="1307337603" sldId="268"/>
            <ac:spMk id="3" creationId="{0587E866-F471-9EAC-EFAD-E0E1638A30C1}"/>
          </ac:spMkLst>
        </pc:spChg>
        <pc:spChg chg="add">
          <ac:chgData name="ANUJ SINGH THAKUR" userId="S::anuj.thakur@iitg.ac.in::03b9d85d-6831-4a37-a1c4-3372e884d96f" providerId="AD" clId="Web-{18781894-D7F3-F8CC-8DB9-A7761B9A211B}" dt="2023-03-21T04:57:42.667" v="225"/>
          <ac:spMkLst>
            <pc:docMk/>
            <pc:sldMk cId="1307337603" sldId="268"/>
            <ac:spMk id="9" creationId="{5905AACD-5279-4270-B933-D48329B24471}"/>
          </ac:spMkLst>
        </pc:spChg>
        <pc:picChg chg="add del">
          <ac:chgData name="ANUJ SINGH THAKUR" userId="S::anuj.thakur@iitg.ac.in::03b9d85d-6831-4a37-a1c4-3372e884d96f" providerId="AD" clId="Web-{18781894-D7F3-F8CC-8DB9-A7761B9A211B}" dt="2023-03-21T04:58:00.887" v="226"/>
          <ac:picMkLst>
            <pc:docMk/>
            <pc:sldMk cId="1307337603" sldId="268"/>
            <ac:picMk id="5" creationId="{9F882BB2-0483-BFC2-913F-BF878A4ABC56}"/>
          </ac:picMkLst>
        </pc:picChg>
      </pc:sldChg>
      <pc:sldChg chg="delSp modSp new">
        <pc:chgData name="ANUJ SINGH THAKUR" userId="S::anuj.thakur@iitg.ac.in::03b9d85d-6831-4a37-a1c4-3372e884d96f" providerId="AD" clId="Web-{18781894-D7F3-F8CC-8DB9-A7761B9A211B}" dt="2023-03-21T05:01:31.502" v="255" actId="20577"/>
        <pc:sldMkLst>
          <pc:docMk/>
          <pc:sldMk cId="1768461866" sldId="269"/>
        </pc:sldMkLst>
        <pc:spChg chg="del">
          <ac:chgData name="ANUJ SINGH THAKUR" userId="S::anuj.thakur@iitg.ac.in::03b9d85d-6831-4a37-a1c4-3372e884d96f" providerId="AD" clId="Web-{18781894-D7F3-F8CC-8DB9-A7761B9A211B}" dt="2023-03-21T05:00:21.141" v="241"/>
          <ac:spMkLst>
            <pc:docMk/>
            <pc:sldMk cId="1768461866" sldId="269"/>
            <ac:spMk id="2" creationId="{08B84D33-48D6-E0F6-8230-0F0421EA193A}"/>
          </ac:spMkLst>
        </pc:spChg>
        <pc:spChg chg="mod">
          <ac:chgData name="ANUJ SINGH THAKUR" userId="S::anuj.thakur@iitg.ac.in::03b9d85d-6831-4a37-a1c4-3372e884d96f" providerId="AD" clId="Web-{18781894-D7F3-F8CC-8DB9-A7761B9A211B}" dt="2023-03-21T05:01:31.502" v="255" actId="20577"/>
          <ac:spMkLst>
            <pc:docMk/>
            <pc:sldMk cId="1768461866" sldId="269"/>
            <ac:spMk id="3" creationId="{24ACD820-265A-0A9B-09B1-6098DEA54E98}"/>
          </ac:spMkLst>
        </pc:spChg>
      </pc:sldChg>
      <pc:sldChg chg="modSp add replId">
        <pc:chgData name="ANUJ SINGH THAKUR" userId="S::anuj.thakur@iitg.ac.in::03b9d85d-6831-4a37-a1c4-3372e884d96f" providerId="AD" clId="Web-{18781894-D7F3-F8CC-8DB9-A7761B9A211B}" dt="2023-03-21T05:07:19.232" v="347" actId="20577"/>
        <pc:sldMkLst>
          <pc:docMk/>
          <pc:sldMk cId="604064252" sldId="270"/>
        </pc:sldMkLst>
        <pc:spChg chg="mod">
          <ac:chgData name="ANUJ SINGH THAKUR" userId="S::anuj.thakur@iitg.ac.in::03b9d85d-6831-4a37-a1c4-3372e884d96f" providerId="AD" clId="Web-{18781894-D7F3-F8CC-8DB9-A7761B9A211B}" dt="2023-03-21T05:07:19.232" v="347" actId="20577"/>
          <ac:spMkLst>
            <pc:docMk/>
            <pc:sldMk cId="604064252" sldId="270"/>
            <ac:spMk id="3" creationId="{24ACD820-265A-0A9B-09B1-6098DEA54E98}"/>
          </ac:spMkLst>
        </pc:spChg>
      </pc:sldChg>
      <pc:sldChg chg="modSp add replId">
        <pc:chgData name="ANUJ SINGH THAKUR" userId="S::anuj.thakur@iitg.ac.in::03b9d85d-6831-4a37-a1c4-3372e884d96f" providerId="AD" clId="Web-{18781894-D7F3-F8CC-8DB9-A7761B9A211B}" dt="2023-03-21T05:05:33.697" v="314" actId="14100"/>
        <pc:sldMkLst>
          <pc:docMk/>
          <pc:sldMk cId="2533898249" sldId="271"/>
        </pc:sldMkLst>
        <pc:spChg chg="mod">
          <ac:chgData name="ANUJ SINGH THAKUR" userId="S::anuj.thakur@iitg.ac.in::03b9d85d-6831-4a37-a1c4-3372e884d96f" providerId="AD" clId="Web-{18781894-D7F3-F8CC-8DB9-A7761B9A211B}" dt="2023-03-21T05:05:33.697" v="314" actId="14100"/>
          <ac:spMkLst>
            <pc:docMk/>
            <pc:sldMk cId="2533898249" sldId="271"/>
            <ac:spMk id="3" creationId="{24ACD820-265A-0A9B-09B1-6098DEA54E98}"/>
          </ac:spMkLst>
        </pc:spChg>
      </pc:sldChg>
      <pc:sldChg chg="modSp add replId">
        <pc:chgData name="ANUJ SINGH THAKUR" userId="S::anuj.thakur@iitg.ac.in::03b9d85d-6831-4a37-a1c4-3372e884d96f" providerId="AD" clId="Web-{18781894-D7F3-F8CC-8DB9-A7761B9A211B}" dt="2023-03-21T05:34:59.469" v="496" actId="20577"/>
        <pc:sldMkLst>
          <pc:docMk/>
          <pc:sldMk cId="168820566" sldId="272"/>
        </pc:sldMkLst>
        <pc:spChg chg="mod">
          <ac:chgData name="ANUJ SINGH THAKUR" userId="S::anuj.thakur@iitg.ac.in::03b9d85d-6831-4a37-a1c4-3372e884d96f" providerId="AD" clId="Web-{18781894-D7F3-F8CC-8DB9-A7761B9A211B}" dt="2023-03-21T05:34:59.469" v="496" actId="20577"/>
          <ac:spMkLst>
            <pc:docMk/>
            <pc:sldMk cId="168820566" sldId="272"/>
            <ac:spMk id="3" creationId="{24ACD820-265A-0A9B-09B1-6098DEA54E98}"/>
          </ac:spMkLst>
        </pc:spChg>
      </pc:sldChg>
      <pc:sldChg chg="new del">
        <pc:chgData name="ANUJ SINGH THAKUR" userId="S::anuj.thakur@iitg.ac.in::03b9d85d-6831-4a37-a1c4-3372e884d96f" providerId="AD" clId="Web-{18781894-D7F3-F8CC-8DB9-A7761B9A211B}" dt="2023-03-21T05:07:39.232" v="349"/>
        <pc:sldMkLst>
          <pc:docMk/>
          <pc:sldMk cId="670112677" sldId="272"/>
        </pc:sldMkLst>
      </pc:sldChg>
      <pc:sldChg chg="modSp new">
        <pc:chgData name="ANUJ SINGH THAKUR" userId="S::anuj.thakur@iitg.ac.in::03b9d85d-6831-4a37-a1c4-3372e884d96f" providerId="AD" clId="Web-{18781894-D7F3-F8CC-8DB9-A7761B9A211B}" dt="2023-03-21T05:57:45.463" v="745" actId="20577"/>
        <pc:sldMkLst>
          <pc:docMk/>
          <pc:sldMk cId="1323075413" sldId="273"/>
        </pc:sldMkLst>
        <pc:spChg chg="mod">
          <ac:chgData name="ANUJ SINGH THAKUR" userId="S::anuj.thakur@iitg.ac.in::03b9d85d-6831-4a37-a1c4-3372e884d96f" providerId="AD" clId="Web-{18781894-D7F3-F8CC-8DB9-A7761B9A211B}" dt="2023-03-21T05:57:45.463" v="745" actId="20577"/>
          <ac:spMkLst>
            <pc:docMk/>
            <pc:sldMk cId="1323075413" sldId="273"/>
            <ac:spMk id="2" creationId="{03411F7E-66CE-12CD-A2B7-F1775D6671E8}"/>
          </ac:spMkLst>
        </pc:spChg>
        <pc:spChg chg="mod">
          <ac:chgData name="ANUJ SINGH THAKUR" userId="S::anuj.thakur@iitg.ac.in::03b9d85d-6831-4a37-a1c4-3372e884d96f" providerId="AD" clId="Web-{18781894-D7F3-F8CC-8DB9-A7761B9A211B}" dt="2023-03-21T05:35:20.220" v="503" actId="14100"/>
          <ac:spMkLst>
            <pc:docMk/>
            <pc:sldMk cId="1323075413" sldId="273"/>
            <ac:spMk id="3" creationId="{A0C1E056-75A1-AB30-20C5-FFE3F7C569F2}"/>
          </ac:spMkLst>
        </pc:spChg>
      </pc:sldChg>
      <pc:sldChg chg="add del replId">
        <pc:chgData name="ANUJ SINGH THAKUR" userId="S::anuj.thakur@iitg.ac.in::03b9d85d-6831-4a37-a1c4-3372e884d96f" providerId="AD" clId="Web-{18781894-D7F3-F8CC-8DB9-A7761B9A211B}" dt="2023-03-21T05:13:26.368" v="353"/>
        <pc:sldMkLst>
          <pc:docMk/>
          <pc:sldMk cId="3476265136" sldId="273"/>
        </pc:sldMkLst>
      </pc:sldChg>
      <pc:sldChg chg="modSp add replId">
        <pc:chgData name="ANUJ SINGH THAKUR" userId="S::anuj.thakur@iitg.ac.in::03b9d85d-6831-4a37-a1c4-3372e884d96f" providerId="AD" clId="Web-{18781894-D7F3-F8CC-8DB9-A7761B9A211B}" dt="2023-03-21T05:34:11.921" v="487" actId="20577"/>
        <pc:sldMkLst>
          <pc:docMk/>
          <pc:sldMk cId="3092076050" sldId="274"/>
        </pc:sldMkLst>
        <pc:spChg chg="mod">
          <ac:chgData name="ANUJ SINGH THAKUR" userId="S::anuj.thakur@iitg.ac.in::03b9d85d-6831-4a37-a1c4-3372e884d96f" providerId="AD" clId="Web-{18781894-D7F3-F8CC-8DB9-A7761B9A211B}" dt="2023-03-21T05:34:11.921" v="487" actId="20577"/>
          <ac:spMkLst>
            <pc:docMk/>
            <pc:sldMk cId="3092076050" sldId="274"/>
            <ac:spMk id="3" creationId="{24ACD820-265A-0A9B-09B1-6098DEA54E98}"/>
          </ac:spMkLst>
        </pc:spChg>
      </pc:sldChg>
      <pc:sldChg chg="new del">
        <pc:chgData name="ANUJ SINGH THAKUR" userId="S::anuj.thakur@iitg.ac.in::03b9d85d-6831-4a37-a1c4-3372e884d96f" providerId="AD" clId="Web-{18781894-D7F3-F8CC-8DB9-A7761B9A211B}" dt="2023-03-21T05:36:36.706" v="506"/>
        <pc:sldMkLst>
          <pc:docMk/>
          <pc:sldMk cId="585135840" sldId="275"/>
        </pc:sldMkLst>
      </pc:sldChg>
      <pc:sldChg chg="modSp add replId">
        <pc:chgData name="ANUJ SINGH THAKUR" userId="S::anuj.thakur@iitg.ac.in::03b9d85d-6831-4a37-a1c4-3372e884d96f" providerId="AD" clId="Web-{18781894-D7F3-F8CC-8DB9-A7761B9A211B}" dt="2023-03-21T05:49:23.167" v="726" actId="20577"/>
        <pc:sldMkLst>
          <pc:docMk/>
          <pc:sldMk cId="868370999" sldId="276"/>
        </pc:sldMkLst>
        <pc:spChg chg="mod">
          <ac:chgData name="ANUJ SINGH THAKUR" userId="S::anuj.thakur@iitg.ac.in::03b9d85d-6831-4a37-a1c4-3372e884d96f" providerId="AD" clId="Web-{18781894-D7F3-F8CC-8DB9-A7761B9A211B}" dt="2023-03-21T05:49:23.167" v="726" actId="20577"/>
          <ac:spMkLst>
            <pc:docMk/>
            <pc:sldMk cId="868370999" sldId="276"/>
            <ac:spMk id="3" creationId="{24ACD820-265A-0A9B-09B1-6098DEA54E98}"/>
          </ac:spMkLst>
        </pc:spChg>
      </pc:sldChg>
      <pc:sldChg chg="delSp modSp new">
        <pc:chgData name="ANUJ SINGH THAKUR" userId="S::anuj.thakur@iitg.ac.in::03b9d85d-6831-4a37-a1c4-3372e884d96f" providerId="AD" clId="Web-{18781894-D7F3-F8CC-8DB9-A7761B9A211B}" dt="2023-03-21T05:39:39.993" v="570" actId="1076"/>
        <pc:sldMkLst>
          <pc:docMk/>
          <pc:sldMk cId="1691175648" sldId="277"/>
        </pc:sldMkLst>
        <pc:spChg chg="mod">
          <ac:chgData name="ANUJ SINGH THAKUR" userId="S::anuj.thakur@iitg.ac.in::03b9d85d-6831-4a37-a1c4-3372e884d96f" providerId="AD" clId="Web-{18781894-D7F3-F8CC-8DB9-A7761B9A211B}" dt="2023-03-21T05:39:39.993" v="570" actId="1076"/>
          <ac:spMkLst>
            <pc:docMk/>
            <pc:sldMk cId="1691175648" sldId="277"/>
            <ac:spMk id="2" creationId="{ED27C2C4-D154-91CB-4F46-9CD4AAAFD12B}"/>
          </ac:spMkLst>
        </pc:spChg>
        <pc:spChg chg="del">
          <ac:chgData name="ANUJ SINGH THAKUR" userId="S::anuj.thakur@iitg.ac.in::03b9d85d-6831-4a37-a1c4-3372e884d96f" providerId="AD" clId="Web-{18781894-D7F3-F8CC-8DB9-A7761B9A211B}" dt="2023-03-21T05:39:09.867" v="563"/>
          <ac:spMkLst>
            <pc:docMk/>
            <pc:sldMk cId="1691175648" sldId="277"/>
            <ac:spMk id="3" creationId="{DADDD385-B912-6715-CDE5-8814A118F0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6437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1438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3325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82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5866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26563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2687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0683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8550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5286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3/21/2023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4231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3/21/2023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95760182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ckoverflow.com/questions/17408363/what-is-the-hierarchy-of-jvm-jdk-jre-ji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oracle.com/javase/10/docs/api/index.html?overview-summary.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ackoverflow.com/questions/22174651/traversing-a-complete-binary-min-heap"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911-ubuntu.weebly.com/xubuntu-1604.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94B75770-A49D-75C1-0AD2-735A2A1F2DF4}"/>
              </a:ext>
            </a:extLst>
          </p:cNvPr>
          <p:cNvPicPr>
            <a:picLocks noChangeAspect="1"/>
          </p:cNvPicPr>
          <p:nvPr/>
        </p:nvPicPr>
        <p:blipFill rotWithShape="1">
          <a:blip r:embed="rId2"/>
          <a:srcRect t="15730"/>
          <a:stretch/>
        </p:blipFill>
        <p:spPr>
          <a:xfrm>
            <a:off x="-1" y="10"/>
            <a:ext cx="12192000" cy="6857990"/>
          </a:xfrm>
          <a:prstGeom prst="rect">
            <a:avLst/>
          </a:prstGeom>
        </p:spPr>
      </p:pic>
      <p:sp>
        <p:nvSpPr>
          <p:cNvPr id="22" name="Rectangle 2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7700" y="1327354"/>
            <a:ext cx="5448300" cy="3435145"/>
          </a:xfrm>
        </p:spPr>
        <p:txBody>
          <a:bodyPr>
            <a:normAutofit/>
          </a:bodyPr>
          <a:lstStyle/>
          <a:p>
            <a:r>
              <a:rPr lang="en-US">
                <a:latin typeface="Batang"/>
                <a:ea typeface="Batang"/>
              </a:rPr>
              <a:t>JAVA Programming</a:t>
            </a:r>
            <a:br>
              <a:rPr lang="en-US">
                <a:latin typeface="Batang"/>
                <a:ea typeface="Batang"/>
              </a:rPr>
            </a:br>
            <a:r>
              <a:rPr lang="en-US"/>
              <a:t>Language</a:t>
            </a:r>
          </a:p>
        </p:txBody>
      </p:sp>
      <p:sp>
        <p:nvSpPr>
          <p:cNvPr id="3" name="Subtitle 2"/>
          <p:cNvSpPr>
            <a:spLocks noGrp="1"/>
          </p:cNvSpPr>
          <p:nvPr>
            <p:ph type="subTitle" idx="1"/>
          </p:nvPr>
        </p:nvSpPr>
        <p:spPr>
          <a:xfrm>
            <a:off x="647700" y="5075227"/>
            <a:ext cx="5448299" cy="1135073"/>
          </a:xfrm>
        </p:spPr>
        <p:txBody>
          <a:bodyPr vert="horz" lIns="91440" tIns="45720" rIns="91440" bIns="45720" rtlCol="0" anchor="t">
            <a:normAutofit/>
          </a:bodyPr>
          <a:lstStyle/>
          <a:p>
            <a:r>
              <a:rPr lang="en-US" dirty="0">
                <a:solidFill>
                  <a:srgbClr val="FFFFFF"/>
                </a:solidFill>
              </a:rPr>
              <a:t>Basic Introduction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CB36A-4A2F-3044-6FA8-E3C30D566D95}"/>
              </a:ext>
            </a:extLst>
          </p:cNvPr>
          <p:cNvSpPr>
            <a:spLocks noGrp="1"/>
          </p:cNvSpPr>
          <p:nvPr>
            <p:ph idx="1"/>
          </p:nvPr>
        </p:nvSpPr>
        <p:spPr>
          <a:xfrm>
            <a:off x="652371" y="317501"/>
            <a:ext cx="10620855" cy="6261099"/>
          </a:xfrm>
        </p:spPr>
        <p:txBody>
          <a:bodyPr vert="horz" lIns="91440" tIns="45720" rIns="91440" bIns="45720" rtlCol="0" anchor="t">
            <a:normAutofit/>
          </a:bodyPr>
          <a:lstStyle/>
          <a:p>
            <a:r>
              <a:rPr lang="en-US" b="1" dirty="0">
                <a:highlight>
                  <a:srgbClr val="C0C0C0"/>
                </a:highlight>
              </a:rPr>
              <a:t>Examples:</a:t>
            </a:r>
          </a:p>
          <a:p>
            <a:pPr marL="0" indent="0">
              <a:buClr>
                <a:srgbClr val="000000"/>
              </a:buClr>
              <a:buNone/>
            </a:pPr>
            <a:endParaRPr lang="en-US" dirty="0">
              <a:ea typeface="+mn-lt"/>
              <a:cs typeface="+mn-lt"/>
            </a:endParaRPr>
          </a:p>
          <a:p>
            <a:pPr marL="0" indent="0">
              <a:buClr>
                <a:srgbClr val="000000"/>
              </a:buClr>
              <a:buNone/>
            </a:pPr>
            <a:r>
              <a:rPr lang="en-US" dirty="0">
                <a:ea typeface="+mn-lt"/>
                <a:cs typeface="+mn-lt"/>
              </a:rPr>
              <a:t>import </a:t>
            </a:r>
            <a:r>
              <a:rPr lang="en-US" dirty="0" err="1">
                <a:ea typeface="+mn-lt"/>
                <a:cs typeface="+mn-lt"/>
              </a:rPr>
              <a:t>java.util.Scanner</a:t>
            </a:r>
            <a:r>
              <a:rPr lang="en-US" dirty="0">
                <a:ea typeface="+mn-lt"/>
                <a:cs typeface="+mn-lt"/>
              </a:rPr>
              <a:t>;</a:t>
            </a:r>
            <a:endParaRPr lang="en-US" dirty="0"/>
          </a:p>
          <a:p>
            <a:pPr marL="0" indent="0">
              <a:buClr>
                <a:srgbClr val="000000"/>
              </a:buClr>
              <a:buNone/>
            </a:pPr>
            <a:r>
              <a:rPr lang="en-US" dirty="0">
                <a:ea typeface="+mn-lt"/>
                <a:cs typeface="+mn-lt"/>
              </a:rPr>
              <a:t>public class </a:t>
            </a:r>
            <a:r>
              <a:rPr lang="en-US" dirty="0" err="1">
                <a:ea typeface="+mn-lt"/>
                <a:cs typeface="+mn-lt"/>
              </a:rPr>
              <a:t>ReadInput</a:t>
            </a:r>
            <a:r>
              <a:rPr lang="en-US" dirty="0">
                <a:ea typeface="+mn-lt"/>
                <a:cs typeface="+mn-lt"/>
              </a:rPr>
              <a:t> {</a:t>
            </a:r>
            <a:endParaRPr lang="en-US" dirty="0"/>
          </a:p>
          <a:p>
            <a:pPr marL="0" indent="0">
              <a:buClr>
                <a:srgbClr val="000000"/>
              </a:buClr>
              <a:buNone/>
            </a:pPr>
            <a:r>
              <a:rPr lang="en-US" dirty="0">
                <a:ea typeface="+mn-lt"/>
                <a:cs typeface="+mn-lt"/>
              </a:rPr>
              <a:t>    public static void main(String[] </a:t>
            </a:r>
            <a:r>
              <a:rPr lang="en-US" dirty="0" err="1">
                <a:ea typeface="+mn-lt"/>
                <a:cs typeface="+mn-lt"/>
              </a:rPr>
              <a:t>args</a:t>
            </a:r>
            <a:r>
              <a:rPr lang="en-US" dirty="0">
                <a:ea typeface="+mn-lt"/>
                <a:cs typeface="+mn-lt"/>
              </a:rPr>
              <a:t>) {</a:t>
            </a:r>
            <a:endParaRPr lang="en-US" dirty="0"/>
          </a:p>
          <a:p>
            <a:pPr marL="0" indent="0">
              <a:buClr>
                <a:srgbClr val="000000"/>
              </a:buClr>
              <a:buNone/>
            </a:pPr>
            <a:r>
              <a:rPr lang="en-US" dirty="0">
                <a:ea typeface="+mn-lt"/>
                <a:cs typeface="+mn-lt"/>
              </a:rPr>
              <a:t>        Scanner </a:t>
            </a:r>
            <a:r>
              <a:rPr lang="en-US" dirty="0" err="1">
                <a:ea typeface="+mn-lt"/>
                <a:cs typeface="+mn-lt"/>
              </a:rPr>
              <a:t>scanner</a:t>
            </a:r>
            <a:r>
              <a:rPr lang="en-US" dirty="0">
                <a:ea typeface="+mn-lt"/>
                <a:cs typeface="+mn-lt"/>
              </a:rPr>
              <a:t> = new Scanner(System.in);</a:t>
            </a:r>
            <a:endParaRPr lang="en-US" dirty="0"/>
          </a:p>
          <a:p>
            <a:pPr marL="0" indent="0">
              <a:buClr>
                <a:srgbClr val="000000"/>
              </a:buClr>
              <a:buNone/>
            </a:pPr>
            <a:r>
              <a:rPr lang="en-US" dirty="0">
                <a:ea typeface="+mn-lt"/>
                <a:cs typeface="+mn-lt"/>
              </a:rPr>
              <a:t>        </a:t>
            </a:r>
            <a:r>
              <a:rPr lang="en-US" dirty="0" err="1">
                <a:ea typeface="+mn-lt"/>
                <a:cs typeface="+mn-lt"/>
              </a:rPr>
              <a:t>System.out.print</a:t>
            </a:r>
            <a:r>
              <a:rPr lang="en-US" dirty="0">
                <a:ea typeface="+mn-lt"/>
                <a:cs typeface="+mn-lt"/>
              </a:rPr>
              <a:t>("Enter a string: ");</a:t>
            </a:r>
            <a:endParaRPr lang="en-US" dirty="0"/>
          </a:p>
          <a:p>
            <a:pPr marL="0" indent="0">
              <a:buClr>
                <a:srgbClr val="000000"/>
              </a:buClr>
              <a:buNone/>
            </a:pPr>
            <a:r>
              <a:rPr lang="en-US" dirty="0">
                <a:ea typeface="+mn-lt"/>
                <a:cs typeface="+mn-lt"/>
              </a:rPr>
              <a:t>        String str = </a:t>
            </a:r>
            <a:r>
              <a:rPr lang="en-US" dirty="0" err="1">
                <a:ea typeface="+mn-lt"/>
                <a:cs typeface="+mn-lt"/>
              </a:rPr>
              <a:t>scanner.nextLine</a:t>
            </a:r>
            <a:r>
              <a:rPr lang="en-US" dirty="0">
                <a:ea typeface="+mn-lt"/>
                <a:cs typeface="+mn-lt"/>
              </a:rPr>
              <a:t>();</a:t>
            </a:r>
            <a:endParaRPr lang="en-US" dirty="0"/>
          </a:p>
          <a:p>
            <a:pPr marL="0" indent="0">
              <a:buClr>
                <a:srgbClr val="000000"/>
              </a:buClr>
              <a:buNone/>
            </a:pPr>
            <a:r>
              <a:rPr lang="en-US" dirty="0">
                <a:ea typeface="+mn-lt"/>
                <a:cs typeface="+mn-lt"/>
              </a:rPr>
              <a:t>        </a:t>
            </a:r>
            <a:r>
              <a:rPr lang="en-US" dirty="0" err="1">
                <a:ea typeface="+mn-lt"/>
                <a:cs typeface="+mn-lt"/>
              </a:rPr>
              <a:t>System.out.println</a:t>
            </a:r>
            <a:r>
              <a:rPr lang="en-US" dirty="0">
                <a:ea typeface="+mn-lt"/>
                <a:cs typeface="+mn-lt"/>
              </a:rPr>
              <a:t>("You entered: " + str);</a:t>
            </a:r>
            <a:endParaRPr lang="en-US" dirty="0"/>
          </a:p>
          <a:p>
            <a:pPr marL="0" indent="0">
              <a:buClr>
                <a:srgbClr val="000000"/>
              </a:buClr>
              <a:buNone/>
            </a:pPr>
            <a:r>
              <a:rPr lang="en-US" dirty="0">
                <a:ea typeface="+mn-lt"/>
                <a:cs typeface="+mn-lt"/>
              </a:rPr>
              <a:t>        </a:t>
            </a:r>
            <a:r>
              <a:rPr lang="en-US" dirty="0" err="1">
                <a:ea typeface="+mn-lt"/>
                <a:cs typeface="+mn-lt"/>
              </a:rPr>
              <a:t>scanner.close</a:t>
            </a:r>
            <a:r>
              <a:rPr lang="en-US" dirty="0">
                <a:ea typeface="+mn-lt"/>
                <a:cs typeface="+mn-lt"/>
              </a:rPr>
              <a:t>();</a:t>
            </a:r>
            <a:endParaRPr lang="en-US" dirty="0"/>
          </a:p>
          <a:p>
            <a:pPr marL="0" indent="0">
              <a:buClr>
                <a:srgbClr val="000000"/>
              </a:buClr>
              <a:buNone/>
            </a:pPr>
            <a:r>
              <a:rPr lang="en-US" dirty="0">
                <a:ea typeface="+mn-lt"/>
                <a:cs typeface="+mn-lt"/>
              </a:rPr>
              <a:t>    }</a:t>
            </a:r>
            <a:endParaRPr lang="en-US" dirty="0"/>
          </a:p>
          <a:p>
            <a:pPr marL="0" indent="0">
              <a:buClr>
                <a:srgbClr val="000000"/>
              </a:buClr>
              <a:buNone/>
            </a:pPr>
            <a:r>
              <a:rPr lang="en-US" dirty="0">
                <a:ea typeface="+mn-lt"/>
                <a:cs typeface="+mn-lt"/>
              </a:rPr>
              <a:t>}</a:t>
            </a:r>
            <a:endParaRPr lang="en-US" dirty="0"/>
          </a:p>
          <a:p>
            <a:pPr>
              <a:buClr>
                <a:srgbClr val="000000"/>
              </a:buClr>
            </a:pPr>
            <a:endParaRPr lang="en-US" dirty="0"/>
          </a:p>
        </p:txBody>
      </p:sp>
    </p:spTree>
    <p:extLst>
      <p:ext uri="{BB962C8B-B14F-4D97-AF65-F5344CB8AC3E}">
        <p14:creationId xmlns:p14="http://schemas.microsoft.com/office/powerpoint/2010/main" val="17834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CB36A-4A2F-3044-6FA8-E3C30D566D95}"/>
              </a:ext>
            </a:extLst>
          </p:cNvPr>
          <p:cNvSpPr>
            <a:spLocks noGrp="1"/>
          </p:cNvSpPr>
          <p:nvPr>
            <p:ph idx="1"/>
          </p:nvPr>
        </p:nvSpPr>
        <p:spPr>
          <a:xfrm>
            <a:off x="652371" y="317501"/>
            <a:ext cx="10620855" cy="6261099"/>
          </a:xfrm>
        </p:spPr>
        <p:txBody>
          <a:bodyPr vert="horz" lIns="91440" tIns="45720" rIns="91440" bIns="45720" rtlCol="0" anchor="t">
            <a:normAutofit fontScale="92500" lnSpcReduction="10000"/>
          </a:bodyPr>
          <a:lstStyle/>
          <a:p>
            <a:r>
              <a:rPr lang="en-US" b="1" dirty="0">
                <a:highlight>
                  <a:srgbClr val="C0C0C0"/>
                </a:highlight>
              </a:rPr>
              <a:t>Examples:</a:t>
            </a:r>
          </a:p>
          <a:p>
            <a:pPr marL="0" indent="0">
              <a:buClr>
                <a:srgbClr val="000000"/>
              </a:buClr>
              <a:buNone/>
            </a:pPr>
            <a:endParaRPr lang="en-US" dirty="0">
              <a:ea typeface="+mn-lt"/>
              <a:cs typeface="+mn-lt"/>
            </a:endParaRPr>
          </a:p>
          <a:p>
            <a:pPr>
              <a:buNone/>
            </a:pPr>
            <a:r>
              <a:rPr lang="en-US" dirty="0">
                <a:ea typeface="+mn-lt"/>
                <a:cs typeface="+mn-lt"/>
              </a:rPr>
              <a:t>import </a:t>
            </a:r>
            <a:r>
              <a:rPr lang="en-US" dirty="0" err="1">
                <a:ea typeface="+mn-lt"/>
                <a:cs typeface="+mn-lt"/>
              </a:rPr>
              <a:t>java.io.BufferedReader</a:t>
            </a:r>
            <a:r>
              <a:rPr lang="en-US" dirty="0">
                <a:ea typeface="+mn-lt"/>
                <a:cs typeface="+mn-lt"/>
              </a:rPr>
              <a:t>;</a:t>
            </a:r>
            <a:endParaRPr lang="en-US" dirty="0"/>
          </a:p>
          <a:p>
            <a:pPr>
              <a:buNone/>
            </a:pPr>
            <a:r>
              <a:rPr lang="en-US" dirty="0">
                <a:ea typeface="+mn-lt"/>
                <a:cs typeface="+mn-lt"/>
              </a:rPr>
              <a:t>import </a:t>
            </a:r>
            <a:r>
              <a:rPr lang="en-US" dirty="0" err="1">
                <a:ea typeface="+mn-lt"/>
                <a:cs typeface="+mn-lt"/>
              </a:rPr>
              <a:t>java.io.IOException</a:t>
            </a:r>
            <a:r>
              <a:rPr lang="en-US" dirty="0">
                <a:ea typeface="+mn-lt"/>
                <a:cs typeface="+mn-lt"/>
              </a:rPr>
              <a:t>;</a:t>
            </a:r>
            <a:endParaRPr lang="en-US" dirty="0"/>
          </a:p>
          <a:p>
            <a:pPr>
              <a:buNone/>
            </a:pPr>
            <a:r>
              <a:rPr lang="en-US" dirty="0">
                <a:ea typeface="+mn-lt"/>
                <a:cs typeface="+mn-lt"/>
              </a:rPr>
              <a:t>import </a:t>
            </a:r>
            <a:r>
              <a:rPr lang="en-US" dirty="0" err="1">
                <a:ea typeface="+mn-lt"/>
                <a:cs typeface="+mn-lt"/>
              </a:rPr>
              <a:t>java.io.InputStreamReader</a:t>
            </a:r>
            <a:r>
              <a:rPr lang="en-US" dirty="0">
                <a:ea typeface="+mn-lt"/>
                <a:cs typeface="+mn-lt"/>
              </a:rPr>
              <a:t>;</a:t>
            </a:r>
            <a:endParaRPr lang="en-US" dirty="0"/>
          </a:p>
          <a:p>
            <a:pPr>
              <a:buNone/>
            </a:pPr>
            <a:r>
              <a:rPr lang="en-US" dirty="0">
                <a:ea typeface="+mn-lt"/>
                <a:cs typeface="+mn-lt"/>
              </a:rPr>
              <a:t>public class </a:t>
            </a:r>
            <a:r>
              <a:rPr lang="en-US" dirty="0" err="1">
                <a:ea typeface="+mn-lt"/>
                <a:cs typeface="+mn-lt"/>
              </a:rPr>
              <a:t>ReadInput</a:t>
            </a:r>
            <a:r>
              <a:rPr lang="en-US" dirty="0">
                <a:ea typeface="+mn-lt"/>
                <a:cs typeface="+mn-lt"/>
              </a:rPr>
              <a:t> {</a:t>
            </a:r>
            <a:endParaRPr lang="en-US" dirty="0"/>
          </a:p>
          <a:p>
            <a:pPr>
              <a:buNone/>
            </a:pPr>
            <a:r>
              <a:rPr lang="en-US" dirty="0">
                <a:ea typeface="+mn-lt"/>
                <a:cs typeface="+mn-lt"/>
              </a:rPr>
              <a:t>    public static void main(String[] </a:t>
            </a:r>
            <a:r>
              <a:rPr lang="en-US" dirty="0" err="1">
                <a:ea typeface="+mn-lt"/>
                <a:cs typeface="+mn-lt"/>
              </a:rPr>
              <a:t>args</a:t>
            </a:r>
            <a:r>
              <a:rPr lang="en-US" dirty="0">
                <a:ea typeface="+mn-lt"/>
                <a:cs typeface="+mn-lt"/>
              </a:rPr>
              <a:t>) throws </a:t>
            </a:r>
            <a:r>
              <a:rPr lang="en-US" dirty="0" err="1">
                <a:ea typeface="+mn-lt"/>
                <a:cs typeface="+mn-lt"/>
              </a:rPr>
              <a:t>IOException</a:t>
            </a:r>
            <a:r>
              <a:rPr lang="en-US" dirty="0">
                <a:ea typeface="+mn-lt"/>
                <a:cs typeface="+mn-lt"/>
              </a:rPr>
              <a:t> {</a:t>
            </a:r>
            <a:endParaRPr lang="en-US" dirty="0"/>
          </a:p>
          <a:p>
            <a:pPr>
              <a:buNone/>
            </a:pPr>
            <a:r>
              <a:rPr lang="en-US" dirty="0">
                <a:ea typeface="+mn-lt"/>
                <a:cs typeface="+mn-lt"/>
              </a:rPr>
              <a:t>        </a:t>
            </a:r>
            <a:r>
              <a:rPr lang="en-US" dirty="0" err="1">
                <a:ea typeface="+mn-lt"/>
                <a:cs typeface="+mn-lt"/>
              </a:rPr>
              <a:t>BufferedReader</a:t>
            </a:r>
            <a:r>
              <a:rPr lang="en-US" dirty="0">
                <a:ea typeface="+mn-lt"/>
                <a:cs typeface="+mn-lt"/>
              </a:rPr>
              <a:t> reader = new </a:t>
            </a:r>
            <a:r>
              <a:rPr lang="en-US" dirty="0" err="1">
                <a:ea typeface="+mn-lt"/>
                <a:cs typeface="+mn-lt"/>
              </a:rPr>
              <a:t>BufferedReader</a:t>
            </a:r>
            <a:r>
              <a:rPr lang="en-US" dirty="0">
                <a:ea typeface="+mn-lt"/>
                <a:cs typeface="+mn-lt"/>
              </a:rPr>
              <a:t>(new </a:t>
            </a:r>
            <a:r>
              <a:rPr lang="en-US" dirty="0" err="1">
                <a:ea typeface="+mn-lt"/>
                <a:cs typeface="+mn-lt"/>
              </a:rPr>
              <a:t>InputStreamReader</a:t>
            </a:r>
            <a:r>
              <a:rPr lang="en-US" dirty="0">
                <a:ea typeface="+mn-lt"/>
                <a:cs typeface="+mn-lt"/>
              </a:rPr>
              <a:t>(System.in));</a:t>
            </a:r>
            <a:endParaRPr lang="en-US" dirty="0"/>
          </a:p>
          <a:p>
            <a:pPr>
              <a:buNone/>
            </a:pPr>
            <a:r>
              <a:rPr lang="en-US" dirty="0">
                <a:ea typeface="+mn-lt"/>
                <a:cs typeface="+mn-lt"/>
              </a:rPr>
              <a:t>        </a:t>
            </a:r>
            <a:r>
              <a:rPr lang="en-US" dirty="0" err="1">
                <a:ea typeface="+mn-lt"/>
                <a:cs typeface="+mn-lt"/>
              </a:rPr>
              <a:t>System.out.print</a:t>
            </a:r>
            <a:r>
              <a:rPr lang="en-US" dirty="0">
                <a:ea typeface="+mn-lt"/>
                <a:cs typeface="+mn-lt"/>
              </a:rPr>
              <a:t>("Enter a string: ");</a:t>
            </a:r>
            <a:endParaRPr lang="en-US" dirty="0"/>
          </a:p>
          <a:p>
            <a:pPr>
              <a:buNone/>
            </a:pPr>
            <a:r>
              <a:rPr lang="en-US" dirty="0">
                <a:ea typeface="+mn-lt"/>
                <a:cs typeface="+mn-lt"/>
              </a:rPr>
              <a:t>        String str = </a:t>
            </a:r>
            <a:r>
              <a:rPr lang="en-US" dirty="0" err="1">
                <a:ea typeface="+mn-lt"/>
                <a:cs typeface="+mn-lt"/>
              </a:rPr>
              <a:t>reader.readLine</a:t>
            </a:r>
            <a:r>
              <a:rPr lang="en-US" dirty="0">
                <a:ea typeface="+mn-lt"/>
                <a:cs typeface="+mn-lt"/>
              </a:rPr>
              <a:t>();</a:t>
            </a:r>
            <a:endParaRPr lang="en-US" dirty="0"/>
          </a:p>
          <a:p>
            <a:pPr>
              <a:buNone/>
            </a:pPr>
            <a:r>
              <a:rPr lang="en-US" dirty="0">
                <a:ea typeface="+mn-lt"/>
                <a:cs typeface="+mn-lt"/>
              </a:rPr>
              <a:t>        </a:t>
            </a:r>
            <a:r>
              <a:rPr lang="en-US" dirty="0" err="1">
                <a:ea typeface="+mn-lt"/>
                <a:cs typeface="+mn-lt"/>
              </a:rPr>
              <a:t>System.out.println</a:t>
            </a:r>
            <a:r>
              <a:rPr lang="en-US" dirty="0">
                <a:ea typeface="+mn-lt"/>
                <a:cs typeface="+mn-lt"/>
              </a:rPr>
              <a:t>("You entered: " + str);</a:t>
            </a:r>
            <a:endParaRPr lang="en-US" dirty="0"/>
          </a:p>
          <a:p>
            <a:pPr>
              <a:buNone/>
            </a:pPr>
            <a:r>
              <a:rPr lang="en-US" dirty="0">
                <a:ea typeface="+mn-lt"/>
                <a:cs typeface="+mn-lt"/>
              </a:rPr>
              <a:t>        </a:t>
            </a:r>
            <a:r>
              <a:rPr lang="en-US" dirty="0" err="1">
                <a:ea typeface="+mn-lt"/>
                <a:cs typeface="+mn-lt"/>
              </a:rPr>
              <a:t>reader.close</a:t>
            </a:r>
            <a:r>
              <a:rPr lang="en-US" dirty="0">
                <a:ea typeface="+mn-lt"/>
                <a:cs typeface="+mn-lt"/>
              </a:rPr>
              <a:t>();</a:t>
            </a:r>
            <a:endParaRPr lang="en-US" dirty="0"/>
          </a:p>
          <a:p>
            <a:pPr>
              <a:buNone/>
            </a:pPr>
            <a:r>
              <a:rPr lang="en-US" dirty="0">
                <a:ea typeface="+mn-lt"/>
                <a:cs typeface="+mn-lt"/>
              </a:rPr>
              <a:t>    }</a:t>
            </a:r>
            <a:endParaRPr lang="en-US" dirty="0"/>
          </a:p>
          <a:p>
            <a:pPr>
              <a:buNone/>
            </a:pPr>
            <a:r>
              <a:rPr lang="en-US" dirty="0">
                <a:ea typeface="+mn-lt"/>
                <a:cs typeface="+mn-lt"/>
              </a:rPr>
              <a:t>}</a:t>
            </a:r>
            <a:endParaRPr lang="en-US" dirty="0"/>
          </a:p>
          <a:p>
            <a:pPr marL="0" indent="0">
              <a:buNone/>
            </a:pPr>
            <a:endParaRPr lang="en-US" dirty="0"/>
          </a:p>
          <a:p>
            <a:pPr>
              <a:buClr>
                <a:srgbClr val="000000"/>
              </a:buClr>
            </a:pPr>
            <a:endParaRPr lang="en-US" dirty="0"/>
          </a:p>
        </p:txBody>
      </p:sp>
    </p:spTree>
    <p:extLst>
      <p:ext uri="{BB962C8B-B14F-4D97-AF65-F5344CB8AC3E}">
        <p14:creationId xmlns:p14="http://schemas.microsoft.com/office/powerpoint/2010/main" val="24486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61A8-0FA2-B056-0CAC-C166B7DF0784}"/>
              </a:ext>
            </a:extLst>
          </p:cNvPr>
          <p:cNvSpPr>
            <a:spLocks noGrp="1"/>
          </p:cNvSpPr>
          <p:nvPr>
            <p:ph type="title"/>
          </p:nvPr>
        </p:nvSpPr>
        <p:spPr>
          <a:xfrm>
            <a:off x="652371" y="374530"/>
            <a:ext cx="10625229" cy="514450"/>
          </a:xfrm>
        </p:spPr>
        <p:txBody>
          <a:bodyPr>
            <a:normAutofit fontScale="90000"/>
          </a:bodyPr>
          <a:lstStyle/>
          <a:p>
            <a:r>
              <a:rPr lang="en-US" dirty="0"/>
              <a:t>File Reading and Writing</a:t>
            </a:r>
          </a:p>
        </p:txBody>
      </p:sp>
      <p:sp>
        <p:nvSpPr>
          <p:cNvPr id="3" name="Content Placeholder 2">
            <a:extLst>
              <a:ext uri="{FF2B5EF4-FFF2-40B4-BE49-F238E27FC236}">
                <a16:creationId xmlns:a16="http://schemas.microsoft.com/office/drawing/2014/main" id="{65BBEA27-553B-D1EE-9195-DCAAAA7CE624}"/>
              </a:ext>
            </a:extLst>
          </p:cNvPr>
          <p:cNvSpPr>
            <a:spLocks noGrp="1"/>
          </p:cNvSpPr>
          <p:nvPr>
            <p:ph idx="1"/>
          </p:nvPr>
        </p:nvSpPr>
        <p:spPr>
          <a:xfrm>
            <a:off x="652371" y="1074708"/>
            <a:ext cx="10620855" cy="5501495"/>
          </a:xfrm>
        </p:spPr>
        <p:txBody>
          <a:bodyPr vert="horz" lIns="91440" tIns="45720" rIns="91440" bIns="45720" rtlCol="0" anchor="t">
            <a:normAutofit/>
          </a:bodyPr>
          <a:lstStyle/>
          <a:p>
            <a:r>
              <a:rPr lang="en-US" b="1" dirty="0">
                <a:highlight>
                  <a:srgbClr val="C0C0C0"/>
                </a:highlight>
                <a:ea typeface="+mn-lt"/>
                <a:cs typeface="+mn-lt"/>
              </a:rPr>
              <a:t>Using </a:t>
            </a:r>
            <a:r>
              <a:rPr lang="en-US" b="1" dirty="0" err="1">
                <a:highlight>
                  <a:srgbClr val="C0C0C0"/>
                </a:highlight>
                <a:ea typeface="+mn-lt"/>
                <a:cs typeface="+mn-lt"/>
              </a:rPr>
              <a:t>FileReader</a:t>
            </a:r>
            <a:r>
              <a:rPr lang="en-US" b="1" dirty="0">
                <a:highlight>
                  <a:srgbClr val="C0C0C0"/>
                </a:highlight>
                <a:ea typeface="+mn-lt"/>
                <a:cs typeface="+mn-lt"/>
              </a:rPr>
              <a:t> and </a:t>
            </a:r>
            <a:r>
              <a:rPr lang="en-US" b="1" dirty="0" err="1">
                <a:highlight>
                  <a:srgbClr val="C0C0C0"/>
                </a:highlight>
                <a:ea typeface="+mn-lt"/>
                <a:cs typeface="+mn-lt"/>
              </a:rPr>
              <a:t>FileWriter</a:t>
            </a:r>
            <a:r>
              <a:rPr lang="en-US" b="1" dirty="0">
                <a:highlight>
                  <a:srgbClr val="C0C0C0"/>
                </a:highlight>
                <a:ea typeface="+mn-lt"/>
                <a:cs typeface="+mn-lt"/>
              </a:rPr>
              <a:t>:</a:t>
            </a:r>
          </a:p>
          <a:p>
            <a:pPr marL="0" indent="0">
              <a:buClr>
                <a:srgbClr val="000000"/>
              </a:buClr>
              <a:buNone/>
            </a:pPr>
            <a:r>
              <a:rPr lang="en-US" dirty="0">
                <a:ea typeface="+mn-lt"/>
                <a:cs typeface="+mn-lt"/>
              </a:rPr>
              <a:t>        </a:t>
            </a:r>
            <a:r>
              <a:rPr lang="en-US" sz="1800" dirty="0">
                <a:ea typeface="+mn-lt"/>
                <a:cs typeface="+mn-lt"/>
              </a:rPr>
              <a:t>         The </a:t>
            </a:r>
            <a:r>
              <a:rPr lang="en-US" sz="1800" dirty="0" err="1">
                <a:ea typeface="+mn-lt"/>
                <a:cs typeface="+mn-lt"/>
              </a:rPr>
              <a:t>FileReader</a:t>
            </a:r>
            <a:r>
              <a:rPr lang="en-US" sz="1800" dirty="0">
                <a:ea typeface="+mn-lt"/>
                <a:cs typeface="+mn-lt"/>
              </a:rPr>
              <a:t> and </a:t>
            </a:r>
            <a:r>
              <a:rPr lang="en-US" sz="1800" dirty="0" err="1">
                <a:ea typeface="+mn-lt"/>
                <a:cs typeface="+mn-lt"/>
              </a:rPr>
              <a:t>FileWriter</a:t>
            </a:r>
            <a:r>
              <a:rPr lang="en-US" sz="1800" dirty="0">
                <a:ea typeface="+mn-lt"/>
                <a:cs typeface="+mn-lt"/>
              </a:rPr>
              <a:t> classes provide a convenient way to read and write  character data from/to a file. You can use these classes to read/write data one character at a time.</a:t>
            </a:r>
            <a:endParaRPr lang="en-US" sz="1800" dirty="0">
              <a:highlight>
                <a:srgbClr val="C0C0C0"/>
              </a:highlight>
              <a:ea typeface="+mn-lt"/>
              <a:cs typeface="+mn-lt"/>
            </a:endParaRPr>
          </a:p>
          <a:p>
            <a:r>
              <a:rPr lang="en-US" b="1" dirty="0">
                <a:highlight>
                  <a:srgbClr val="C0C0C0"/>
                </a:highlight>
                <a:ea typeface="+mn-lt"/>
                <a:cs typeface="+mn-lt"/>
              </a:rPr>
              <a:t>Using </a:t>
            </a:r>
            <a:r>
              <a:rPr lang="en-US" b="1" dirty="0" err="1">
                <a:highlight>
                  <a:srgbClr val="C0C0C0"/>
                </a:highlight>
                <a:ea typeface="+mn-lt"/>
                <a:cs typeface="+mn-lt"/>
              </a:rPr>
              <a:t>BufferedReader</a:t>
            </a:r>
            <a:r>
              <a:rPr lang="en-US" b="1" dirty="0">
                <a:highlight>
                  <a:srgbClr val="C0C0C0"/>
                </a:highlight>
                <a:ea typeface="+mn-lt"/>
                <a:cs typeface="+mn-lt"/>
              </a:rPr>
              <a:t> and </a:t>
            </a:r>
            <a:r>
              <a:rPr lang="en-US" b="1" dirty="0" err="1">
                <a:highlight>
                  <a:srgbClr val="C0C0C0"/>
                </a:highlight>
                <a:ea typeface="+mn-lt"/>
                <a:cs typeface="+mn-lt"/>
              </a:rPr>
              <a:t>BufferedWriter</a:t>
            </a:r>
            <a:r>
              <a:rPr lang="en-US" b="1" dirty="0">
                <a:highlight>
                  <a:srgbClr val="C0C0C0"/>
                </a:highlight>
                <a:ea typeface="+mn-lt"/>
                <a:cs typeface="+mn-lt"/>
              </a:rPr>
              <a:t>:</a:t>
            </a:r>
            <a:endParaRPr lang="en-US" b="1" dirty="0">
              <a:highlight>
                <a:srgbClr val="C0C0C0"/>
              </a:highlight>
            </a:endParaRPr>
          </a:p>
          <a:p>
            <a:pPr marL="0" indent="0">
              <a:buClr>
                <a:srgbClr val="000000"/>
              </a:buClr>
              <a:buNone/>
            </a:pPr>
            <a:r>
              <a:rPr lang="en-US" dirty="0">
                <a:ea typeface="+mn-lt"/>
                <a:cs typeface="+mn-lt"/>
              </a:rPr>
              <a:t>                </a:t>
            </a:r>
            <a:r>
              <a:rPr lang="en-US" sz="1800" dirty="0">
                <a:ea typeface="+mn-lt"/>
                <a:cs typeface="+mn-lt"/>
              </a:rPr>
              <a:t> The </a:t>
            </a:r>
            <a:r>
              <a:rPr lang="en-US" sz="1800" dirty="0" err="1">
                <a:ea typeface="+mn-lt"/>
                <a:cs typeface="+mn-lt"/>
              </a:rPr>
              <a:t>BufferedReader</a:t>
            </a:r>
            <a:r>
              <a:rPr lang="en-US" sz="1800" dirty="0">
                <a:ea typeface="+mn-lt"/>
                <a:cs typeface="+mn-lt"/>
              </a:rPr>
              <a:t> and </a:t>
            </a:r>
            <a:r>
              <a:rPr lang="en-US" sz="1800" dirty="0" err="1">
                <a:ea typeface="+mn-lt"/>
                <a:cs typeface="+mn-lt"/>
              </a:rPr>
              <a:t>BufferedWriter</a:t>
            </a:r>
            <a:r>
              <a:rPr lang="en-US" sz="1800" dirty="0">
                <a:ea typeface="+mn-lt"/>
                <a:cs typeface="+mn-lt"/>
              </a:rPr>
              <a:t> classes provide a more efficient way to read and write data from/to a file. You can use these classes to read/write data in chunks.</a:t>
            </a:r>
            <a:endParaRPr lang="en-US" sz="1800"/>
          </a:p>
          <a:p>
            <a:pPr marL="0" indent="0">
              <a:buNone/>
            </a:pPr>
            <a:endParaRPr lang="en-US" sz="1800" dirty="0">
              <a:highlight>
                <a:srgbClr val="C0C0C0"/>
              </a:highlight>
            </a:endParaRPr>
          </a:p>
          <a:p>
            <a:r>
              <a:rPr lang="en-US" b="1" dirty="0">
                <a:highlight>
                  <a:srgbClr val="C0C0C0"/>
                </a:highlight>
                <a:ea typeface="+mn-lt"/>
                <a:cs typeface="+mn-lt"/>
              </a:rPr>
              <a:t>Using </a:t>
            </a:r>
            <a:r>
              <a:rPr lang="en-US" b="1" dirty="0" err="1">
                <a:highlight>
                  <a:srgbClr val="C0C0C0"/>
                </a:highlight>
                <a:ea typeface="+mn-lt"/>
                <a:cs typeface="+mn-lt"/>
              </a:rPr>
              <a:t>FileInputStream</a:t>
            </a:r>
            <a:r>
              <a:rPr lang="en-US" b="1" dirty="0">
                <a:highlight>
                  <a:srgbClr val="C0C0C0"/>
                </a:highlight>
                <a:ea typeface="+mn-lt"/>
                <a:cs typeface="+mn-lt"/>
              </a:rPr>
              <a:t> and </a:t>
            </a:r>
            <a:r>
              <a:rPr lang="en-US" b="1" dirty="0" err="1">
                <a:highlight>
                  <a:srgbClr val="C0C0C0"/>
                </a:highlight>
                <a:ea typeface="+mn-lt"/>
                <a:cs typeface="+mn-lt"/>
              </a:rPr>
              <a:t>FileOutputStream</a:t>
            </a:r>
            <a:r>
              <a:rPr lang="en-US" b="1" dirty="0">
                <a:highlight>
                  <a:srgbClr val="C0C0C0"/>
                </a:highlight>
                <a:ea typeface="+mn-lt"/>
                <a:cs typeface="+mn-lt"/>
              </a:rPr>
              <a:t>:</a:t>
            </a:r>
            <a:endParaRPr lang="en-US" b="1" dirty="0">
              <a:highlight>
                <a:srgbClr val="C0C0C0"/>
              </a:highlight>
            </a:endParaRPr>
          </a:p>
          <a:p>
            <a:pPr marL="0" indent="0">
              <a:buNone/>
            </a:pPr>
            <a:r>
              <a:rPr lang="en-US" b="1" dirty="0">
                <a:ea typeface="+mn-lt"/>
                <a:cs typeface="+mn-lt"/>
              </a:rPr>
              <a:t>   </a:t>
            </a:r>
            <a:r>
              <a:rPr lang="en-US" dirty="0">
                <a:ea typeface="+mn-lt"/>
                <a:cs typeface="+mn-lt"/>
              </a:rPr>
              <a:t>              </a:t>
            </a:r>
            <a:r>
              <a:rPr lang="en-US" sz="1800" dirty="0">
                <a:ea typeface="+mn-lt"/>
                <a:cs typeface="+mn-lt"/>
              </a:rPr>
              <a:t>The </a:t>
            </a:r>
            <a:r>
              <a:rPr lang="en-US" sz="1800" dirty="0" err="1">
                <a:ea typeface="+mn-lt"/>
                <a:cs typeface="+mn-lt"/>
              </a:rPr>
              <a:t>FileInputStream</a:t>
            </a:r>
            <a:r>
              <a:rPr lang="en-US" sz="1800" dirty="0">
                <a:ea typeface="+mn-lt"/>
                <a:cs typeface="+mn-lt"/>
              </a:rPr>
              <a:t> and </a:t>
            </a:r>
            <a:r>
              <a:rPr lang="en-US" sz="1800" dirty="0" err="1">
                <a:ea typeface="+mn-lt"/>
                <a:cs typeface="+mn-lt"/>
              </a:rPr>
              <a:t>FileOutputStream</a:t>
            </a:r>
            <a:r>
              <a:rPr lang="en-US" sz="1800" dirty="0">
                <a:ea typeface="+mn-lt"/>
                <a:cs typeface="+mn-lt"/>
              </a:rPr>
              <a:t> classes provide a way to read and write binary data from/to a file. You can use these classes to read/write data in bytes.</a:t>
            </a:r>
            <a:endParaRPr lang="en-US" sz="1800" dirty="0"/>
          </a:p>
          <a:p>
            <a:pPr marL="0" indent="0">
              <a:buNone/>
            </a:pPr>
            <a:endParaRPr lang="en-US" sz="1800" dirty="0"/>
          </a:p>
        </p:txBody>
      </p:sp>
    </p:spTree>
    <p:extLst>
      <p:ext uri="{BB962C8B-B14F-4D97-AF65-F5344CB8AC3E}">
        <p14:creationId xmlns:p14="http://schemas.microsoft.com/office/powerpoint/2010/main" val="275466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05AACD-5279-4270-B933-D48329B24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87E866-F471-9EAC-EFAD-E0E1638A30C1}"/>
              </a:ext>
            </a:extLst>
          </p:cNvPr>
          <p:cNvSpPr>
            <a:spLocks noGrp="1"/>
          </p:cNvSpPr>
          <p:nvPr>
            <p:ph idx="1"/>
          </p:nvPr>
        </p:nvSpPr>
        <p:spPr>
          <a:xfrm>
            <a:off x="362283" y="238665"/>
            <a:ext cx="10915316" cy="6423802"/>
          </a:xfrm>
        </p:spPr>
        <p:txBody>
          <a:bodyPr vert="horz" lIns="91440" tIns="45720" rIns="91440" bIns="45720" rtlCol="0" anchor="t">
            <a:normAutofit fontScale="85000" lnSpcReduction="20000"/>
          </a:bodyPr>
          <a:lstStyle/>
          <a:p>
            <a:r>
              <a:rPr lang="en-US" b="1" dirty="0"/>
              <a:t>Example:    File Reader and File Writer</a:t>
            </a:r>
            <a:endParaRPr lang="en-US" dirty="0"/>
          </a:p>
          <a:p>
            <a:pPr>
              <a:buNone/>
            </a:pPr>
            <a:r>
              <a:rPr lang="en-US" dirty="0">
                <a:ea typeface="+mn-lt"/>
                <a:cs typeface="+mn-lt"/>
              </a:rPr>
              <a:t>import </a:t>
            </a:r>
            <a:r>
              <a:rPr lang="en-US" dirty="0" err="1">
                <a:ea typeface="+mn-lt"/>
                <a:cs typeface="+mn-lt"/>
              </a:rPr>
              <a:t>java.io.FileReader</a:t>
            </a:r>
            <a:r>
              <a:rPr lang="en-US" dirty="0">
                <a:ea typeface="+mn-lt"/>
                <a:cs typeface="+mn-lt"/>
              </a:rPr>
              <a:t>;</a:t>
            </a:r>
            <a:endParaRPr lang="en-US" dirty="0"/>
          </a:p>
          <a:p>
            <a:pPr>
              <a:buNone/>
            </a:pPr>
            <a:r>
              <a:rPr lang="en-US" dirty="0">
                <a:ea typeface="+mn-lt"/>
                <a:cs typeface="+mn-lt"/>
              </a:rPr>
              <a:t>import </a:t>
            </a:r>
            <a:r>
              <a:rPr lang="en-US" dirty="0" err="1">
                <a:ea typeface="+mn-lt"/>
                <a:cs typeface="+mn-lt"/>
              </a:rPr>
              <a:t>java.io.FileWriter</a:t>
            </a:r>
            <a:r>
              <a:rPr lang="en-US" dirty="0">
                <a:ea typeface="+mn-lt"/>
                <a:cs typeface="+mn-lt"/>
              </a:rPr>
              <a:t>;</a:t>
            </a:r>
            <a:endParaRPr lang="en-US" dirty="0"/>
          </a:p>
          <a:p>
            <a:pPr>
              <a:buNone/>
            </a:pPr>
            <a:r>
              <a:rPr lang="en-US" dirty="0">
                <a:ea typeface="+mn-lt"/>
                <a:cs typeface="+mn-lt"/>
              </a:rPr>
              <a:t>import </a:t>
            </a:r>
            <a:r>
              <a:rPr lang="en-US" dirty="0" err="1">
                <a:ea typeface="+mn-lt"/>
                <a:cs typeface="+mn-lt"/>
              </a:rPr>
              <a:t>java.io.IOException</a:t>
            </a:r>
            <a:r>
              <a:rPr lang="en-US" dirty="0">
                <a:ea typeface="+mn-lt"/>
                <a:cs typeface="+mn-lt"/>
              </a:rPr>
              <a:t>;</a:t>
            </a:r>
            <a:endParaRPr lang="en-US" dirty="0"/>
          </a:p>
          <a:p>
            <a:pPr>
              <a:buNone/>
            </a:pPr>
            <a:r>
              <a:rPr lang="en-US" dirty="0">
                <a:ea typeface="+mn-lt"/>
                <a:cs typeface="+mn-lt"/>
              </a:rPr>
              <a:t>public class </a:t>
            </a:r>
            <a:r>
              <a:rPr lang="en-US" dirty="0" err="1">
                <a:ea typeface="+mn-lt"/>
                <a:cs typeface="+mn-lt"/>
              </a:rPr>
              <a:t>FileReadWrite</a:t>
            </a:r>
            <a:r>
              <a:rPr lang="en-US" dirty="0">
                <a:ea typeface="+mn-lt"/>
                <a:cs typeface="+mn-lt"/>
              </a:rPr>
              <a:t> {</a:t>
            </a:r>
            <a:endParaRPr lang="en-US" dirty="0"/>
          </a:p>
          <a:p>
            <a:pPr>
              <a:buNone/>
            </a:pPr>
            <a:r>
              <a:rPr lang="en-US" dirty="0">
                <a:ea typeface="+mn-lt"/>
                <a:cs typeface="+mn-lt"/>
              </a:rPr>
              <a:t>    public static void main(String[] </a:t>
            </a:r>
            <a:r>
              <a:rPr lang="en-US" dirty="0" err="1">
                <a:ea typeface="+mn-lt"/>
                <a:cs typeface="+mn-lt"/>
              </a:rPr>
              <a:t>args</a:t>
            </a:r>
            <a:r>
              <a:rPr lang="en-US" dirty="0">
                <a:ea typeface="+mn-lt"/>
                <a:cs typeface="+mn-lt"/>
              </a:rPr>
              <a:t>) throws </a:t>
            </a:r>
            <a:r>
              <a:rPr lang="en-US" dirty="0" err="1">
                <a:ea typeface="+mn-lt"/>
                <a:cs typeface="+mn-lt"/>
              </a:rPr>
              <a:t>IOException</a:t>
            </a:r>
            <a:r>
              <a:rPr lang="en-US" dirty="0">
                <a:ea typeface="+mn-lt"/>
                <a:cs typeface="+mn-lt"/>
              </a:rPr>
              <a:t> {</a:t>
            </a:r>
            <a:endParaRPr lang="en-US" dirty="0"/>
          </a:p>
          <a:p>
            <a:pPr>
              <a:buNone/>
            </a:pPr>
            <a:r>
              <a:rPr lang="en-US" dirty="0">
                <a:ea typeface="+mn-lt"/>
                <a:cs typeface="+mn-lt"/>
              </a:rPr>
              <a:t>        </a:t>
            </a:r>
            <a:r>
              <a:rPr lang="en-US" dirty="0" err="1">
                <a:ea typeface="+mn-lt"/>
                <a:cs typeface="+mn-lt"/>
              </a:rPr>
              <a:t>FileReader</a:t>
            </a:r>
            <a:r>
              <a:rPr lang="en-US" dirty="0">
                <a:ea typeface="+mn-lt"/>
                <a:cs typeface="+mn-lt"/>
              </a:rPr>
              <a:t> reader = null;</a:t>
            </a:r>
            <a:endParaRPr lang="en-US" dirty="0"/>
          </a:p>
          <a:p>
            <a:pPr>
              <a:buNone/>
            </a:pPr>
            <a:r>
              <a:rPr lang="en-US" dirty="0">
                <a:ea typeface="+mn-lt"/>
                <a:cs typeface="+mn-lt"/>
              </a:rPr>
              <a:t>        </a:t>
            </a:r>
            <a:r>
              <a:rPr lang="en-US" dirty="0" err="1">
                <a:ea typeface="+mn-lt"/>
                <a:cs typeface="+mn-lt"/>
              </a:rPr>
              <a:t>FileWriter</a:t>
            </a:r>
            <a:r>
              <a:rPr lang="en-US" dirty="0">
                <a:ea typeface="+mn-lt"/>
                <a:cs typeface="+mn-lt"/>
              </a:rPr>
              <a:t> writer = null;</a:t>
            </a:r>
            <a:endParaRPr lang="en-US" dirty="0"/>
          </a:p>
          <a:p>
            <a:pPr>
              <a:buNone/>
            </a:pPr>
            <a:r>
              <a:rPr lang="en-US" dirty="0">
                <a:ea typeface="+mn-lt"/>
                <a:cs typeface="+mn-lt"/>
              </a:rPr>
              <a:t>        try {</a:t>
            </a:r>
            <a:endParaRPr lang="en-US" dirty="0"/>
          </a:p>
          <a:p>
            <a:pPr>
              <a:buNone/>
            </a:pPr>
            <a:r>
              <a:rPr lang="en-US" dirty="0">
                <a:ea typeface="+mn-lt"/>
                <a:cs typeface="+mn-lt"/>
              </a:rPr>
              <a:t>            reader = new </a:t>
            </a:r>
            <a:r>
              <a:rPr lang="en-US" dirty="0" err="1">
                <a:ea typeface="+mn-lt"/>
                <a:cs typeface="+mn-lt"/>
              </a:rPr>
              <a:t>FileReader</a:t>
            </a:r>
            <a:r>
              <a:rPr lang="en-US" dirty="0">
                <a:ea typeface="+mn-lt"/>
                <a:cs typeface="+mn-lt"/>
              </a:rPr>
              <a:t>("input.txt");</a:t>
            </a:r>
            <a:endParaRPr lang="en-US" dirty="0"/>
          </a:p>
          <a:p>
            <a:pPr>
              <a:buNone/>
            </a:pPr>
            <a:r>
              <a:rPr lang="en-US" dirty="0">
                <a:ea typeface="+mn-lt"/>
                <a:cs typeface="+mn-lt"/>
              </a:rPr>
              <a:t>            writer = new </a:t>
            </a:r>
            <a:r>
              <a:rPr lang="en-US" dirty="0" err="1">
                <a:ea typeface="+mn-lt"/>
                <a:cs typeface="+mn-lt"/>
              </a:rPr>
              <a:t>FileWriter</a:t>
            </a:r>
            <a:r>
              <a:rPr lang="en-US" dirty="0">
                <a:ea typeface="+mn-lt"/>
                <a:cs typeface="+mn-lt"/>
              </a:rPr>
              <a:t>("output.txt");</a:t>
            </a:r>
            <a:endParaRPr lang="en-US" dirty="0"/>
          </a:p>
          <a:p>
            <a:pPr>
              <a:buNone/>
            </a:pPr>
            <a:r>
              <a:rPr lang="en-US" dirty="0">
                <a:ea typeface="+mn-lt"/>
                <a:cs typeface="+mn-lt"/>
              </a:rPr>
              <a:t>            int </a:t>
            </a:r>
            <a:r>
              <a:rPr lang="en-US" dirty="0" err="1">
                <a:ea typeface="+mn-lt"/>
                <a:cs typeface="+mn-lt"/>
              </a:rPr>
              <a:t>ch</a:t>
            </a:r>
            <a:r>
              <a:rPr lang="en-US" dirty="0">
                <a:ea typeface="+mn-lt"/>
                <a:cs typeface="+mn-lt"/>
              </a:rPr>
              <a:t>;</a:t>
            </a:r>
            <a:endParaRPr lang="en-US" dirty="0"/>
          </a:p>
          <a:p>
            <a:pPr>
              <a:buNone/>
            </a:pPr>
            <a:r>
              <a:rPr lang="en-US" dirty="0">
                <a:ea typeface="+mn-lt"/>
                <a:cs typeface="+mn-lt"/>
              </a:rPr>
              <a:t>            while ((</a:t>
            </a:r>
            <a:r>
              <a:rPr lang="en-US" dirty="0" err="1">
                <a:ea typeface="+mn-lt"/>
                <a:cs typeface="+mn-lt"/>
              </a:rPr>
              <a:t>ch</a:t>
            </a:r>
            <a:r>
              <a:rPr lang="en-US" dirty="0">
                <a:ea typeface="+mn-lt"/>
                <a:cs typeface="+mn-lt"/>
              </a:rPr>
              <a:t> = </a:t>
            </a:r>
            <a:r>
              <a:rPr lang="en-US" dirty="0" err="1">
                <a:ea typeface="+mn-lt"/>
                <a:cs typeface="+mn-lt"/>
              </a:rPr>
              <a:t>reader.read</a:t>
            </a:r>
            <a:r>
              <a:rPr lang="en-US" dirty="0">
                <a:ea typeface="+mn-lt"/>
                <a:cs typeface="+mn-lt"/>
              </a:rPr>
              <a:t>()) != -1) {</a:t>
            </a:r>
            <a:endParaRPr lang="en-US" dirty="0"/>
          </a:p>
          <a:p>
            <a:pPr>
              <a:buNone/>
            </a:pPr>
            <a:r>
              <a:rPr lang="en-US" dirty="0">
                <a:ea typeface="+mn-lt"/>
                <a:cs typeface="+mn-lt"/>
              </a:rPr>
              <a:t>                </a:t>
            </a:r>
            <a:r>
              <a:rPr lang="en-US" dirty="0" err="1">
                <a:ea typeface="+mn-lt"/>
                <a:cs typeface="+mn-lt"/>
              </a:rPr>
              <a:t>writer.write</a:t>
            </a:r>
            <a:r>
              <a:rPr lang="en-US" dirty="0">
                <a:ea typeface="+mn-lt"/>
                <a:cs typeface="+mn-lt"/>
              </a:rPr>
              <a:t>(</a:t>
            </a:r>
            <a:r>
              <a:rPr lang="en-US" dirty="0" err="1">
                <a:ea typeface="+mn-lt"/>
                <a:cs typeface="+mn-lt"/>
              </a:rPr>
              <a:t>ch</a:t>
            </a:r>
            <a:r>
              <a:rPr lang="en-US" dirty="0">
                <a:ea typeface="+mn-lt"/>
                <a:cs typeface="+mn-lt"/>
              </a:rPr>
              <a:t>);</a:t>
            </a:r>
            <a:endParaRPr lang="en-US" dirty="0"/>
          </a:p>
          <a:p>
            <a:pPr>
              <a:buNone/>
            </a:pPr>
            <a:r>
              <a:rPr lang="en-US" dirty="0">
                <a:ea typeface="+mn-lt"/>
                <a:cs typeface="+mn-lt"/>
              </a:rPr>
              <a:t>            }</a:t>
            </a:r>
            <a:endParaRPr lang="en-US" dirty="0"/>
          </a:p>
          <a:p>
            <a:pPr>
              <a:buNone/>
            </a:pPr>
            <a:r>
              <a:rPr lang="en-US" dirty="0">
                <a:ea typeface="+mn-lt"/>
                <a:cs typeface="+mn-lt"/>
              </a:rPr>
              <a:t>        }</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0733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CD820-265A-0A9B-09B1-6098DEA54E98}"/>
              </a:ext>
            </a:extLst>
          </p:cNvPr>
          <p:cNvSpPr>
            <a:spLocks noGrp="1"/>
          </p:cNvSpPr>
          <p:nvPr>
            <p:ph idx="1"/>
          </p:nvPr>
        </p:nvSpPr>
        <p:spPr>
          <a:xfrm>
            <a:off x="652371" y="1419533"/>
            <a:ext cx="10620855" cy="4524067"/>
          </a:xfrm>
        </p:spPr>
        <p:txBody>
          <a:bodyPr vert="horz" lIns="91440" tIns="45720" rIns="91440" bIns="45720" rtlCol="0" anchor="t">
            <a:normAutofit lnSpcReduction="10000"/>
          </a:bodyPr>
          <a:lstStyle/>
          <a:p>
            <a:pPr marL="0" indent="0">
              <a:buNone/>
            </a:pPr>
            <a:r>
              <a:rPr lang="en-US" dirty="0">
                <a:ea typeface="+mn-lt"/>
                <a:cs typeface="+mn-lt"/>
              </a:rPr>
              <a:t> </a:t>
            </a:r>
            <a:r>
              <a:rPr lang="en-US" sz="1800" dirty="0">
                <a:ea typeface="+mn-lt"/>
                <a:cs typeface="+mn-lt"/>
              </a:rPr>
              <a:t>finally {</a:t>
            </a:r>
            <a:endParaRPr lang="en-US" sz="1800"/>
          </a:p>
          <a:p>
            <a:pPr marL="0" indent="0">
              <a:buClr>
                <a:srgbClr val="000000"/>
              </a:buClr>
              <a:buNone/>
            </a:pPr>
            <a:r>
              <a:rPr lang="en-US" sz="1800" dirty="0">
                <a:ea typeface="+mn-lt"/>
                <a:cs typeface="+mn-lt"/>
              </a:rPr>
              <a:t>            if (reader != null) {</a:t>
            </a:r>
          </a:p>
          <a:p>
            <a:pPr marL="0" indent="0">
              <a:buClr>
                <a:srgbClr val="000000"/>
              </a:buClr>
              <a:buNone/>
            </a:pPr>
            <a:r>
              <a:rPr lang="en-US" sz="1800" dirty="0">
                <a:ea typeface="+mn-lt"/>
                <a:cs typeface="+mn-lt"/>
              </a:rPr>
              <a:t>                </a:t>
            </a:r>
            <a:r>
              <a:rPr lang="en-US" sz="1800" dirty="0" err="1">
                <a:ea typeface="+mn-lt"/>
                <a:cs typeface="+mn-lt"/>
              </a:rPr>
              <a:t>reader.close</a:t>
            </a:r>
            <a:r>
              <a:rPr lang="en-US" sz="1800" dirty="0">
                <a:ea typeface="+mn-lt"/>
                <a:cs typeface="+mn-lt"/>
              </a:rPr>
              <a:t>();</a:t>
            </a:r>
          </a:p>
          <a:p>
            <a:pPr marL="0" indent="0">
              <a:buClr>
                <a:srgbClr val="000000"/>
              </a:buClr>
              <a:buNone/>
            </a:pPr>
            <a:r>
              <a:rPr lang="en-US" sz="1800" dirty="0">
                <a:ea typeface="+mn-lt"/>
                <a:cs typeface="+mn-lt"/>
              </a:rPr>
              <a:t>            }</a:t>
            </a:r>
          </a:p>
          <a:p>
            <a:pPr marL="0" indent="0">
              <a:buClr>
                <a:srgbClr val="000000"/>
              </a:buClr>
              <a:buNone/>
            </a:pPr>
            <a:r>
              <a:rPr lang="en-US" sz="1800" dirty="0">
                <a:ea typeface="+mn-lt"/>
                <a:cs typeface="+mn-lt"/>
              </a:rPr>
              <a:t>            if (writer != null) {</a:t>
            </a:r>
          </a:p>
          <a:p>
            <a:pPr marL="0" indent="0">
              <a:buClr>
                <a:srgbClr val="000000"/>
              </a:buClr>
              <a:buNone/>
            </a:pPr>
            <a:r>
              <a:rPr lang="en-US" sz="1800" dirty="0">
                <a:ea typeface="+mn-lt"/>
                <a:cs typeface="+mn-lt"/>
              </a:rPr>
              <a:t>                </a:t>
            </a:r>
            <a:r>
              <a:rPr lang="en-US" sz="1800" dirty="0" err="1">
                <a:ea typeface="+mn-lt"/>
                <a:cs typeface="+mn-lt"/>
              </a:rPr>
              <a:t>writer.close</a:t>
            </a:r>
            <a:r>
              <a:rPr lang="en-US" sz="1800" dirty="0">
                <a:ea typeface="+mn-lt"/>
                <a:cs typeface="+mn-lt"/>
              </a:rPr>
              <a:t>();</a:t>
            </a:r>
          </a:p>
          <a:p>
            <a:pPr marL="0" indent="0">
              <a:buClr>
                <a:srgbClr val="000000"/>
              </a:buClr>
              <a:buNone/>
            </a:pPr>
            <a:r>
              <a:rPr lang="en-US" sz="1800" dirty="0">
                <a:ea typeface="+mn-lt"/>
                <a:cs typeface="+mn-lt"/>
              </a:rPr>
              <a:t>            }</a:t>
            </a:r>
          </a:p>
          <a:p>
            <a:pPr marL="0" indent="0">
              <a:buClr>
                <a:srgbClr val="000000"/>
              </a:buClr>
              <a:buNone/>
            </a:pPr>
            <a:r>
              <a:rPr lang="en-US" sz="1800" dirty="0">
                <a:ea typeface="+mn-lt"/>
                <a:cs typeface="+mn-lt"/>
              </a:rPr>
              <a:t>        }</a:t>
            </a:r>
          </a:p>
          <a:p>
            <a:pPr marL="0" indent="0">
              <a:buClr>
                <a:srgbClr val="000000"/>
              </a:buClr>
              <a:buNone/>
            </a:pPr>
            <a:r>
              <a:rPr lang="en-US" sz="1800" dirty="0">
                <a:ea typeface="+mn-lt"/>
                <a:cs typeface="+mn-lt"/>
              </a:rPr>
              <a:t>    }</a:t>
            </a:r>
          </a:p>
          <a:p>
            <a:pPr marL="0" indent="0">
              <a:buClr>
                <a:srgbClr val="000000"/>
              </a:buClr>
              <a:buNone/>
            </a:pPr>
            <a:r>
              <a:rPr lang="en-US" sz="1800" dirty="0">
                <a:ea typeface="+mn-lt"/>
                <a:cs typeface="+mn-lt"/>
              </a:rPr>
              <a:t>}</a:t>
            </a:r>
            <a:endParaRPr lang="en-US" sz="1800" dirty="0"/>
          </a:p>
        </p:txBody>
      </p:sp>
    </p:spTree>
    <p:extLst>
      <p:ext uri="{BB962C8B-B14F-4D97-AF65-F5344CB8AC3E}">
        <p14:creationId xmlns:p14="http://schemas.microsoft.com/office/powerpoint/2010/main" val="176846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CD820-265A-0A9B-09B1-6098DEA54E98}"/>
              </a:ext>
            </a:extLst>
          </p:cNvPr>
          <p:cNvSpPr>
            <a:spLocks noGrp="1"/>
          </p:cNvSpPr>
          <p:nvPr>
            <p:ph idx="1"/>
          </p:nvPr>
        </p:nvSpPr>
        <p:spPr>
          <a:xfrm>
            <a:off x="652371" y="325695"/>
            <a:ext cx="10620855" cy="6035775"/>
          </a:xfrm>
        </p:spPr>
        <p:txBody>
          <a:bodyPr vert="horz" lIns="91440" tIns="45720" rIns="91440" bIns="45720" rtlCol="0" anchor="t">
            <a:normAutofit fontScale="92500" lnSpcReduction="20000"/>
          </a:bodyPr>
          <a:lstStyle/>
          <a:p>
            <a:pPr marL="0" indent="0">
              <a:buNone/>
            </a:pPr>
            <a:r>
              <a:rPr lang="en-US" sz="1800" b="1" dirty="0"/>
              <a:t>Example:    </a:t>
            </a:r>
            <a:r>
              <a:rPr lang="en-US" sz="1800" b="1" dirty="0">
                <a:ea typeface="+mn-lt"/>
                <a:cs typeface="+mn-lt"/>
              </a:rPr>
              <a:t>Buffered Reader and Buffered Writer</a:t>
            </a:r>
          </a:p>
          <a:p>
            <a:pPr>
              <a:buNone/>
            </a:pPr>
            <a:r>
              <a:rPr lang="en-US" sz="1800" dirty="0">
                <a:ea typeface="+mn-lt"/>
                <a:cs typeface="+mn-lt"/>
              </a:rPr>
              <a:t>import java.io.*;</a:t>
            </a:r>
            <a:endParaRPr lang="en-US" sz="1800" dirty="0"/>
          </a:p>
          <a:p>
            <a:pPr>
              <a:buNone/>
            </a:pPr>
            <a:r>
              <a:rPr lang="en-US" sz="1800" dirty="0">
                <a:ea typeface="+mn-lt"/>
                <a:cs typeface="+mn-lt"/>
              </a:rPr>
              <a:t>public class </a:t>
            </a:r>
            <a:r>
              <a:rPr lang="en-US" sz="1800" dirty="0" err="1">
                <a:ea typeface="+mn-lt"/>
                <a:cs typeface="+mn-lt"/>
              </a:rPr>
              <a:t>FileReadWrite</a:t>
            </a:r>
            <a:r>
              <a:rPr lang="en-US" sz="1800" dirty="0">
                <a:ea typeface="+mn-lt"/>
                <a:cs typeface="+mn-lt"/>
              </a:rPr>
              <a:t> {</a:t>
            </a:r>
            <a:endParaRPr lang="en-US" dirty="0"/>
          </a:p>
          <a:p>
            <a:pPr>
              <a:buNone/>
            </a:pPr>
            <a:r>
              <a:rPr lang="en-US" sz="1800" dirty="0">
                <a:ea typeface="+mn-lt"/>
                <a:cs typeface="+mn-lt"/>
              </a:rPr>
              <a:t>    public static void main(String[] </a:t>
            </a:r>
            <a:r>
              <a:rPr lang="en-US" sz="1800" dirty="0" err="1">
                <a:ea typeface="+mn-lt"/>
                <a:cs typeface="+mn-lt"/>
              </a:rPr>
              <a:t>args</a:t>
            </a:r>
            <a:r>
              <a:rPr lang="en-US" sz="1800" dirty="0">
                <a:ea typeface="+mn-lt"/>
                <a:cs typeface="+mn-lt"/>
              </a:rPr>
              <a:t>) throws </a:t>
            </a:r>
            <a:r>
              <a:rPr lang="en-US" sz="1800" dirty="0" err="1">
                <a:ea typeface="+mn-lt"/>
                <a:cs typeface="+mn-lt"/>
              </a:rPr>
              <a:t>IOException</a:t>
            </a:r>
            <a:r>
              <a:rPr lang="en-US" sz="1800" dirty="0">
                <a:ea typeface="+mn-lt"/>
                <a:cs typeface="+mn-lt"/>
              </a:rPr>
              <a:t> {</a:t>
            </a:r>
            <a:endParaRPr lang="en-US" dirty="0"/>
          </a:p>
          <a:p>
            <a:pPr>
              <a:buNone/>
            </a:pPr>
            <a:r>
              <a:rPr lang="en-US" sz="1800" dirty="0">
                <a:ea typeface="+mn-lt"/>
                <a:cs typeface="+mn-lt"/>
              </a:rPr>
              <a:t>        </a:t>
            </a:r>
            <a:r>
              <a:rPr lang="en-US" sz="1800" dirty="0" err="1">
                <a:ea typeface="+mn-lt"/>
                <a:cs typeface="+mn-lt"/>
              </a:rPr>
              <a:t>BufferedReader</a:t>
            </a:r>
            <a:r>
              <a:rPr lang="en-US" sz="1800" dirty="0">
                <a:ea typeface="+mn-lt"/>
                <a:cs typeface="+mn-lt"/>
              </a:rPr>
              <a:t> reader = null;</a:t>
            </a:r>
            <a:endParaRPr lang="en-US" dirty="0"/>
          </a:p>
          <a:p>
            <a:pPr>
              <a:buNone/>
            </a:pPr>
            <a:r>
              <a:rPr lang="en-US" sz="1800" dirty="0">
                <a:ea typeface="+mn-lt"/>
                <a:cs typeface="+mn-lt"/>
              </a:rPr>
              <a:t>        </a:t>
            </a:r>
            <a:r>
              <a:rPr lang="en-US" sz="1800" dirty="0" err="1">
                <a:ea typeface="+mn-lt"/>
                <a:cs typeface="+mn-lt"/>
              </a:rPr>
              <a:t>BufferedWriter</a:t>
            </a:r>
            <a:r>
              <a:rPr lang="en-US" sz="1800" dirty="0">
                <a:ea typeface="+mn-lt"/>
                <a:cs typeface="+mn-lt"/>
              </a:rPr>
              <a:t> writer = null;</a:t>
            </a:r>
            <a:endParaRPr lang="en-US" dirty="0"/>
          </a:p>
          <a:p>
            <a:pPr>
              <a:buNone/>
            </a:pPr>
            <a:r>
              <a:rPr lang="en-US" sz="1800" dirty="0">
                <a:ea typeface="+mn-lt"/>
                <a:cs typeface="+mn-lt"/>
              </a:rPr>
              <a:t>        try {</a:t>
            </a:r>
            <a:endParaRPr lang="en-US" dirty="0"/>
          </a:p>
          <a:p>
            <a:pPr>
              <a:buNone/>
            </a:pPr>
            <a:r>
              <a:rPr lang="en-US" sz="1800" dirty="0">
                <a:ea typeface="+mn-lt"/>
                <a:cs typeface="+mn-lt"/>
              </a:rPr>
              <a:t>            reader = new </a:t>
            </a:r>
            <a:r>
              <a:rPr lang="en-US" sz="1800" dirty="0" err="1">
                <a:ea typeface="+mn-lt"/>
                <a:cs typeface="+mn-lt"/>
              </a:rPr>
              <a:t>BufferedReader</a:t>
            </a:r>
            <a:r>
              <a:rPr lang="en-US" sz="1800" dirty="0">
                <a:ea typeface="+mn-lt"/>
                <a:cs typeface="+mn-lt"/>
              </a:rPr>
              <a:t>(new </a:t>
            </a:r>
            <a:r>
              <a:rPr lang="en-US" sz="1800" dirty="0" err="1">
                <a:ea typeface="+mn-lt"/>
                <a:cs typeface="+mn-lt"/>
              </a:rPr>
              <a:t>FileReader</a:t>
            </a:r>
            <a:r>
              <a:rPr lang="en-US" sz="1800" dirty="0">
                <a:ea typeface="+mn-lt"/>
                <a:cs typeface="+mn-lt"/>
              </a:rPr>
              <a:t>("input.txt"));</a:t>
            </a:r>
            <a:endParaRPr lang="en-US" dirty="0"/>
          </a:p>
          <a:p>
            <a:pPr>
              <a:buNone/>
            </a:pPr>
            <a:r>
              <a:rPr lang="en-US" sz="1800" dirty="0">
                <a:ea typeface="+mn-lt"/>
                <a:cs typeface="+mn-lt"/>
              </a:rPr>
              <a:t>            writer = new </a:t>
            </a:r>
            <a:r>
              <a:rPr lang="en-US" sz="1800" dirty="0" err="1">
                <a:ea typeface="+mn-lt"/>
                <a:cs typeface="+mn-lt"/>
              </a:rPr>
              <a:t>BufferedWriter</a:t>
            </a:r>
            <a:r>
              <a:rPr lang="en-US" sz="1800" dirty="0">
                <a:ea typeface="+mn-lt"/>
                <a:cs typeface="+mn-lt"/>
              </a:rPr>
              <a:t>(new </a:t>
            </a:r>
            <a:r>
              <a:rPr lang="en-US" sz="1800" dirty="0" err="1">
                <a:ea typeface="+mn-lt"/>
                <a:cs typeface="+mn-lt"/>
              </a:rPr>
              <a:t>FileWriter</a:t>
            </a:r>
            <a:r>
              <a:rPr lang="en-US" sz="1800" dirty="0">
                <a:ea typeface="+mn-lt"/>
                <a:cs typeface="+mn-lt"/>
              </a:rPr>
              <a:t>("output.txt"));</a:t>
            </a:r>
            <a:endParaRPr lang="en-US" dirty="0"/>
          </a:p>
          <a:p>
            <a:pPr>
              <a:buNone/>
            </a:pPr>
            <a:r>
              <a:rPr lang="en-US" sz="1800" dirty="0">
                <a:ea typeface="+mn-lt"/>
                <a:cs typeface="+mn-lt"/>
              </a:rPr>
              <a:t>            String line;</a:t>
            </a:r>
            <a:endParaRPr lang="en-US" dirty="0"/>
          </a:p>
          <a:p>
            <a:pPr>
              <a:buNone/>
            </a:pPr>
            <a:r>
              <a:rPr lang="en-US" sz="1800" dirty="0">
                <a:ea typeface="+mn-lt"/>
                <a:cs typeface="+mn-lt"/>
              </a:rPr>
              <a:t>            while ((line = </a:t>
            </a:r>
            <a:r>
              <a:rPr lang="en-US" sz="1800" dirty="0" err="1">
                <a:ea typeface="+mn-lt"/>
                <a:cs typeface="+mn-lt"/>
              </a:rPr>
              <a:t>reader.readLine</a:t>
            </a:r>
            <a:r>
              <a:rPr lang="en-US" sz="1800" dirty="0">
                <a:ea typeface="+mn-lt"/>
                <a:cs typeface="+mn-lt"/>
              </a:rPr>
              <a:t>()) != null) {</a:t>
            </a:r>
            <a:endParaRPr lang="en-US" dirty="0"/>
          </a:p>
          <a:p>
            <a:pPr>
              <a:buNone/>
            </a:pPr>
            <a:r>
              <a:rPr lang="en-US" sz="1800" dirty="0">
                <a:ea typeface="+mn-lt"/>
                <a:cs typeface="+mn-lt"/>
              </a:rPr>
              <a:t>                </a:t>
            </a:r>
            <a:r>
              <a:rPr lang="en-US" sz="1800" dirty="0" err="1">
                <a:ea typeface="+mn-lt"/>
                <a:cs typeface="+mn-lt"/>
              </a:rPr>
              <a:t>writer.write</a:t>
            </a:r>
            <a:r>
              <a:rPr lang="en-US" sz="1800" dirty="0">
                <a:ea typeface="+mn-lt"/>
                <a:cs typeface="+mn-lt"/>
              </a:rPr>
              <a:t>(line);</a:t>
            </a:r>
            <a:endParaRPr lang="en-US" dirty="0"/>
          </a:p>
          <a:p>
            <a:pPr>
              <a:buNone/>
            </a:pPr>
            <a:r>
              <a:rPr lang="en-US" sz="1800" dirty="0">
                <a:ea typeface="+mn-lt"/>
                <a:cs typeface="+mn-lt"/>
              </a:rPr>
              <a:t>                </a:t>
            </a:r>
            <a:r>
              <a:rPr lang="en-US" sz="1800" dirty="0" err="1">
                <a:ea typeface="+mn-lt"/>
                <a:cs typeface="+mn-lt"/>
              </a:rPr>
              <a:t>writer.newLine</a:t>
            </a:r>
            <a:r>
              <a:rPr lang="en-US" sz="1800" dirty="0">
                <a:ea typeface="+mn-lt"/>
                <a:cs typeface="+mn-lt"/>
              </a:rPr>
              <a:t>();</a:t>
            </a:r>
            <a:endParaRPr lang="en-US" dirty="0"/>
          </a:p>
          <a:p>
            <a:pPr>
              <a:buNone/>
            </a:pPr>
            <a:r>
              <a:rPr lang="en-US" sz="1800" dirty="0">
                <a:ea typeface="+mn-lt"/>
                <a:cs typeface="+mn-lt"/>
              </a:rPr>
              <a:t>            }</a:t>
            </a:r>
            <a:endParaRPr lang="en-US" dirty="0"/>
          </a:p>
          <a:p>
            <a:pPr>
              <a:buNone/>
            </a:pPr>
            <a:r>
              <a:rPr lang="en-US" sz="1800" dirty="0">
                <a:ea typeface="+mn-lt"/>
                <a:cs typeface="+mn-lt"/>
              </a:rPr>
              <a:t>        }</a:t>
            </a:r>
            <a:endParaRPr lang="en-US" dirty="0"/>
          </a:p>
        </p:txBody>
      </p:sp>
    </p:spTree>
    <p:extLst>
      <p:ext uri="{BB962C8B-B14F-4D97-AF65-F5344CB8AC3E}">
        <p14:creationId xmlns:p14="http://schemas.microsoft.com/office/powerpoint/2010/main" val="604064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CD820-265A-0A9B-09B1-6098DEA54E98}"/>
              </a:ext>
            </a:extLst>
          </p:cNvPr>
          <p:cNvSpPr>
            <a:spLocks noGrp="1"/>
          </p:cNvSpPr>
          <p:nvPr>
            <p:ph idx="1"/>
          </p:nvPr>
        </p:nvSpPr>
        <p:spPr>
          <a:xfrm>
            <a:off x="652371" y="911534"/>
            <a:ext cx="10620855" cy="5032066"/>
          </a:xfrm>
        </p:spPr>
        <p:txBody>
          <a:bodyPr vert="horz" lIns="91440" tIns="45720" rIns="91440" bIns="45720" rtlCol="0" anchor="t">
            <a:normAutofit/>
          </a:bodyPr>
          <a:lstStyle/>
          <a:p>
            <a:pPr>
              <a:buNone/>
            </a:pPr>
            <a:r>
              <a:rPr lang="en-US" sz="1800" dirty="0">
                <a:ea typeface="+mn-lt"/>
                <a:cs typeface="+mn-lt"/>
              </a:rPr>
              <a:t> finally {</a:t>
            </a:r>
          </a:p>
          <a:p>
            <a:pPr>
              <a:buNone/>
            </a:pPr>
            <a:r>
              <a:rPr lang="en-US" sz="1800" dirty="0">
                <a:ea typeface="+mn-lt"/>
                <a:cs typeface="+mn-lt"/>
              </a:rPr>
              <a:t>            if (reader != null) {</a:t>
            </a:r>
          </a:p>
          <a:p>
            <a:pPr>
              <a:buNone/>
            </a:pPr>
            <a:r>
              <a:rPr lang="en-US" sz="1800" dirty="0">
                <a:ea typeface="+mn-lt"/>
                <a:cs typeface="+mn-lt"/>
              </a:rPr>
              <a:t>                </a:t>
            </a:r>
            <a:r>
              <a:rPr lang="en-US" sz="1800" dirty="0" err="1">
                <a:ea typeface="+mn-lt"/>
                <a:cs typeface="+mn-lt"/>
              </a:rPr>
              <a:t>reader.close</a:t>
            </a:r>
            <a:r>
              <a:rPr lang="en-US" sz="1800" dirty="0">
                <a:ea typeface="+mn-lt"/>
                <a:cs typeface="+mn-lt"/>
              </a:rPr>
              <a:t>();</a:t>
            </a:r>
          </a:p>
          <a:p>
            <a:pPr>
              <a:buNone/>
            </a:pPr>
            <a:r>
              <a:rPr lang="en-US" sz="1800" dirty="0">
                <a:ea typeface="+mn-lt"/>
                <a:cs typeface="+mn-lt"/>
              </a:rPr>
              <a:t>            }</a:t>
            </a:r>
          </a:p>
          <a:p>
            <a:pPr>
              <a:buNone/>
            </a:pPr>
            <a:r>
              <a:rPr lang="en-US" sz="1800" dirty="0">
                <a:ea typeface="+mn-lt"/>
                <a:cs typeface="+mn-lt"/>
              </a:rPr>
              <a:t>            if (writer != null) {</a:t>
            </a:r>
          </a:p>
          <a:p>
            <a:pPr>
              <a:buNone/>
            </a:pPr>
            <a:r>
              <a:rPr lang="en-US" sz="1800" dirty="0">
                <a:ea typeface="+mn-lt"/>
                <a:cs typeface="+mn-lt"/>
              </a:rPr>
              <a:t>                </a:t>
            </a:r>
            <a:r>
              <a:rPr lang="en-US" sz="1800" dirty="0" err="1">
                <a:ea typeface="+mn-lt"/>
                <a:cs typeface="+mn-lt"/>
              </a:rPr>
              <a:t>writer.close</a:t>
            </a:r>
            <a:r>
              <a:rPr lang="en-US" sz="1800" dirty="0">
                <a:ea typeface="+mn-lt"/>
                <a:cs typeface="+mn-lt"/>
              </a:rPr>
              <a:t>();</a:t>
            </a:r>
          </a:p>
          <a:p>
            <a:pPr>
              <a:buNone/>
            </a:pPr>
            <a:r>
              <a:rPr lang="en-US" sz="1800" dirty="0">
                <a:ea typeface="+mn-lt"/>
                <a:cs typeface="+mn-lt"/>
              </a:rPr>
              <a:t>            }</a:t>
            </a:r>
          </a:p>
          <a:p>
            <a:pPr>
              <a:buNone/>
            </a:pPr>
            <a:r>
              <a:rPr lang="en-US" sz="1800" dirty="0">
                <a:ea typeface="+mn-lt"/>
                <a:cs typeface="+mn-lt"/>
              </a:rPr>
              <a:t>        }</a:t>
            </a:r>
          </a:p>
          <a:p>
            <a:pPr>
              <a:buNone/>
            </a:pPr>
            <a:r>
              <a:rPr lang="en-US" sz="1800" dirty="0">
                <a:ea typeface="+mn-lt"/>
                <a:cs typeface="+mn-lt"/>
              </a:rPr>
              <a:t>    }</a:t>
            </a:r>
          </a:p>
          <a:p>
            <a:pPr>
              <a:buNone/>
            </a:pPr>
            <a:r>
              <a:rPr lang="en-US" sz="1800" dirty="0">
                <a:ea typeface="+mn-lt"/>
                <a:cs typeface="+mn-lt"/>
              </a:rPr>
              <a:t>}</a:t>
            </a:r>
          </a:p>
          <a:p>
            <a:pPr marL="0" indent="0">
              <a:buNone/>
            </a:pPr>
            <a:endParaRPr lang="en-US" sz="1800" dirty="0"/>
          </a:p>
        </p:txBody>
      </p:sp>
    </p:spTree>
    <p:extLst>
      <p:ext uri="{BB962C8B-B14F-4D97-AF65-F5344CB8AC3E}">
        <p14:creationId xmlns:p14="http://schemas.microsoft.com/office/powerpoint/2010/main" val="253389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1F7E-66CE-12CD-A2B7-F1775D6671E8}"/>
              </a:ext>
            </a:extLst>
          </p:cNvPr>
          <p:cNvSpPr>
            <a:spLocks noGrp="1"/>
          </p:cNvSpPr>
          <p:nvPr>
            <p:ph type="title"/>
          </p:nvPr>
        </p:nvSpPr>
        <p:spPr>
          <a:xfrm>
            <a:off x="652371" y="224366"/>
            <a:ext cx="10625229" cy="568498"/>
          </a:xfrm>
        </p:spPr>
        <p:txBody>
          <a:bodyPr>
            <a:normAutofit/>
          </a:bodyPr>
          <a:lstStyle/>
          <a:p>
            <a:r>
              <a:rPr lang="en-US" sz="2400" dirty="0"/>
              <a:t>LinkedList  Implementation</a:t>
            </a:r>
          </a:p>
        </p:txBody>
      </p:sp>
      <p:sp>
        <p:nvSpPr>
          <p:cNvPr id="3" name="Content Placeholder 2">
            <a:extLst>
              <a:ext uri="{FF2B5EF4-FFF2-40B4-BE49-F238E27FC236}">
                <a16:creationId xmlns:a16="http://schemas.microsoft.com/office/drawing/2014/main" id="{A0C1E056-75A1-AB30-20C5-FFE3F7C569F2}"/>
              </a:ext>
            </a:extLst>
          </p:cNvPr>
          <p:cNvSpPr>
            <a:spLocks noGrp="1"/>
          </p:cNvSpPr>
          <p:nvPr>
            <p:ph idx="1"/>
          </p:nvPr>
        </p:nvSpPr>
        <p:spPr>
          <a:xfrm>
            <a:off x="652371" y="924279"/>
            <a:ext cx="10620855" cy="5386209"/>
          </a:xfrm>
        </p:spPr>
        <p:txBody>
          <a:bodyPr vert="horz" lIns="91440" tIns="45720" rIns="91440" bIns="45720" rtlCol="0" anchor="t">
            <a:normAutofit fontScale="92500" lnSpcReduction="20000"/>
          </a:bodyPr>
          <a:lstStyle/>
          <a:p>
            <a:pPr marL="457200" indent="-457200">
              <a:buAutoNum type="arabicPeriod"/>
            </a:pPr>
            <a:r>
              <a:rPr lang="en-US" dirty="0">
                <a:ea typeface="+mn-lt"/>
                <a:cs typeface="+mn-lt"/>
              </a:rPr>
              <a:t>Define a class to represent the nodes of the linked list. Each node should have a data field to store the data and a reference field to point to the next node in the list.</a:t>
            </a:r>
            <a:endParaRPr lang="en-US"/>
          </a:p>
          <a:p>
            <a:pPr>
              <a:buClr>
                <a:srgbClr val="000000"/>
              </a:buClr>
            </a:pPr>
            <a:r>
              <a:rPr lang="en-US" b="1" dirty="0"/>
              <a:t>Example:</a:t>
            </a:r>
          </a:p>
          <a:p>
            <a:pPr marL="0" indent="0">
              <a:buClr>
                <a:srgbClr val="000000"/>
              </a:buClr>
              <a:buNone/>
            </a:pPr>
            <a:r>
              <a:rPr lang="en-US" dirty="0">
                <a:ea typeface="+mn-lt"/>
                <a:cs typeface="+mn-lt"/>
              </a:rPr>
              <a:t>class Node {</a:t>
            </a:r>
            <a:endParaRPr lang="en-US" dirty="0"/>
          </a:p>
          <a:p>
            <a:pPr marL="0" indent="0">
              <a:buClr>
                <a:srgbClr val="000000"/>
              </a:buClr>
              <a:buNone/>
            </a:pPr>
            <a:r>
              <a:rPr lang="en-US" dirty="0">
                <a:ea typeface="+mn-lt"/>
                <a:cs typeface="+mn-lt"/>
              </a:rPr>
              <a:t>    int data;</a:t>
            </a:r>
            <a:endParaRPr lang="en-US" dirty="0"/>
          </a:p>
          <a:p>
            <a:pPr marL="0" indent="0">
              <a:buClr>
                <a:srgbClr val="000000"/>
              </a:buClr>
              <a:buNone/>
            </a:pPr>
            <a:r>
              <a:rPr lang="en-US" dirty="0">
                <a:ea typeface="+mn-lt"/>
                <a:cs typeface="+mn-lt"/>
              </a:rPr>
              <a:t>    Node next;</a:t>
            </a:r>
            <a:endParaRPr lang="en-US" dirty="0"/>
          </a:p>
          <a:p>
            <a:pPr marL="0" indent="0">
              <a:buClr>
                <a:srgbClr val="000000"/>
              </a:buClr>
              <a:buNone/>
            </a:pPr>
            <a:r>
              <a:rPr lang="en-US" dirty="0">
                <a:ea typeface="+mn-lt"/>
                <a:cs typeface="+mn-lt"/>
              </a:rPr>
              <a:t>    public Node(int data) {</a:t>
            </a:r>
            <a:endParaRPr lang="en-US" dirty="0"/>
          </a:p>
          <a:p>
            <a:pPr marL="0" indent="0">
              <a:buClr>
                <a:srgbClr val="000000"/>
              </a:buClr>
              <a:buNone/>
            </a:pPr>
            <a:r>
              <a:rPr lang="en-US" dirty="0">
                <a:ea typeface="+mn-lt"/>
                <a:cs typeface="+mn-lt"/>
              </a:rPr>
              <a:t>        </a:t>
            </a:r>
            <a:r>
              <a:rPr lang="en-US" dirty="0" err="1">
                <a:ea typeface="+mn-lt"/>
                <a:cs typeface="+mn-lt"/>
              </a:rPr>
              <a:t>this.data</a:t>
            </a:r>
            <a:r>
              <a:rPr lang="en-US" dirty="0">
                <a:ea typeface="+mn-lt"/>
                <a:cs typeface="+mn-lt"/>
              </a:rPr>
              <a:t> = data;</a:t>
            </a:r>
            <a:endParaRPr lang="en-US" dirty="0"/>
          </a:p>
          <a:p>
            <a:pPr marL="0" indent="0">
              <a:buClr>
                <a:srgbClr val="000000"/>
              </a:buClr>
              <a:buNone/>
            </a:pPr>
            <a:r>
              <a:rPr lang="en-US" dirty="0">
                <a:ea typeface="+mn-lt"/>
                <a:cs typeface="+mn-lt"/>
              </a:rPr>
              <a:t>        </a:t>
            </a:r>
            <a:r>
              <a:rPr lang="en-US" dirty="0" err="1">
                <a:ea typeface="+mn-lt"/>
                <a:cs typeface="+mn-lt"/>
              </a:rPr>
              <a:t>this.next</a:t>
            </a:r>
            <a:r>
              <a:rPr lang="en-US" dirty="0">
                <a:ea typeface="+mn-lt"/>
                <a:cs typeface="+mn-lt"/>
              </a:rPr>
              <a:t> = null;</a:t>
            </a:r>
            <a:endParaRPr lang="en-US" dirty="0"/>
          </a:p>
          <a:p>
            <a:pPr marL="0" indent="0">
              <a:buClr>
                <a:srgbClr val="000000"/>
              </a:buClr>
              <a:buNone/>
            </a:pPr>
            <a:r>
              <a:rPr lang="en-US" dirty="0">
                <a:ea typeface="+mn-lt"/>
                <a:cs typeface="+mn-lt"/>
              </a:rPr>
              <a:t>    }</a:t>
            </a:r>
            <a:endParaRPr lang="en-US" dirty="0"/>
          </a:p>
          <a:p>
            <a:pPr marL="0" indent="0">
              <a:buClr>
                <a:srgbClr val="000000"/>
              </a:buClr>
              <a:buNone/>
            </a:pPr>
            <a:r>
              <a:rPr lang="en-US" dirty="0">
                <a:ea typeface="+mn-lt"/>
                <a:cs typeface="+mn-lt"/>
              </a:rPr>
              <a:t>}</a:t>
            </a:r>
          </a:p>
          <a:p>
            <a:pPr marL="0" indent="0">
              <a:buNone/>
            </a:pPr>
            <a:r>
              <a:rPr lang="en-US" dirty="0">
                <a:ea typeface="+mn-lt"/>
                <a:cs typeface="+mn-lt"/>
              </a:rPr>
              <a:t>2) Create an instance of the </a:t>
            </a:r>
            <a:r>
              <a:rPr lang="en-US" b="1" dirty="0">
                <a:latin typeface="Consolas"/>
                <a:ea typeface="+mn-lt"/>
                <a:cs typeface="+mn-lt"/>
              </a:rPr>
              <a:t>Node</a:t>
            </a:r>
            <a:r>
              <a:rPr lang="en-US" dirty="0">
                <a:ea typeface="+mn-lt"/>
                <a:cs typeface="+mn-lt"/>
              </a:rPr>
              <a:t> class for each element of the linked list</a:t>
            </a:r>
            <a:endParaRPr lang="en-US" dirty="0"/>
          </a:p>
          <a:p>
            <a:pPr marL="0" indent="0">
              <a:buNone/>
            </a:pPr>
            <a:r>
              <a:rPr lang="en-US" dirty="0">
                <a:ea typeface="+mn-lt"/>
                <a:cs typeface="+mn-lt"/>
              </a:rPr>
              <a:t>     Node head = new Node(1);</a:t>
            </a:r>
            <a:endParaRPr lang="en-US" dirty="0"/>
          </a:p>
          <a:p>
            <a:pPr marL="0" indent="0">
              <a:buNone/>
            </a:pPr>
            <a:endParaRPr lang="en-US" dirty="0"/>
          </a:p>
          <a:p>
            <a:pPr>
              <a:buClr>
                <a:srgbClr val="000000"/>
              </a:buClr>
            </a:pPr>
            <a:endParaRPr lang="en-US" dirty="0"/>
          </a:p>
        </p:txBody>
      </p:sp>
    </p:spTree>
    <p:extLst>
      <p:ext uri="{BB962C8B-B14F-4D97-AF65-F5344CB8AC3E}">
        <p14:creationId xmlns:p14="http://schemas.microsoft.com/office/powerpoint/2010/main" val="132307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CD820-265A-0A9B-09B1-6098DEA54E98}"/>
              </a:ext>
            </a:extLst>
          </p:cNvPr>
          <p:cNvSpPr>
            <a:spLocks noGrp="1"/>
          </p:cNvSpPr>
          <p:nvPr>
            <p:ph idx="1"/>
          </p:nvPr>
        </p:nvSpPr>
        <p:spPr>
          <a:xfrm>
            <a:off x="610038" y="502312"/>
            <a:ext cx="10620855" cy="5906954"/>
          </a:xfrm>
        </p:spPr>
        <p:txBody>
          <a:bodyPr vert="horz" lIns="91440" tIns="45720" rIns="91440" bIns="45720" rtlCol="0" anchor="t">
            <a:normAutofit fontScale="92500" lnSpcReduction="10000"/>
          </a:bodyPr>
          <a:lstStyle/>
          <a:p>
            <a:pPr marL="0" indent="0">
              <a:buNone/>
            </a:pPr>
            <a:r>
              <a:rPr lang="en-US" sz="1800" b="1" dirty="0"/>
              <a:t>Example:  create a </a:t>
            </a:r>
            <a:r>
              <a:rPr lang="en-US" sz="1800" b="1" dirty="0" err="1"/>
              <a:t>Linkedlist</a:t>
            </a:r>
            <a:r>
              <a:rPr lang="en-US" sz="1800" b="1" dirty="0"/>
              <a:t> of size 10 containing numbers from 1 to 10</a:t>
            </a:r>
            <a:endParaRPr lang="en-US" dirty="0"/>
          </a:p>
          <a:p>
            <a:pPr>
              <a:buNone/>
            </a:pPr>
            <a:r>
              <a:rPr lang="en-US" sz="1800" dirty="0">
                <a:ea typeface="+mn-lt"/>
                <a:cs typeface="+mn-lt"/>
              </a:rPr>
              <a:t>class LinkedList{</a:t>
            </a:r>
            <a:endParaRPr lang="en-US" dirty="0"/>
          </a:p>
          <a:p>
            <a:pPr>
              <a:buNone/>
            </a:pPr>
            <a:r>
              <a:rPr lang="en-US" sz="1800" dirty="0">
                <a:ea typeface="+mn-lt"/>
                <a:cs typeface="+mn-lt"/>
              </a:rPr>
              <a:t>    public static void main(String[] </a:t>
            </a:r>
            <a:r>
              <a:rPr lang="en-US" sz="1800" dirty="0" err="1">
                <a:ea typeface="+mn-lt"/>
                <a:cs typeface="+mn-lt"/>
              </a:rPr>
              <a:t>args</a:t>
            </a:r>
            <a:r>
              <a:rPr lang="en-US" sz="1800" dirty="0">
                <a:ea typeface="+mn-lt"/>
                <a:cs typeface="+mn-lt"/>
              </a:rPr>
              <a:t>){</a:t>
            </a:r>
            <a:endParaRPr lang="en-US" dirty="0"/>
          </a:p>
          <a:p>
            <a:pPr>
              <a:buNone/>
            </a:pPr>
            <a:r>
              <a:rPr lang="en-US" sz="1800" dirty="0">
                <a:ea typeface="+mn-lt"/>
                <a:cs typeface="+mn-lt"/>
              </a:rPr>
              <a:t>        Node head = </a:t>
            </a:r>
            <a:r>
              <a:rPr lang="en-US" sz="1800" dirty="0" err="1">
                <a:ea typeface="+mn-lt"/>
                <a:cs typeface="+mn-lt"/>
              </a:rPr>
              <a:t>null,tail</a:t>
            </a:r>
            <a:r>
              <a:rPr lang="en-US" sz="1800" dirty="0">
                <a:ea typeface="+mn-lt"/>
                <a:cs typeface="+mn-lt"/>
              </a:rPr>
              <a:t>=null;</a:t>
            </a:r>
            <a:endParaRPr lang="en-US" dirty="0"/>
          </a:p>
          <a:p>
            <a:pPr>
              <a:buNone/>
            </a:pPr>
            <a:r>
              <a:rPr lang="en-US" sz="1800" dirty="0">
                <a:ea typeface="+mn-lt"/>
                <a:cs typeface="+mn-lt"/>
              </a:rPr>
              <a:t>        //create linked list of size 10 which contains numbers from 1 to 10</a:t>
            </a:r>
            <a:endParaRPr lang="en-US" dirty="0"/>
          </a:p>
          <a:p>
            <a:pPr>
              <a:buNone/>
            </a:pPr>
            <a:r>
              <a:rPr lang="en-US" sz="1800" dirty="0">
                <a:ea typeface="+mn-lt"/>
                <a:cs typeface="+mn-lt"/>
              </a:rPr>
              <a:t>        for(int </a:t>
            </a:r>
            <a:r>
              <a:rPr lang="en-US" sz="1800" dirty="0" err="1">
                <a:ea typeface="+mn-lt"/>
                <a:cs typeface="+mn-lt"/>
              </a:rPr>
              <a:t>i</a:t>
            </a:r>
            <a:r>
              <a:rPr lang="en-US" sz="1800" dirty="0">
                <a:ea typeface="+mn-lt"/>
                <a:cs typeface="+mn-lt"/>
              </a:rPr>
              <a:t>=1;i&lt;=10;i++){</a:t>
            </a:r>
            <a:endParaRPr lang="en-US" dirty="0"/>
          </a:p>
          <a:p>
            <a:pPr>
              <a:buNone/>
            </a:pPr>
            <a:r>
              <a:rPr lang="en-US" sz="1800" dirty="0">
                <a:ea typeface="+mn-lt"/>
                <a:cs typeface="+mn-lt"/>
              </a:rPr>
              <a:t>            Node temp = new Node(</a:t>
            </a:r>
            <a:r>
              <a:rPr lang="en-US" sz="1800" dirty="0" err="1">
                <a:ea typeface="+mn-lt"/>
                <a:cs typeface="+mn-lt"/>
              </a:rPr>
              <a:t>i</a:t>
            </a:r>
            <a:r>
              <a:rPr lang="en-US" sz="1800" dirty="0">
                <a:ea typeface="+mn-lt"/>
                <a:cs typeface="+mn-lt"/>
              </a:rPr>
              <a:t>);</a:t>
            </a:r>
            <a:endParaRPr lang="en-US" dirty="0"/>
          </a:p>
          <a:p>
            <a:pPr>
              <a:buNone/>
            </a:pPr>
            <a:r>
              <a:rPr lang="en-US" sz="1800" dirty="0">
                <a:ea typeface="+mn-lt"/>
                <a:cs typeface="+mn-lt"/>
              </a:rPr>
              <a:t>            if(head==null){</a:t>
            </a:r>
            <a:endParaRPr lang="en-US" dirty="0"/>
          </a:p>
          <a:p>
            <a:pPr>
              <a:buNone/>
            </a:pPr>
            <a:r>
              <a:rPr lang="en-US" sz="1800" dirty="0">
                <a:ea typeface="+mn-lt"/>
                <a:cs typeface="+mn-lt"/>
              </a:rPr>
              <a:t>                head=tail=temp;</a:t>
            </a:r>
            <a:endParaRPr lang="en-US" dirty="0"/>
          </a:p>
          <a:p>
            <a:pPr>
              <a:buNone/>
            </a:pPr>
            <a:r>
              <a:rPr lang="en-US" sz="1800" dirty="0">
                <a:ea typeface="+mn-lt"/>
                <a:cs typeface="+mn-lt"/>
              </a:rPr>
              <a:t>            }else{</a:t>
            </a:r>
            <a:endParaRPr lang="en-US" dirty="0"/>
          </a:p>
          <a:p>
            <a:pPr>
              <a:buNone/>
            </a:pPr>
            <a:r>
              <a:rPr lang="en-US" sz="1800" dirty="0">
                <a:ea typeface="+mn-lt"/>
                <a:cs typeface="+mn-lt"/>
              </a:rPr>
              <a:t>                </a:t>
            </a:r>
            <a:r>
              <a:rPr lang="en-US" sz="1800" dirty="0" err="1">
                <a:ea typeface="+mn-lt"/>
                <a:cs typeface="+mn-lt"/>
              </a:rPr>
              <a:t>tail.next</a:t>
            </a:r>
            <a:r>
              <a:rPr lang="en-US" sz="1800" dirty="0">
                <a:ea typeface="+mn-lt"/>
                <a:cs typeface="+mn-lt"/>
              </a:rPr>
              <a:t> = temp;</a:t>
            </a:r>
            <a:endParaRPr lang="en-US" dirty="0"/>
          </a:p>
          <a:p>
            <a:pPr>
              <a:buNone/>
            </a:pPr>
            <a:r>
              <a:rPr lang="en-US" sz="1800" dirty="0">
                <a:ea typeface="+mn-lt"/>
                <a:cs typeface="+mn-lt"/>
              </a:rPr>
              <a:t>                tail = temp;</a:t>
            </a:r>
            <a:endParaRPr lang="en-US" dirty="0"/>
          </a:p>
          <a:p>
            <a:pPr>
              <a:buNone/>
            </a:pPr>
            <a:r>
              <a:rPr lang="en-US" sz="1800" dirty="0">
                <a:ea typeface="+mn-lt"/>
                <a:cs typeface="+mn-lt"/>
              </a:rPr>
              <a:t>            }</a:t>
            </a:r>
            <a:endParaRPr lang="en-US" dirty="0"/>
          </a:p>
          <a:p>
            <a:pPr>
              <a:buNone/>
            </a:pPr>
            <a:r>
              <a:rPr lang="en-US" sz="1800" dirty="0">
                <a:ea typeface="+mn-lt"/>
                <a:cs typeface="+mn-lt"/>
              </a:rPr>
              <a:t>        }</a:t>
            </a:r>
            <a:endParaRPr lang="en-US" dirty="0"/>
          </a:p>
          <a:p>
            <a:pPr marL="0" indent="0">
              <a:buNone/>
            </a:pPr>
            <a:endParaRPr lang="en-US" sz="1800" b="1" dirty="0"/>
          </a:p>
        </p:txBody>
      </p:sp>
    </p:spTree>
    <p:extLst>
      <p:ext uri="{BB962C8B-B14F-4D97-AF65-F5344CB8AC3E}">
        <p14:creationId xmlns:p14="http://schemas.microsoft.com/office/powerpoint/2010/main" val="168820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CD820-265A-0A9B-09B1-6098DEA54E98}"/>
              </a:ext>
            </a:extLst>
          </p:cNvPr>
          <p:cNvSpPr>
            <a:spLocks noGrp="1"/>
          </p:cNvSpPr>
          <p:nvPr>
            <p:ph idx="1"/>
          </p:nvPr>
        </p:nvSpPr>
        <p:spPr>
          <a:xfrm>
            <a:off x="610038" y="502312"/>
            <a:ext cx="10620855" cy="5906954"/>
          </a:xfrm>
        </p:spPr>
        <p:txBody>
          <a:bodyPr vert="horz" lIns="91440" tIns="45720" rIns="91440" bIns="45720" rtlCol="0" anchor="t">
            <a:normAutofit/>
          </a:bodyPr>
          <a:lstStyle/>
          <a:p>
            <a:pPr>
              <a:buNone/>
            </a:pPr>
            <a:r>
              <a:rPr lang="en-US" sz="1800" dirty="0">
                <a:ea typeface="+mn-lt"/>
                <a:cs typeface="+mn-lt"/>
              </a:rPr>
              <a:t>// print the </a:t>
            </a:r>
            <a:r>
              <a:rPr lang="en-US" sz="1800" dirty="0" err="1">
                <a:ea typeface="+mn-lt"/>
                <a:cs typeface="+mn-lt"/>
              </a:rPr>
              <a:t>linkedlist</a:t>
            </a:r>
            <a:r>
              <a:rPr lang="en-US" sz="1800" dirty="0">
                <a:ea typeface="+mn-lt"/>
                <a:cs typeface="+mn-lt"/>
              </a:rPr>
              <a:t> </a:t>
            </a:r>
            <a:endParaRPr lang="en-US"/>
          </a:p>
          <a:p>
            <a:pPr>
              <a:buNone/>
            </a:pPr>
            <a:r>
              <a:rPr lang="en-US" sz="1800" dirty="0">
                <a:ea typeface="+mn-lt"/>
                <a:cs typeface="+mn-lt"/>
              </a:rPr>
              <a:t>        print(head);</a:t>
            </a:r>
            <a:endParaRPr lang="en-US" dirty="0"/>
          </a:p>
          <a:p>
            <a:pPr>
              <a:buNone/>
            </a:pPr>
            <a:r>
              <a:rPr lang="en-US" sz="1800" dirty="0">
                <a:ea typeface="+mn-lt"/>
                <a:cs typeface="+mn-lt"/>
              </a:rPr>
              <a:t>//output: 1 2 3 4 5 6 7 8 9 10</a:t>
            </a:r>
          </a:p>
          <a:p>
            <a:pPr>
              <a:buNone/>
            </a:pPr>
            <a:r>
              <a:rPr lang="en-US" sz="1800" dirty="0">
                <a:ea typeface="+mn-lt"/>
                <a:cs typeface="+mn-lt"/>
              </a:rPr>
              <a:t>    }</a:t>
            </a:r>
            <a:endParaRPr lang="en-US" dirty="0"/>
          </a:p>
          <a:p>
            <a:pPr>
              <a:buNone/>
            </a:pPr>
            <a:r>
              <a:rPr lang="en-US" sz="1800" dirty="0">
                <a:ea typeface="+mn-lt"/>
                <a:cs typeface="+mn-lt"/>
              </a:rPr>
              <a:t>    static void print(Node head){</a:t>
            </a:r>
            <a:endParaRPr lang="en-US" dirty="0"/>
          </a:p>
          <a:p>
            <a:pPr>
              <a:buNone/>
            </a:pPr>
            <a:r>
              <a:rPr lang="en-US" sz="1800" dirty="0">
                <a:ea typeface="+mn-lt"/>
                <a:cs typeface="+mn-lt"/>
              </a:rPr>
              <a:t>        while(head!=null){</a:t>
            </a:r>
            <a:endParaRPr lang="en-US" dirty="0"/>
          </a:p>
          <a:p>
            <a:pPr>
              <a:buNone/>
            </a:pPr>
            <a:r>
              <a:rPr lang="en-US" sz="1800" dirty="0">
                <a:ea typeface="+mn-lt"/>
                <a:cs typeface="+mn-lt"/>
              </a:rPr>
              <a:t>            </a:t>
            </a:r>
            <a:r>
              <a:rPr lang="en-US" sz="1800" dirty="0" err="1">
                <a:ea typeface="+mn-lt"/>
                <a:cs typeface="+mn-lt"/>
              </a:rPr>
              <a:t>System.out.print</a:t>
            </a:r>
            <a:r>
              <a:rPr lang="en-US" sz="1800" dirty="0">
                <a:ea typeface="+mn-lt"/>
                <a:cs typeface="+mn-lt"/>
              </a:rPr>
              <a:t>(</a:t>
            </a:r>
            <a:r>
              <a:rPr lang="en-US" sz="1800" dirty="0" err="1">
                <a:ea typeface="+mn-lt"/>
                <a:cs typeface="+mn-lt"/>
              </a:rPr>
              <a:t>head.data</a:t>
            </a:r>
            <a:r>
              <a:rPr lang="en-US" sz="1800" dirty="0">
                <a:ea typeface="+mn-lt"/>
                <a:cs typeface="+mn-lt"/>
              </a:rPr>
              <a:t>+" ");</a:t>
            </a:r>
            <a:endParaRPr lang="en-US" dirty="0"/>
          </a:p>
          <a:p>
            <a:pPr>
              <a:buNone/>
            </a:pPr>
            <a:r>
              <a:rPr lang="en-US" sz="1800" dirty="0">
                <a:ea typeface="+mn-lt"/>
                <a:cs typeface="+mn-lt"/>
              </a:rPr>
              <a:t>            head = </a:t>
            </a:r>
            <a:r>
              <a:rPr lang="en-US" sz="1800" dirty="0" err="1">
                <a:ea typeface="+mn-lt"/>
                <a:cs typeface="+mn-lt"/>
              </a:rPr>
              <a:t>head.next</a:t>
            </a:r>
            <a:r>
              <a:rPr lang="en-US" sz="1800" dirty="0">
                <a:ea typeface="+mn-lt"/>
                <a:cs typeface="+mn-lt"/>
              </a:rPr>
              <a:t>;</a:t>
            </a:r>
            <a:endParaRPr lang="en-US" dirty="0"/>
          </a:p>
          <a:p>
            <a:pPr>
              <a:buNone/>
            </a:pPr>
            <a:r>
              <a:rPr lang="en-US" sz="1800" dirty="0">
                <a:ea typeface="+mn-lt"/>
                <a:cs typeface="+mn-lt"/>
              </a:rPr>
              <a:t>        }</a:t>
            </a:r>
            <a:endParaRPr lang="en-US" dirty="0"/>
          </a:p>
          <a:p>
            <a:pPr>
              <a:buNone/>
            </a:pPr>
            <a:r>
              <a:rPr lang="en-US" sz="1800" dirty="0">
                <a:ea typeface="+mn-lt"/>
                <a:cs typeface="+mn-lt"/>
              </a:rPr>
              <a:t>        </a:t>
            </a:r>
            <a:r>
              <a:rPr lang="en-US" sz="1800" dirty="0" err="1">
                <a:ea typeface="+mn-lt"/>
                <a:cs typeface="+mn-lt"/>
              </a:rPr>
              <a:t>System.out.println</a:t>
            </a:r>
            <a:r>
              <a:rPr lang="en-US" sz="1800" dirty="0">
                <a:ea typeface="+mn-lt"/>
                <a:cs typeface="+mn-lt"/>
              </a:rPr>
              <a:t>();</a:t>
            </a:r>
            <a:endParaRPr lang="en-US" dirty="0"/>
          </a:p>
          <a:p>
            <a:pPr>
              <a:buNone/>
            </a:pPr>
            <a:r>
              <a:rPr lang="en-US" sz="1800" dirty="0">
                <a:ea typeface="+mn-lt"/>
                <a:cs typeface="+mn-lt"/>
              </a:rPr>
              <a:t>    }</a:t>
            </a:r>
            <a:endParaRPr lang="en-US" dirty="0"/>
          </a:p>
          <a:p>
            <a:pPr marL="0" indent="0">
              <a:buNone/>
            </a:pPr>
            <a:r>
              <a:rPr lang="en-US" sz="1800" dirty="0">
                <a:ea typeface="+mn-lt"/>
                <a:cs typeface="+mn-lt"/>
              </a:rPr>
              <a:t>}</a:t>
            </a:r>
            <a:endParaRPr lang="en-US" dirty="0"/>
          </a:p>
        </p:txBody>
      </p:sp>
    </p:spTree>
    <p:extLst>
      <p:ext uri="{BB962C8B-B14F-4D97-AF65-F5344CB8AC3E}">
        <p14:creationId xmlns:p14="http://schemas.microsoft.com/office/powerpoint/2010/main" val="309207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80EBD-106D-9BE1-1A8B-7DEE746655F2}"/>
              </a:ext>
            </a:extLst>
          </p:cNvPr>
          <p:cNvSpPr>
            <a:spLocks noGrp="1"/>
          </p:cNvSpPr>
          <p:nvPr>
            <p:ph type="title"/>
          </p:nvPr>
        </p:nvSpPr>
        <p:spPr>
          <a:xfrm>
            <a:off x="833120" y="209909"/>
            <a:ext cx="4787709" cy="1375914"/>
          </a:xfrm>
        </p:spPr>
        <p:txBody>
          <a:bodyPr anchor="b">
            <a:normAutofit/>
          </a:bodyPr>
          <a:lstStyle/>
          <a:p>
            <a:r>
              <a:rPr lang="en-US" sz="3200" dirty="0"/>
              <a:t>Introduction</a:t>
            </a:r>
          </a:p>
        </p:txBody>
      </p:sp>
      <p:sp>
        <p:nvSpPr>
          <p:cNvPr id="3" name="Content Placeholder 2">
            <a:extLst>
              <a:ext uri="{FF2B5EF4-FFF2-40B4-BE49-F238E27FC236}">
                <a16:creationId xmlns:a16="http://schemas.microsoft.com/office/drawing/2014/main" id="{FFECFEB2-1C44-695B-447F-4C704A31929E}"/>
              </a:ext>
            </a:extLst>
          </p:cNvPr>
          <p:cNvSpPr>
            <a:spLocks noGrp="1"/>
          </p:cNvSpPr>
          <p:nvPr>
            <p:ph idx="1"/>
          </p:nvPr>
        </p:nvSpPr>
        <p:spPr>
          <a:xfrm>
            <a:off x="833120" y="2108492"/>
            <a:ext cx="4787710" cy="3325430"/>
          </a:xfrm>
        </p:spPr>
        <p:txBody>
          <a:bodyPr vert="horz" lIns="91440" tIns="45720" rIns="91440" bIns="45720" rtlCol="0" anchor="t">
            <a:normAutofit/>
          </a:bodyPr>
          <a:lstStyle/>
          <a:p>
            <a:r>
              <a:rPr lang="en-US" dirty="0">
                <a:solidFill>
                  <a:schemeClr val="tx1">
                    <a:lumMod val="95000"/>
                    <a:lumOff val="5000"/>
                  </a:schemeClr>
                </a:solidFill>
                <a:ea typeface="+mn-lt"/>
                <a:cs typeface="+mn-lt"/>
              </a:rPr>
              <a:t>JAVA is designed to be a platform-independent language, which means that code written in JAVA can run on any device or operating system that has a JAVA Virtual Machine (JVM) installed.</a:t>
            </a:r>
            <a:endParaRPr lang="en-US" dirty="0">
              <a:solidFill>
                <a:schemeClr val="tx1">
                  <a:lumMod val="95000"/>
                  <a:lumOff val="5000"/>
                </a:schemeClr>
              </a:solidFill>
            </a:endParaRPr>
          </a:p>
        </p:txBody>
      </p:sp>
      <p:pic>
        <p:nvPicPr>
          <p:cNvPr id="4" name="Picture 4" descr="Diagram&#10;&#10;Description automatically generated">
            <a:extLst>
              <a:ext uri="{FF2B5EF4-FFF2-40B4-BE49-F238E27FC236}">
                <a16:creationId xmlns:a16="http://schemas.microsoft.com/office/drawing/2014/main" id="{8A4D007B-F350-93A2-8CF1-132C780E6CC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21287" y="721281"/>
            <a:ext cx="5223013" cy="5415438"/>
          </a:xfrm>
          <a:prstGeom prst="rect">
            <a:avLst/>
          </a:prstGeom>
        </p:spPr>
      </p:pic>
    </p:spTree>
    <p:extLst>
      <p:ext uri="{BB962C8B-B14F-4D97-AF65-F5344CB8AC3E}">
        <p14:creationId xmlns:p14="http://schemas.microsoft.com/office/powerpoint/2010/main" val="4154572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CD820-265A-0A9B-09B1-6098DEA54E98}"/>
              </a:ext>
            </a:extLst>
          </p:cNvPr>
          <p:cNvSpPr>
            <a:spLocks noGrp="1"/>
          </p:cNvSpPr>
          <p:nvPr>
            <p:ph idx="1"/>
          </p:nvPr>
        </p:nvSpPr>
        <p:spPr>
          <a:xfrm>
            <a:off x="610038" y="502312"/>
            <a:ext cx="10620855" cy="5906954"/>
          </a:xfrm>
        </p:spPr>
        <p:txBody>
          <a:bodyPr vert="horz" lIns="91440" tIns="45720" rIns="91440" bIns="45720" rtlCol="0" anchor="t">
            <a:normAutofit/>
          </a:bodyPr>
          <a:lstStyle/>
          <a:p>
            <a:pPr marL="285750" indent="-285750">
              <a:buFont typeface="Wingdings" panose="020B0604020202020204" pitchFamily="34" charset="0"/>
              <a:buChar char="q"/>
            </a:pPr>
            <a:r>
              <a:rPr lang="en-US" sz="1800" dirty="0"/>
              <a:t>Just like LinkedList we can also implement other data structure.</a:t>
            </a:r>
          </a:p>
          <a:p>
            <a:pPr marL="742950" lvl="1" indent="-285750">
              <a:buClr>
                <a:srgbClr val="000000"/>
              </a:buClr>
              <a:buFont typeface="Wingdings" panose="020B0604020202020204" pitchFamily="34" charset="0"/>
              <a:buChar char="q"/>
            </a:pPr>
            <a:r>
              <a:rPr lang="en-US" sz="1600" dirty="0"/>
              <a:t>Stack</a:t>
            </a:r>
          </a:p>
          <a:p>
            <a:pPr marL="742950" lvl="1" indent="-285750">
              <a:buClr>
                <a:srgbClr val="000000"/>
              </a:buClr>
              <a:buFont typeface="Wingdings" panose="020B0604020202020204" pitchFamily="34" charset="0"/>
              <a:buChar char="q"/>
            </a:pPr>
            <a:r>
              <a:rPr lang="en-US" sz="1600" dirty="0"/>
              <a:t>Queue</a:t>
            </a:r>
          </a:p>
          <a:p>
            <a:pPr marL="742950" lvl="1" indent="-285750">
              <a:buClr>
                <a:srgbClr val="000000"/>
              </a:buClr>
              <a:buFont typeface="Wingdings" panose="020B0604020202020204" pitchFamily="34" charset="0"/>
              <a:buChar char="q"/>
            </a:pPr>
            <a:r>
              <a:rPr lang="en-US" sz="1600" dirty="0"/>
              <a:t>Deque</a:t>
            </a:r>
          </a:p>
          <a:p>
            <a:pPr marL="457200" lvl="1" indent="0">
              <a:buClr>
                <a:srgbClr val="000000"/>
              </a:buClr>
              <a:buNone/>
            </a:pPr>
            <a:endParaRPr lang="en-US" dirty="0"/>
          </a:p>
          <a:p>
            <a:pPr marL="457200" lvl="1" indent="0">
              <a:buNone/>
            </a:pPr>
            <a:endParaRPr lang="en-US" dirty="0"/>
          </a:p>
          <a:p>
            <a:pPr marL="457200" lvl="1" indent="0">
              <a:buNone/>
            </a:pPr>
            <a:endParaRPr lang="en-US" dirty="0"/>
          </a:p>
          <a:p>
            <a:pPr marL="457200" lvl="1" indent="0">
              <a:buNone/>
            </a:pPr>
            <a:r>
              <a:rPr lang="en-US" b="1" dirty="0"/>
              <a:t>Java 10 API Documentation:</a:t>
            </a:r>
          </a:p>
          <a:p>
            <a:pPr marL="457200" lvl="1" indent="0">
              <a:buNone/>
            </a:pPr>
            <a:r>
              <a:rPr lang="en-US" dirty="0">
                <a:ea typeface="+mn-lt"/>
                <a:cs typeface="+mn-lt"/>
                <a:hlinkClick r:id="rId2"/>
              </a:rPr>
              <a:t>https://docs.oracle.com/javase/10/docs/api/index.html?overview-summary.html</a:t>
            </a:r>
            <a:endParaRPr lang="en-US">
              <a:ea typeface="+mn-lt"/>
              <a:cs typeface="+mn-lt"/>
            </a:endParaRPr>
          </a:p>
          <a:p>
            <a:pPr marL="457200" lvl="1" indent="0">
              <a:buNone/>
            </a:pPr>
            <a:endParaRPr lang="en-US" dirty="0"/>
          </a:p>
          <a:p>
            <a:pPr marL="457200" lvl="1" indent="0">
              <a:buNone/>
            </a:pPr>
            <a:r>
              <a:rPr lang="en-US" dirty="0"/>
              <a:t>Here you can check how different utility classes are implemented, like </a:t>
            </a:r>
            <a:r>
              <a:rPr lang="en-US" dirty="0" err="1"/>
              <a:t>ArrayList</a:t>
            </a:r>
            <a:r>
              <a:rPr lang="en-US" dirty="0"/>
              <a:t>, Stack, Queue(Interface), </a:t>
            </a:r>
            <a:r>
              <a:rPr lang="en-US" dirty="0" err="1"/>
              <a:t>PriorityQueue</a:t>
            </a:r>
            <a:r>
              <a:rPr lang="en-US" dirty="0"/>
              <a:t>, Deque etc.</a:t>
            </a:r>
          </a:p>
        </p:txBody>
      </p:sp>
    </p:spTree>
    <p:extLst>
      <p:ext uri="{BB962C8B-B14F-4D97-AF65-F5344CB8AC3E}">
        <p14:creationId xmlns:p14="http://schemas.microsoft.com/office/powerpoint/2010/main" val="868370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CC51-E4A7-62BD-229B-C3445958B73F}"/>
              </a:ext>
            </a:extLst>
          </p:cNvPr>
          <p:cNvSpPr>
            <a:spLocks noGrp="1"/>
          </p:cNvSpPr>
          <p:nvPr>
            <p:ph type="title"/>
          </p:nvPr>
        </p:nvSpPr>
        <p:spPr>
          <a:xfrm>
            <a:off x="652371" y="58228"/>
            <a:ext cx="10625229" cy="600714"/>
          </a:xfrm>
        </p:spPr>
        <p:txBody>
          <a:bodyPr>
            <a:normAutofit/>
          </a:bodyPr>
          <a:lstStyle/>
          <a:p>
            <a:r>
              <a:rPr lang="en-US" sz="2800" dirty="0"/>
              <a:t>array</a:t>
            </a:r>
          </a:p>
        </p:txBody>
      </p:sp>
      <p:sp>
        <p:nvSpPr>
          <p:cNvPr id="3" name="Content Placeholder 2">
            <a:extLst>
              <a:ext uri="{FF2B5EF4-FFF2-40B4-BE49-F238E27FC236}">
                <a16:creationId xmlns:a16="http://schemas.microsoft.com/office/drawing/2014/main" id="{26FEBC0B-B7D4-1A17-872A-FB39B3BA6CA0}"/>
              </a:ext>
            </a:extLst>
          </p:cNvPr>
          <p:cNvSpPr>
            <a:spLocks noGrp="1"/>
          </p:cNvSpPr>
          <p:nvPr>
            <p:ph idx="1"/>
          </p:nvPr>
        </p:nvSpPr>
        <p:spPr>
          <a:xfrm>
            <a:off x="652371" y="787161"/>
            <a:ext cx="10620855" cy="5559005"/>
          </a:xfrm>
        </p:spPr>
        <p:txBody>
          <a:bodyPr vert="horz" lIns="91440" tIns="45720" rIns="91440" bIns="45720" rtlCol="0" anchor="t">
            <a:normAutofit/>
          </a:bodyPr>
          <a:lstStyle/>
          <a:p>
            <a:r>
              <a:rPr lang="en-US" dirty="0">
                <a:ea typeface="+mn-lt"/>
                <a:cs typeface="+mn-lt"/>
              </a:rPr>
              <a:t>One-dimensional array: A one-dimensional array is the simplest type of array, where the data elements are stored in a single row. It is also known as a vector or a list.</a:t>
            </a:r>
            <a:endParaRPr lang="en-US" dirty="0"/>
          </a:p>
          <a:p>
            <a:pPr lvl="1">
              <a:buClr>
                <a:srgbClr val="000000"/>
              </a:buClr>
            </a:pPr>
            <a:r>
              <a:rPr lang="en-US" dirty="0">
                <a:ea typeface="+mn-lt"/>
                <a:cs typeface="+mn-lt"/>
              </a:rPr>
              <a:t>Example:     </a:t>
            </a:r>
            <a:r>
              <a:rPr lang="en-US" dirty="0" err="1">
                <a:ea typeface="+mn-lt"/>
                <a:cs typeface="+mn-lt"/>
              </a:rPr>
              <a:t>dataType</a:t>
            </a:r>
            <a:r>
              <a:rPr lang="en-US" dirty="0">
                <a:ea typeface="+mn-lt"/>
                <a:cs typeface="+mn-lt"/>
              </a:rPr>
              <a:t>[] </a:t>
            </a:r>
            <a:r>
              <a:rPr lang="en-US" dirty="0" err="1">
                <a:ea typeface="+mn-lt"/>
                <a:cs typeface="+mn-lt"/>
              </a:rPr>
              <a:t>arrayName</a:t>
            </a:r>
            <a:r>
              <a:rPr lang="en-US" dirty="0">
                <a:ea typeface="+mn-lt"/>
                <a:cs typeface="+mn-lt"/>
              </a:rPr>
              <a:t> = new </a:t>
            </a:r>
            <a:r>
              <a:rPr lang="en-US" dirty="0" err="1">
                <a:ea typeface="+mn-lt"/>
                <a:cs typeface="+mn-lt"/>
              </a:rPr>
              <a:t>dataType</a:t>
            </a:r>
            <a:r>
              <a:rPr lang="en-US" dirty="0">
                <a:ea typeface="+mn-lt"/>
                <a:cs typeface="+mn-lt"/>
              </a:rPr>
              <a:t>[</a:t>
            </a:r>
            <a:r>
              <a:rPr lang="en-US" dirty="0" err="1">
                <a:ea typeface="+mn-lt"/>
                <a:cs typeface="+mn-lt"/>
              </a:rPr>
              <a:t>arraySize</a:t>
            </a:r>
            <a:r>
              <a:rPr lang="en-US" dirty="0">
                <a:ea typeface="+mn-lt"/>
                <a:cs typeface="+mn-lt"/>
              </a:rPr>
              <a:t>];</a:t>
            </a:r>
          </a:p>
          <a:p>
            <a:pPr marL="1828800" lvl="4" indent="0">
              <a:buClr>
                <a:srgbClr val="000000"/>
              </a:buClr>
              <a:buNone/>
            </a:pPr>
            <a:r>
              <a:rPr lang="en-US" sz="1800" dirty="0">
                <a:ea typeface="+mn-lt"/>
                <a:cs typeface="+mn-lt"/>
              </a:rPr>
              <a:t>  int[] numbers = new int[5];</a:t>
            </a:r>
          </a:p>
          <a:p>
            <a:pPr lvl="4">
              <a:buClr>
                <a:srgbClr val="000000"/>
              </a:buClr>
            </a:pPr>
            <a:endParaRPr lang="en-US" dirty="0">
              <a:ea typeface="+mn-lt"/>
              <a:cs typeface="+mn-lt"/>
            </a:endParaRPr>
          </a:p>
          <a:p>
            <a:r>
              <a:rPr lang="en-US" dirty="0">
                <a:ea typeface="+mn-lt"/>
                <a:cs typeface="+mn-lt"/>
              </a:rPr>
              <a:t>Multidimensional array: A multidimensional array is an array that has more than one row and column. It is also known as a matrix or a table. In Java, you can create two-dimensional arrays, three-dimensional arrays, and so on.</a:t>
            </a:r>
          </a:p>
          <a:p>
            <a:pPr marL="0" indent="0">
              <a:buClr>
                <a:srgbClr val="000000"/>
              </a:buClr>
              <a:buNone/>
            </a:pPr>
            <a:r>
              <a:rPr lang="en-US" dirty="0"/>
              <a:t>        Example:    2 D Array:</a:t>
            </a:r>
          </a:p>
          <a:p>
            <a:pPr marL="0" indent="0">
              <a:buNone/>
            </a:pPr>
            <a:r>
              <a:rPr lang="en-US" dirty="0"/>
              <a:t>          </a:t>
            </a:r>
            <a:r>
              <a:rPr lang="en-US" sz="1800" dirty="0"/>
              <a:t>  </a:t>
            </a:r>
            <a:r>
              <a:rPr lang="en-US" sz="1800" dirty="0" err="1">
                <a:ea typeface="+mn-lt"/>
                <a:cs typeface="+mn-lt"/>
              </a:rPr>
              <a:t>dataType</a:t>
            </a:r>
            <a:r>
              <a:rPr lang="en-US" sz="1800" dirty="0">
                <a:ea typeface="+mn-lt"/>
                <a:cs typeface="+mn-lt"/>
              </a:rPr>
              <a:t>[][] </a:t>
            </a:r>
            <a:r>
              <a:rPr lang="en-US" sz="1800" dirty="0" err="1">
                <a:ea typeface="+mn-lt"/>
                <a:cs typeface="+mn-lt"/>
              </a:rPr>
              <a:t>arrayName</a:t>
            </a:r>
            <a:r>
              <a:rPr lang="en-US" sz="1800" dirty="0">
                <a:ea typeface="+mn-lt"/>
                <a:cs typeface="+mn-lt"/>
              </a:rPr>
              <a:t> = new </a:t>
            </a:r>
            <a:r>
              <a:rPr lang="en-US" sz="1800" dirty="0" err="1">
                <a:ea typeface="+mn-lt"/>
                <a:cs typeface="+mn-lt"/>
              </a:rPr>
              <a:t>dataType</a:t>
            </a:r>
            <a:r>
              <a:rPr lang="en-US" sz="1800" dirty="0">
                <a:ea typeface="+mn-lt"/>
                <a:cs typeface="+mn-lt"/>
              </a:rPr>
              <a:t>[</a:t>
            </a:r>
            <a:r>
              <a:rPr lang="en-US" sz="1800" dirty="0" err="1">
                <a:ea typeface="+mn-lt"/>
                <a:cs typeface="+mn-lt"/>
              </a:rPr>
              <a:t>arraySize</a:t>
            </a:r>
            <a:r>
              <a:rPr lang="en-US" sz="1800" dirty="0">
                <a:ea typeface="+mn-lt"/>
                <a:cs typeface="+mn-lt"/>
              </a:rPr>
              <a:t>][</a:t>
            </a:r>
            <a:r>
              <a:rPr lang="en-US" sz="1800" dirty="0" err="1">
                <a:ea typeface="+mn-lt"/>
                <a:cs typeface="+mn-lt"/>
              </a:rPr>
              <a:t>arraySize</a:t>
            </a:r>
            <a:r>
              <a:rPr lang="en-US" sz="1800" dirty="0">
                <a:ea typeface="+mn-lt"/>
                <a:cs typeface="+mn-lt"/>
              </a:rPr>
              <a:t>];</a:t>
            </a:r>
          </a:p>
          <a:p>
            <a:pPr marL="0" indent="0">
              <a:buNone/>
            </a:pPr>
            <a:r>
              <a:rPr lang="en-US" sz="1800" dirty="0">
                <a:ea typeface="+mn-lt"/>
                <a:cs typeface="+mn-lt"/>
              </a:rPr>
              <a:t>             int[][] numbers = new int[5][5];</a:t>
            </a:r>
            <a:endParaRPr lang="en-US" sz="1800" dirty="0"/>
          </a:p>
        </p:txBody>
      </p:sp>
    </p:spTree>
    <p:extLst>
      <p:ext uri="{BB962C8B-B14F-4D97-AF65-F5344CB8AC3E}">
        <p14:creationId xmlns:p14="http://schemas.microsoft.com/office/powerpoint/2010/main" val="294086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9657E-9995-AA29-3FA5-2CE25C04049B}"/>
              </a:ext>
            </a:extLst>
          </p:cNvPr>
          <p:cNvSpPr>
            <a:spLocks noGrp="1"/>
          </p:cNvSpPr>
          <p:nvPr>
            <p:ph idx="1"/>
          </p:nvPr>
        </p:nvSpPr>
        <p:spPr>
          <a:xfrm>
            <a:off x="652371" y="427727"/>
            <a:ext cx="10620855" cy="5975948"/>
          </a:xfrm>
        </p:spPr>
        <p:txBody>
          <a:bodyPr vert="horz" lIns="91440" tIns="45720" rIns="91440" bIns="45720" rtlCol="0" anchor="t">
            <a:normAutofit/>
          </a:bodyPr>
          <a:lstStyle/>
          <a:p>
            <a:r>
              <a:rPr lang="en-US" b="1" dirty="0">
                <a:highlight>
                  <a:srgbClr val="C0C0C0"/>
                </a:highlight>
              </a:rPr>
              <a:t>Example</a:t>
            </a:r>
          </a:p>
          <a:p>
            <a:pPr marL="0" indent="0">
              <a:buClr>
                <a:srgbClr val="000000"/>
              </a:buClr>
              <a:buNone/>
            </a:pPr>
            <a:r>
              <a:rPr lang="en-US" dirty="0">
                <a:ea typeface="+mn-lt"/>
                <a:cs typeface="+mn-lt"/>
              </a:rPr>
              <a:t>public class </a:t>
            </a:r>
            <a:r>
              <a:rPr lang="en-US" dirty="0" err="1">
                <a:ea typeface="+mn-lt"/>
                <a:cs typeface="+mn-lt"/>
              </a:rPr>
              <a:t>OneDArray</a:t>
            </a:r>
            <a:r>
              <a:rPr lang="en-US" dirty="0">
                <a:ea typeface="+mn-lt"/>
                <a:cs typeface="+mn-lt"/>
              </a:rPr>
              <a:t>{</a:t>
            </a:r>
            <a:endParaRPr lang="en-US" dirty="0"/>
          </a:p>
          <a:p>
            <a:pPr marL="0" indent="0">
              <a:buClr>
                <a:srgbClr val="000000"/>
              </a:buClr>
              <a:buNone/>
            </a:pPr>
            <a:r>
              <a:rPr lang="en-US" dirty="0">
                <a:ea typeface="+mn-lt"/>
                <a:cs typeface="+mn-lt"/>
              </a:rPr>
              <a:t>    public static void main(String[] </a:t>
            </a:r>
            <a:r>
              <a:rPr lang="en-US" dirty="0" err="1">
                <a:ea typeface="+mn-lt"/>
                <a:cs typeface="+mn-lt"/>
              </a:rPr>
              <a:t>args</a:t>
            </a:r>
            <a:r>
              <a:rPr lang="en-US" dirty="0">
                <a:ea typeface="+mn-lt"/>
                <a:cs typeface="+mn-lt"/>
              </a:rPr>
              <a:t>){</a:t>
            </a:r>
            <a:endParaRPr lang="en-US" dirty="0"/>
          </a:p>
          <a:p>
            <a:pPr marL="0" indent="0">
              <a:buClr>
                <a:srgbClr val="000000"/>
              </a:buClr>
              <a:buNone/>
            </a:pPr>
            <a:r>
              <a:rPr lang="en-US" dirty="0">
                <a:ea typeface="+mn-lt"/>
                <a:cs typeface="+mn-lt"/>
              </a:rPr>
              <a:t>        int[] </a:t>
            </a:r>
            <a:r>
              <a:rPr lang="en-US" dirty="0" err="1">
                <a:ea typeface="+mn-lt"/>
                <a:cs typeface="+mn-lt"/>
              </a:rPr>
              <a:t>arr</a:t>
            </a:r>
            <a:r>
              <a:rPr lang="en-US" dirty="0">
                <a:ea typeface="+mn-lt"/>
                <a:cs typeface="+mn-lt"/>
              </a:rPr>
              <a:t> = new int[5];  </a:t>
            </a:r>
            <a:endParaRPr lang="en-US" dirty="0"/>
          </a:p>
          <a:p>
            <a:pPr marL="0" indent="0">
              <a:buClr>
                <a:srgbClr val="000000"/>
              </a:buClr>
              <a:buNone/>
            </a:pPr>
            <a:r>
              <a:rPr lang="en-US" dirty="0">
                <a:ea typeface="+mn-lt"/>
                <a:cs typeface="+mn-lt"/>
              </a:rPr>
              <a:t>        for(int </a:t>
            </a:r>
            <a:r>
              <a:rPr lang="en-US" dirty="0" err="1">
                <a:ea typeface="+mn-lt"/>
                <a:cs typeface="+mn-lt"/>
              </a:rPr>
              <a:t>i</a:t>
            </a:r>
            <a:r>
              <a:rPr lang="en-US" dirty="0">
                <a:ea typeface="+mn-lt"/>
                <a:cs typeface="+mn-lt"/>
              </a:rPr>
              <a:t>=0;i&lt;5;i++){</a:t>
            </a:r>
            <a:endParaRPr lang="en-US" dirty="0"/>
          </a:p>
          <a:p>
            <a:pPr marL="0" indent="0">
              <a:buClr>
                <a:srgbClr val="000000"/>
              </a:buClr>
              <a:buNone/>
            </a:pPr>
            <a:r>
              <a:rPr lang="en-US" dirty="0">
                <a:ea typeface="+mn-lt"/>
                <a:cs typeface="+mn-lt"/>
              </a:rPr>
              <a:t>            </a:t>
            </a:r>
            <a:r>
              <a:rPr lang="en-US" dirty="0" err="1">
                <a:ea typeface="+mn-lt"/>
                <a:cs typeface="+mn-lt"/>
              </a:rPr>
              <a:t>arr</a:t>
            </a:r>
            <a:r>
              <a:rPr lang="en-US" dirty="0">
                <a:ea typeface="+mn-lt"/>
                <a:cs typeface="+mn-lt"/>
              </a:rPr>
              <a:t>[</a:t>
            </a:r>
            <a:r>
              <a:rPr lang="en-US" dirty="0" err="1">
                <a:ea typeface="+mn-lt"/>
                <a:cs typeface="+mn-lt"/>
              </a:rPr>
              <a:t>i</a:t>
            </a:r>
            <a:r>
              <a:rPr lang="en-US" dirty="0">
                <a:ea typeface="+mn-lt"/>
                <a:cs typeface="+mn-lt"/>
              </a:rPr>
              <a:t>] = i+1;</a:t>
            </a:r>
            <a:endParaRPr lang="en-US" dirty="0"/>
          </a:p>
          <a:p>
            <a:pPr marL="0" indent="0">
              <a:buClr>
                <a:srgbClr val="000000"/>
              </a:buClr>
              <a:buNone/>
            </a:pPr>
            <a:r>
              <a:rPr lang="en-US" dirty="0">
                <a:ea typeface="+mn-lt"/>
                <a:cs typeface="+mn-lt"/>
              </a:rPr>
              <a:t>        }        </a:t>
            </a:r>
            <a:endParaRPr lang="en-US" dirty="0"/>
          </a:p>
          <a:p>
            <a:pPr marL="0" indent="0">
              <a:buClr>
                <a:srgbClr val="000000"/>
              </a:buClr>
              <a:buNone/>
            </a:pPr>
            <a:r>
              <a:rPr lang="en-US" dirty="0">
                <a:ea typeface="+mn-lt"/>
                <a:cs typeface="+mn-lt"/>
              </a:rPr>
              <a:t>        for(int </a:t>
            </a:r>
            <a:r>
              <a:rPr lang="en-US" dirty="0" err="1">
                <a:ea typeface="+mn-lt"/>
                <a:cs typeface="+mn-lt"/>
              </a:rPr>
              <a:t>i</a:t>
            </a:r>
            <a:r>
              <a:rPr lang="en-US" dirty="0">
                <a:ea typeface="+mn-lt"/>
                <a:cs typeface="+mn-lt"/>
              </a:rPr>
              <a:t>=0;i&lt;5;i++){</a:t>
            </a:r>
            <a:endParaRPr lang="en-US" dirty="0"/>
          </a:p>
          <a:p>
            <a:pPr marL="0" indent="0">
              <a:buClr>
                <a:srgbClr val="000000"/>
              </a:buClr>
              <a:buNone/>
            </a:pPr>
            <a:r>
              <a:rPr lang="en-US" dirty="0">
                <a:ea typeface="+mn-lt"/>
                <a:cs typeface="+mn-lt"/>
              </a:rPr>
              <a:t>            </a:t>
            </a:r>
            <a:r>
              <a:rPr lang="en-US" dirty="0" err="1">
                <a:ea typeface="+mn-lt"/>
                <a:cs typeface="+mn-lt"/>
              </a:rPr>
              <a:t>System.out.print</a:t>
            </a:r>
            <a:r>
              <a:rPr lang="en-US" dirty="0">
                <a:ea typeface="+mn-lt"/>
                <a:cs typeface="+mn-lt"/>
              </a:rPr>
              <a:t>(</a:t>
            </a:r>
            <a:r>
              <a:rPr lang="en-US" dirty="0" err="1">
                <a:ea typeface="+mn-lt"/>
                <a:cs typeface="+mn-lt"/>
              </a:rPr>
              <a:t>arr</a:t>
            </a:r>
            <a:r>
              <a:rPr lang="en-US" dirty="0">
                <a:ea typeface="+mn-lt"/>
                <a:cs typeface="+mn-lt"/>
              </a:rPr>
              <a:t>[</a:t>
            </a:r>
            <a:r>
              <a:rPr lang="en-US" dirty="0" err="1">
                <a:ea typeface="+mn-lt"/>
                <a:cs typeface="+mn-lt"/>
              </a:rPr>
              <a:t>i</a:t>
            </a:r>
            <a:r>
              <a:rPr lang="en-US" dirty="0">
                <a:ea typeface="+mn-lt"/>
                <a:cs typeface="+mn-lt"/>
              </a:rPr>
              <a:t>]+" ");</a:t>
            </a:r>
            <a:endParaRPr lang="en-US" dirty="0"/>
          </a:p>
          <a:p>
            <a:pPr marL="0" indent="0">
              <a:buClr>
                <a:srgbClr val="000000"/>
              </a:buClr>
              <a:buNone/>
            </a:pPr>
            <a:r>
              <a:rPr lang="en-US" dirty="0">
                <a:ea typeface="+mn-lt"/>
                <a:cs typeface="+mn-lt"/>
              </a:rPr>
              <a:t>        }    </a:t>
            </a:r>
            <a:endParaRPr lang="en-US"/>
          </a:p>
          <a:p>
            <a:pPr marL="0" indent="0">
              <a:buClr>
                <a:srgbClr val="000000"/>
              </a:buClr>
              <a:buNone/>
            </a:pPr>
            <a:r>
              <a:rPr lang="en-US" dirty="0">
                <a:ea typeface="+mn-lt"/>
                <a:cs typeface="+mn-lt"/>
              </a:rPr>
              <a:t>    }</a:t>
            </a:r>
            <a:endParaRPr lang="en-US" dirty="0"/>
          </a:p>
          <a:p>
            <a:pPr marL="0" indent="0">
              <a:buClr>
                <a:srgbClr val="000000"/>
              </a:buClr>
              <a:buNone/>
            </a:pPr>
            <a:r>
              <a:rPr lang="en-US" dirty="0">
                <a:ea typeface="+mn-lt"/>
                <a:cs typeface="+mn-lt"/>
              </a:rPr>
              <a:t>}</a:t>
            </a:r>
            <a:endParaRPr lang="en-US" dirty="0"/>
          </a:p>
        </p:txBody>
      </p:sp>
    </p:spTree>
    <p:extLst>
      <p:ext uri="{BB962C8B-B14F-4D97-AF65-F5344CB8AC3E}">
        <p14:creationId xmlns:p14="http://schemas.microsoft.com/office/powerpoint/2010/main" val="4177310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34E93-59FE-4D8B-DAEE-033DF0BEBB16}"/>
              </a:ext>
            </a:extLst>
          </p:cNvPr>
          <p:cNvSpPr>
            <a:spLocks noGrp="1"/>
          </p:cNvSpPr>
          <p:nvPr>
            <p:ph type="title"/>
          </p:nvPr>
        </p:nvSpPr>
        <p:spPr>
          <a:xfrm>
            <a:off x="660592" y="267419"/>
            <a:ext cx="5434690" cy="800819"/>
          </a:xfrm>
        </p:spPr>
        <p:txBody>
          <a:bodyPr anchor="b">
            <a:normAutofit/>
          </a:bodyPr>
          <a:lstStyle/>
          <a:p>
            <a:r>
              <a:rPr lang="en-US" sz="2800" dirty="0"/>
              <a:t>Heap (min or Max)</a:t>
            </a:r>
          </a:p>
        </p:txBody>
      </p:sp>
      <p:sp>
        <p:nvSpPr>
          <p:cNvPr id="3" name="Content Placeholder 2">
            <a:extLst>
              <a:ext uri="{FF2B5EF4-FFF2-40B4-BE49-F238E27FC236}">
                <a16:creationId xmlns:a16="http://schemas.microsoft.com/office/drawing/2014/main" id="{6E149060-6920-0F8B-6BA2-1DC314583C8E}"/>
              </a:ext>
            </a:extLst>
          </p:cNvPr>
          <p:cNvSpPr>
            <a:spLocks noGrp="1"/>
          </p:cNvSpPr>
          <p:nvPr>
            <p:ph idx="1"/>
          </p:nvPr>
        </p:nvSpPr>
        <p:spPr>
          <a:xfrm>
            <a:off x="660592" y="1605285"/>
            <a:ext cx="6110426" cy="4605014"/>
          </a:xfrm>
        </p:spPr>
        <p:txBody>
          <a:bodyPr vert="horz" lIns="91440" tIns="45720" rIns="91440" bIns="45720" rtlCol="0" anchor="t">
            <a:normAutofit/>
          </a:bodyPr>
          <a:lstStyle/>
          <a:p>
            <a:pPr>
              <a:lnSpc>
                <a:spcPct val="110000"/>
              </a:lnSpc>
            </a:pPr>
            <a:r>
              <a:rPr lang="en-US" sz="1800" dirty="0">
                <a:ea typeface="+mn-lt"/>
                <a:cs typeface="+mn-lt"/>
              </a:rPr>
              <a:t>A heap is a data structure that is used to maintain a collection of elements with a specific ordering. A heap is a binary tree where each node has a value that is greater than or equal to (for a max heap) or less than or equal to (for a min heap) the values of its child nodes.</a:t>
            </a:r>
            <a:endParaRPr lang="en-US" sz="1800" dirty="0"/>
          </a:p>
          <a:p>
            <a:pPr>
              <a:lnSpc>
                <a:spcPct val="110000"/>
              </a:lnSpc>
              <a:buClr>
                <a:srgbClr val="000000"/>
              </a:buClr>
            </a:pPr>
            <a:endParaRPr lang="en-US" sz="1800" dirty="0">
              <a:ea typeface="+mn-lt"/>
              <a:cs typeface="+mn-lt"/>
            </a:endParaRPr>
          </a:p>
          <a:p>
            <a:pPr>
              <a:lnSpc>
                <a:spcPct val="110000"/>
              </a:lnSpc>
              <a:buClr>
                <a:srgbClr val="000000"/>
              </a:buClr>
            </a:pPr>
            <a:r>
              <a:rPr lang="en-US" sz="1800" dirty="0">
                <a:ea typeface="+mn-lt"/>
                <a:cs typeface="+mn-lt"/>
              </a:rPr>
              <a:t>A heap is commonly used to implement priority queues, where the elements are sorted by their priority. </a:t>
            </a:r>
            <a:endParaRPr lang="en-US" sz="1800" dirty="0"/>
          </a:p>
        </p:txBody>
      </p:sp>
      <p:pic>
        <p:nvPicPr>
          <p:cNvPr id="7" name="Picture 7" descr="Graphical user interface&#10;&#10;Description automatically generated">
            <a:extLst>
              <a:ext uri="{FF2B5EF4-FFF2-40B4-BE49-F238E27FC236}">
                <a16:creationId xmlns:a16="http://schemas.microsoft.com/office/drawing/2014/main" id="{A18B637F-361E-8B8D-0456-81CA3FF3F4B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759023" y="1166635"/>
            <a:ext cx="4331617" cy="3863371"/>
          </a:xfrm>
          <a:prstGeom prst="rect">
            <a:avLst/>
          </a:prstGeom>
        </p:spPr>
      </p:pic>
      <p:sp>
        <p:nvSpPr>
          <p:cNvPr id="10" name="TextBox 9">
            <a:extLst>
              <a:ext uri="{FF2B5EF4-FFF2-40B4-BE49-F238E27FC236}">
                <a16:creationId xmlns:a16="http://schemas.microsoft.com/office/drawing/2014/main" id="{6D4309C2-4B03-9499-3C62-64212B5C55BB}"/>
              </a:ext>
            </a:extLst>
          </p:cNvPr>
          <p:cNvSpPr txBox="1"/>
          <p:nvPr/>
        </p:nvSpPr>
        <p:spPr>
          <a:xfrm>
            <a:off x="9011478" y="54665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Min Heap</a:t>
            </a:r>
          </a:p>
        </p:txBody>
      </p:sp>
    </p:spTree>
    <p:extLst>
      <p:ext uri="{BB962C8B-B14F-4D97-AF65-F5344CB8AC3E}">
        <p14:creationId xmlns:p14="http://schemas.microsoft.com/office/powerpoint/2010/main" val="258102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D0C3A-11C2-1217-D2B0-9616E127F1AC}"/>
              </a:ext>
            </a:extLst>
          </p:cNvPr>
          <p:cNvSpPr>
            <a:spLocks noGrp="1"/>
          </p:cNvSpPr>
          <p:nvPr>
            <p:ph idx="1"/>
          </p:nvPr>
        </p:nvSpPr>
        <p:spPr>
          <a:xfrm>
            <a:off x="652371" y="384596"/>
            <a:ext cx="10620855" cy="5975947"/>
          </a:xfrm>
        </p:spPr>
        <p:txBody>
          <a:bodyPr vert="horz" lIns="91440" tIns="45720" rIns="91440" bIns="45720" rtlCol="0" anchor="t">
            <a:normAutofit fontScale="77500" lnSpcReduction="20000"/>
          </a:bodyPr>
          <a:lstStyle/>
          <a:p>
            <a:pPr marL="0" indent="0">
              <a:buNone/>
            </a:pPr>
            <a:r>
              <a:rPr lang="en-US" dirty="0">
                <a:ea typeface="+mn-lt"/>
                <a:cs typeface="+mn-lt"/>
              </a:rPr>
              <a:t>class </a:t>
            </a:r>
            <a:r>
              <a:rPr lang="en-US" dirty="0" err="1">
                <a:ea typeface="+mn-lt"/>
                <a:cs typeface="+mn-lt"/>
              </a:rPr>
              <a:t>MinHeap</a:t>
            </a:r>
            <a:r>
              <a:rPr lang="en-US" dirty="0">
                <a:ea typeface="+mn-lt"/>
                <a:cs typeface="+mn-lt"/>
              </a:rPr>
              <a:t>{</a:t>
            </a:r>
            <a:endParaRPr lang="en-US" dirty="0"/>
          </a:p>
          <a:p>
            <a:pPr marL="0" indent="0">
              <a:buClr>
                <a:srgbClr val="000000"/>
              </a:buClr>
              <a:buNone/>
            </a:pPr>
            <a:r>
              <a:rPr lang="en-US" dirty="0">
                <a:ea typeface="+mn-lt"/>
                <a:cs typeface="+mn-lt"/>
              </a:rPr>
              <a:t>    static void </a:t>
            </a:r>
            <a:r>
              <a:rPr lang="en-US" dirty="0" err="1">
                <a:ea typeface="+mn-lt"/>
                <a:cs typeface="+mn-lt"/>
              </a:rPr>
              <a:t>heapify</a:t>
            </a:r>
            <a:r>
              <a:rPr lang="en-US" dirty="0">
                <a:ea typeface="+mn-lt"/>
                <a:cs typeface="+mn-lt"/>
              </a:rPr>
              <a:t>(int[] </a:t>
            </a:r>
            <a:r>
              <a:rPr lang="en-US" dirty="0" err="1">
                <a:ea typeface="+mn-lt"/>
                <a:cs typeface="+mn-lt"/>
              </a:rPr>
              <a:t>arr,int</a:t>
            </a:r>
            <a:r>
              <a:rPr lang="en-US" dirty="0">
                <a:ea typeface="+mn-lt"/>
                <a:cs typeface="+mn-lt"/>
              </a:rPr>
              <a:t> </a:t>
            </a:r>
            <a:r>
              <a:rPr lang="en-US" dirty="0" err="1">
                <a:ea typeface="+mn-lt"/>
                <a:cs typeface="+mn-lt"/>
              </a:rPr>
              <a:t>i,int</a:t>
            </a:r>
            <a:r>
              <a:rPr lang="en-US" dirty="0">
                <a:ea typeface="+mn-lt"/>
                <a:cs typeface="+mn-lt"/>
              </a:rPr>
              <a:t> n){</a:t>
            </a:r>
            <a:endParaRPr lang="en-US" dirty="0"/>
          </a:p>
          <a:p>
            <a:pPr marL="0" indent="0">
              <a:buClr>
                <a:srgbClr val="000000"/>
              </a:buClr>
              <a:buNone/>
            </a:pPr>
            <a:r>
              <a:rPr lang="en-US" dirty="0">
                <a:ea typeface="+mn-lt"/>
                <a:cs typeface="+mn-lt"/>
              </a:rPr>
              <a:t>        int </a:t>
            </a:r>
            <a:r>
              <a:rPr lang="en-US" dirty="0" err="1">
                <a:ea typeface="+mn-lt"/>
                <a:cs typeface="+mn-lt"/>
              </a:rPr>
              <a:t>idx</a:t>
            </a:r>
            <a:r>
              <a:rPr lang="en-US" dirty="0">
                <a:ea typeface="+mn-lt"/>
                <a:cs typeface="+mn-lt"/>
              </a:rPr>
              <a:t> = </a:t>
            </a:r>
            <a:r>
              <a:rPr lang="en-US" dirty="0" err="1">
                <a:ea typeface="+mn-lt"/>
                <a:cs typeface="+mn-lt"/>
              </a:rPr>
              <a:t>i,l</a:t>
            </a:r>
            <a:r>
              <a:rPr lang="en-US" dirty="0">
                <a:ea typeface="+mn-lt"/>
                <a:cs typeface="+mn-lt"/>
              </a:rPr>
              <a:t> = 2*i+1,r = l+1;</a:t>
            </a:r>
            <a:endParaRPr lang="en-US" dirty="0"/>
          </a:p>
          <a:p>
            <a:pPr marL="0" indent="0">
              <a:buClr>
                <a:srgbClr val="000000"/>
              </a:buClr>
              <a:buNone/>
            </a:pPr>
            <a:r>
              <a:rPr lang="en-US" dirty="0">
                <a:ea typeface="+mn-lt"/>
                <a:cs typeface="+mn-lt"/>
              </a:rPr>
              <a:t>        if(l&lt;n &amp;&amp; </a:t>
            </a:r>
            <a:r>
              <a:rPr lang="en-US" dirty="0" err="1">
                <a:ea typeface="+mn-lt"/>
                <a:cs typeface="+mn-lt"/>
              </a:rPr>
              <a:t>arr</a:t>
            </a:r>
            <a:r>
              <a:rPr lang="en-US" dirty="0">
                <a:ea typeface="+mn-lt"/>
                <a:cs typeface="+mn-lt"/>
              </a:rPr>
              <a:t>[l]&lt;</a:t>
            </a:r>
            <a:r>
              <a:rPr lang="en-US" dirty="0" err="1">
                <a:ea typeface="+mn-lt"/>
                <a:cs typeface="+mn-lt"/>
              </a:rPr>
              <a:t>arr</a:t>
            </a:r>
            <a:r>
              <a:rPr lang="en-US" dirty="0">
                <a:ea typeface="+mn-lt"/>
                <a:cs typeface="+mn-lt"/>
              </a:rPr>
              <a:t>[</a:t>
            </a:r>
            <a:r>
              <a:rPr lang="en-US" dirty="0" err="1">
                <a:ea typeface="+mn-lt"/>
                <a:cs typeface="+mn-lt"/>
              </a:rPr>
              <a:t>idx</a:t>
            </a:r>
            <a:r>
              <a:rPr lang="en-US" dirty="0">
                <a:ea typeface="+mn-lt"/>
                <a:cs typeface="+mn-lt"/>
              </a:rPr>
              <a:t>]){ </a:t>
            </a:r>
          </a:p>
          <a:p>
            <a:pPr marL="0" indent="0">
              <a:buNone/>
            </a:pPr>
            <a:r>
              <a:rPr lang="en-US" dirty="0">
                <a:ea typeface="+mn-lt"/>
                <a:cs typeface="+mn-lt"/>
              </a:rPr>
              <a:t>            </a:t>
            </a:r>
            <a:r>
              <a:rPr lang="en-US" dirty="0" err="1">
                <a:ea typeface="+mn-lt"/>
                <a:cs typeface="+mn-lt"/>
              </a:rPr>
              <a:t>idx</a:t>
            </a:r>
            <a:r>
              <a:rPr lang="en-US" dirty="0">
                <a:ea typeface="+mn-lt"/>
                <a:cs typeface="+mn-lt"/>
              </a:rPr>
              <a:t> = l;</a:t>
            </a:r>
          </a:p>
          <a:p>
            <a:pPr marL="0" indent="0">
              <a:buNone/>
            </a:pPr>
            <a:r>
              <a:rPr lang="en-US" dirty="0">
                <a:ea typeface="+mn-lt"/>
                <a:cs typeface="+mn-lt"/>
              </a:rPr>
              <a:t>        }</a:t>
            </a:r>
            <a:endParaRPr lang="en-US" dirty="0"/>
          </a:p>
          <a:p>
            <a:pPr marL="0" indent="0">
              <a:buNone/>
            </a:pPr>
            <a:r>
              <a:rPr lang="en-US" dirty="0">
                <a:ea typeface="+mn-lt"/>
                <a:cs typeface="+mn-lt"/>
              </a:rPr>
              <a:t>      if(r&lt;n &amp;&amp; </a:t>
            </a:r>
            <a:r>
              <a:rPr lang="en-US" dirty="0" err="1">
                <a:ea typeface="+mn-lt"/>
                <a:cs typeface="+mn-lt"/>
              </a:rPr>
              <a:t>arr</a:t>
            </a:r>
            <a:r>
              <a:rPr lang="en-US" dirty="0">
                <a:ea typeface="+mn-lt"/>
                <a:cs typeface="+mn-lt"/>
              </a:rPr>
              <a:t>[r]&lt;</a:t>
            </a:r>
            <a:r>
              <a:rPr lang="en-US" dirty="0" err="1">
                <a:ea typeface="+mn-lt"/>
                <a:cs typeface="+mn-lt"/>
              </a:rPr>
              <a:t>arr</a:t>
            </a:r>
            <a:r>
              <a:rPr lang="en-US" dirty="0">
                <a:ea typeface="+mn-lt"/>
                <a:cs typeface="+mn-lt"/>
              </a:rPr>
              <a:t>[</a:t>
            </a:r>
            <a:r>
              <a:rPr lang="en-US" dirty="0" err="1">
                <a:ea typeface="+mn-lt"/>
                <a:cs typeface="+mn-lt"/>
              </a:rPr>
              <a:t>idx</a:t>
            </a:r>
            <a:r>
              <a:rPr lang="en-US" dirty="0">
                <a:ea typeface="+mn-lt"/>
                <a:cs typeface="+mn-lt"/>
              </a:rPr>
              <a:t>]){</a:t>
            </a:r>
            <a:endParaRPr lang="en-US" dirty="0"/>
          </a:p>
          <a:p>
            <a:pPr marL="0" indent="0">
              <a:buClr>
                <a:srgbClr val="000000"/>
              </a:buClr>
              <a:buNone/>
            </a:pPr>
            <a:r>
              <a:rPr lang="en-US" dirty="0">
                <a:ea typeface="+mn-lt"/>
                <a:cs typeface="+mn-lt"/>
              </a:rPr>
              <a:t>            </a:t>
            </a:r>
            <a:r>
              <a:rPr lang="en-US" dirty="0" err="1">
                <a:ea typeface="+mn-lt"/>
                <a:cs typeface="+mn-lt"/>
              </a:rPr>
              <a:t>idx</a:t>
            </a:r>
            <a:r>
              <a:rPr lang="en-US" dirty="0">
                <a:ea typeface="+mn-lt"/>
                <a:cs typeface="+mn-lt"/>
              </a:rPr>
              <a:t> = r;</a:t>
            </a:r>
            <a:endParaRPr lang="en-US" dirty="0"/>
          </a:p>
          <a:p>
            <a:pPr marL="0" indent="0">
              <a:buClr>
                <a:srgbClr val="000000"/>
              </a:buClr>
              <a:buNone/>
            </a:pPr>
            <a:r>
              <a:rPr lang="en-US" dirty="0">
                <a:ea typeface="+mn-lt"/>
                <a:cs typeface="+mn-lt"/>
              </a:rPr>
              <a:t>        }</a:t>
            </a:r>
            <a:endParaRPr lang="en-US" dirty="0"/>
          </a:p>
          <a:p>
            <a:pPr marL="0" indent="0">
              <a:buClr>
                <a:srgbClr val="000000"/>
              </a:buClr>
              <a:buNone/>
            </a:pPr>
            <a:r>
              <a:rPr lang="en-US" dirty="0">
                <a:ea typeface="+mn-lt"/>
                <a:cs typeface="+mn-lt"/>
              </a:rPr>
              <a:t>        if(</a:t>
            </a:r>
            <a:r>
              <a:rPr lang="en-US" dirty="0" err="1">
                <a:ea typeface="+mn-lt"/>
                <a:cs typeface="+mn-lt"/>
              </a:rPr>
              <a:t>i</a:t>
            </a:r>
            <a:r>
              <a:rPr lang="en-US" dirty="0">
                <a:ea typeface="+mn-lt"/>
                <a:cs typeface="+mn-lt"/>
              </a:rPr>
              <a:t>!=</a:t>
            </a:r>
            <a:r>
              <a:rPr lang="en-US" dirty="0" err="1">
                <a:ea typeface="+mn-lt"/>
                <a:cs typeface="+mn-lt"/>
              </a:rPr>
              <a:t>idx</a:t>
            </a:r>
            <a:r>
              <a:rPr lang="en-US" dirty="0">
                <a:ea typeface="+mn-lt"/>
                <a:cs typeface="+mn-lt"/>
              </a:rPr>
              <a:t>){</a:t>
            </a:r>
            <a:endParaRPr lang="en-US" dirty="0"/>
          </a:p>
          <a:p>
            <a:pPr marL="0" indent="0">
              <a:buClr>
                <a:srgbClr val="000000"/>
              </a:buClr>
              <a:buNone/>
            </a:pPr>
            <a:r>
              <a:rPr lang="en-US" dirty="0">
                <a:ea typeface="+mn-lt"/>
                <a:cs typeface="+mn-lt"/>
              </a:rPr>
              <a:t>            int t = </a:t>
            </a:r>
            <a:r>
              <a:rPr lang="en-US" dirty="0" err="1">
                <a:ea typeface="+mn-lt"/>
                <a:cs typeface="+mn-lt"/>
              </a:rPr>
              <a:t>arr</a:t>
            </a:r>
            <a:r>
              <a:rPr lang="en-US" dirty="0">
                <a:ea typeface="+mn-lt"/>
                <a:cs typeface="+mn-lt"/>
              </a:rPr>
              <a:t>[</a:t>
            </a:r>
            <a:r>
              <a:rPr lang="en-US" dirty="0" err="1">
                <a:ea typeface="+mn-lt"/>
                <a:cs typeface="+mn-lt"/>
              </a:rPr>
              <a:t>idx</a:t>
            </a:r>
            <a:r>
              <a:rPr lang="en-US" dirty="0">
                <a:ea typeface="+mn-lt"/>
                <a:cs typeface="+mn-lt"/>
              </a:rPr>
              <a:t>];</a:t>
            </a:r>
            <a:endParaRPr lang="en-US" dirty="0"/>
          </a:p>
          <a:p>
            <a:pPr marL="0" indent="0">
              <a:buClr>
                <a:srgbClr val="000000"/>
              </a:buClr>
              <a:buNone/>
            </a:pPr>
            <a:r>
              <a:rPr lang="en-US" dirty="0">
                <a:ea typeface="+mn-lt"/>
                <a:cs typeface="+mn-lt"/>
              </a:rPr>
              <a:t>            </a:t>
            </a:r>
            <a:r>
              <a:rPr lang="en-US" dirty="0" err="1">
                <a:ea typeface="+mn-lt"/>
                <a:cs typeface="+mn-lt"/>
              </a:rPr>
              <a:t>arr</a:t>
            </a:r>
            <a:r>
              <a:rPr lang="en-US" dirty="0">
                <a:ea typeface="+mn-lt"/>
                <a:cs typeface="+mn-lt"/>
              </a:rPr>
              <a:t>[</a:t>
            </a:r>
            <a:r>
              <a:rPr lang="en-US" dirty="0" err="1">
                <a:ea typeface="+mn-lt"/>
                <a:cs typeface="+mn-lt"/>
              </a:rPr>
              <a:t>idx</a:t>
            </a:r>
            <a:r>
              <a:rPr lang="en-US" dirty="0">
                <a:ea typeface="+mn-lt"/>
                <a:cs typeface="+mn-lt"/>
              </a:rPr>
              <a:t>] = </a:t>
            </a:r>
            <a:r>
              <a:rPr lang="en-US" dirty="0" err="1">
                <a:ea typeface="+mn-lt"/>
                <a:cs typeface="+mn-lt"/>
              </a:rPr>
              <a:t>arr</a:t>
            </a:r>
            <a:r>
              <a:rPr lang="en-US" dirty="0">
                <a:ea typeface="+mn-lt"/>
                <a:cs typeface="+mn-lt"/>
              </a:rPr>
              <a:t>[</a:t>
            </a:r>
            <a:r>
              <a:rPr lang="en-US" dirty="0" err="1">
                <a:ea typeface="+mn-lt"/>
                <a:cs typeface="+mn-lt"/>
              </a:rPr>
              <a:t>i</a:t>
            </a:r>
            <a:r>
              <a:rPr lang="en-US" dirty="0">
                <a:ea typeface="+mn-lt"/>
                <a:cs typeface="+mn-lt"/>
              </a:rPr>
              <a:t>];</a:t>
            </a:r>
            <a:endParaRPr lang="en-US" dirty="0"/>
          </a:p>
          <a:p>
            <a:pPr marL="0" indent="0">
              <a:buClr>
                <a:srgbClr val="000000"/>
              </a:buClr>
              <a:buNone/>
            </a:pPr>
            <a:r>
              <a:rPr lang="en-US" dirty="0">
                <a:ea typeface="+mn-lt"/>
                <a:cs typeface="+mn-lt"/>
              </a:rPr>
              <a:t>            </a:t>
            </a:r>
            <a:r>
              <a:rPr lang="en-US" dirty="0" err="1">
                <a:ea typeface="+mn-lt"/>
                <a:cs typeface="+mn-lt"/>
              </a:rPr>
              <a:t>arr</a:t>
            </a:r>
            <a:r>
              <a:rPr lang="en-US" dirty="0">
                <a:ea typeface="+mn-lt"/>
                <a:cs typeface="+mn-lt"/>
              </a:rPr>
              <a:t>[</a:t>
            </a:r>
            <a:r>
              <a:rPr lang="en-US" dirty="0" err="1">
                <a:ea typeface="+mn-lt"/>
                <a:cs typeface="+mn-lt"/>
              </a:rPr>
              <a:t>i</a:t>
            </a:r>
            <a:r>
              <a:rPr lang="en-US" dirty="0">
                <a:ea typeface="+mn-lt"/>
                <a:cs typeface="+mn-lt"/>
              </a:rPr>
              <a:t>] = t;</a:t>
            </a:r>
            <a:endParaRPr lang="en-US" dirty="0"/>
          </a:p>
          <a:p>
            <a:pPr marL="0" indent="0">
              <a:buClr>
                <a:srgbClr val="000000"/>
              </a:buClr>
              <a:buNone/>
            </a:pPr>
            <a:r>
              <a:rPr lang="en-US" dirty="0">
                <a:ea typeface="+mn-lt"/>
                <a:cs typeface="+mn-lt"/>
              </a:rPr>
              <a:t>            </a:t>
            </a:r>
            <a:r>
              <a:rPr lang="en-US" dirty="0" err="1">
                <a:ea typeface="+mn-lt"/>
                <a:cs typeface="+mn-lt"/>
              </a:rPr>
              <a:t>heapify</a:t>
            </a:r>
            <a:r>
              <a:rPr lang="en-US" dirty="0">
                <a:ea typeface="+mn-lt"/>
                <a:cs typeface="+mn-lt"/>
              </a:rPr>
              <a:t>(</a:t>
            </a:r>
            <a:r>
              <a:rPr lang="en-US" dirty="0" err="1">
                <a:ea typeface="+mn-lt"/>
                <a:cs typeface="+mn-lt"/>
              </a:rPr>
              <a:t>arr,idx,n</a:t>
            </a:r>
            <a:r>
              <a:rPr lang="en-US" dirty="0">
                <a:ea typeface="+mn-lt"/>
                <a:cs typeface="+mn-lt"/>
              </a:rPr>
              <a:t>);</a:t>
            </a:r>
            <a:endParaRPr lang="en-US" dirty="0"/>
          </a:p>
          <a:p>
            <a:pPr marL="0" indent="0">
              <a:buClr>
                <a:srgbClr val="000000"/>
              </a:buClr>
              <a:buNone/>
            </a:pPr>
            <a:r>
              <a:rPr lang="en-US" dirty="0">
                <a:ea typeface="+mn-lt"/>
                <a:cs typeface="+mn-lt"/>
              </a:rPr>
              <a:t>        }</a:t>
            </a:r>
            <a:endParaRPr lang="en-US" dirty="0"/>
          </a:p>
          <a:p>
            <a:pPr marL="0" indent="0">
              <a:buClr>
                <a:srgbClr val="000000"/>
              </a:buClr>
              <a:buNone/>
            </a:pPr>
            <a:r>
              <a:rPr lang="en-US" dirty="0">
                <a:ea typeface="+mn-lt"/>
                <a:cs typeface="+mn-lt"/>
              </a:rPr>
              <a:t>    }</a:t>
            </a:r>
            <a:endParaRPr lang="en-US" dirty="0"/>
          </a:p>
        </p:txBody>
      </p:sp>
    </p:spTree>
    <p:extLst>
      <p:ext uri="{BB962C8B-B14F-4D97-AF65-F5344CB8AC3E}">
        <p14:creationId xmlns:p14="http://schemas.microsoft.com/office/powerpoint/2010/main" val="4722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D0C3A-11C2-1217-D2B0-9616E127F1AC}"/>
              </a:ext>
            </a:extLst>
          </p:cNvPr>
          <p:cNvSpPr>
            <a:spLocks noGrp="1"/>
          </p:cNvSpPr>
          <p:nvPr>
            <p:ph idx="1"/>
          </p:nvPr>
        </p:nvSpPr>
        <p:spPr>
          <a:xfrm>
            <a:off x="652371" y="384596"/>
            <a:ext cx="10620855" cy="5975947"/>
          </a:xfrm>
        </p:spPr>
        <p:txBody>
          <a:bodyPr vert="horz" lIns="91440" tIns="45720" rIns="91440" bIns="45720" rtlCol="0" anchor="t">
            <a:normAutofit fontScale="92500" lnSpcReduction="20000"/>
          </a:bodyPr>
          <a:lstStyle/>
          <a:p>
            <a:pPr>
              <a:buNone/>
            </a:pPr>
            <a:r>
              <a:rPr lang="en-US" dirty="0">
                <a:ea typeface="+mn-lt"/>
                <a:cs typeface="+mn-lt"/>
              </a:rPr>
              <a:t>    static void </a:t>
            </a:r>
            <a:r>
              <a:rPr lang="en-US" dirty="0" err="1">
                <a:ea typeface="+mn-lt"/>
                <a:cs typeface="+mn-lt"/>
              </a:rPr>
              <a:t>buildHeap</a:t>
            </a:r>
            <a:r>
              <a:rPr lang="en-US" dirty="0">
                <a:ea typeface="+mn-lt"/>
                <a:cs typeface="+mn-lt"/>
              </a:rPr>
              <a:t>(int[] </a:t>
            </a:r>
            <a:r>
              <a:rPr lang="en-US" dirty="0" err="1">
                <a:ea typeface="+mn-lt"/>
                <a:cs typeface="+mn-lt"/>
              </a:rPr>
              <a:t>arr,int</a:t>
            </a:r>
            <a:r>
              <a:rPr lang="en-US" dirty="0">
                <a:ea typeface="+mn-lt"/>
                <a:cs typeface="+mn-lt"/>
              </a:rPr>
              <a:t> n){</a:t>
            </a:r>
            <a:endParaRPr lang="en-US" dirty="0"/>
          </a:p>
          <a:p>
            <a:pPr>
              <a:buNone/>
            </a:pPr>
            <a:r>
              <a:rPr lang="en-US" dirty="0">
                <a:ea typeface="+mn-lt"/>
                <a:cs typeface="+mn-lt"/>
              </a:rPr>
              <a:t>        for(int </a:t>
            </a:r>
            <a:r>
              <a:rPr lang="en-US" dirty="0" err="1">
                <a:ea typeface="+mn-lt"/>
                <a:cs typeface="+mn-lt"/>
              </a:rPr>
              <a:t>i</a:t>
            </a:r>
            <a:r>
              <a:rPr lang="en-US" dirty="0">
                <a:ea typeface="+mn-lt"/>
                <a:cs typeface="+mn-lt"/>
              </a:rPr>
              <a:t>=n/2-1;i&gt;=0;i--){</a:t>
            </a:r>
            <a:endParaRPr lang="en-US" dirty="0"/>
          </a:p>
          <a:p>
            <a:pPr>
              <a:buNone/>
            </a:pPr>
            <a:r>
              <a:rPr lang="en-US" dirty="0">
                <a:ea typeface="+mn-lt"/>
                <a:cs typeface="+mn-lt"/>
              </a:rPr>
              <a:t>            </a:t>
            </a:r>
            <a:r>
              <a:rPr lang="en-US" dirty="0" err="1">
                <a:ea typeface="+mn-lt"/>
                <a:cs typeface="+mn-lt"/>
              </a:rPr>
              <a:t>heapify</a:t>
            </a:r>
            <a:r>
              <a:rPr lang="en-US" dirty="0">
                <a:ea typeface="+mn-lt"/>
                <a:cs typeface="+mn-lt"/>
              </a:rPr>
              <a:t>(</a:t>
            </a:r>
            <a:r>
              <a:rPr lang="en-US" dirty="0" err="1">
                <a:ea typeface="+mn-lt"/>
                <a:cs typeface="+mn-lt"/>
              </a:rPr>
              <a:t>arr,i,n</a:t>
            </a:r>
            <a:r>
              <a:rPr lang="en-US" dirty="0">
                <a:ea typeface="+mn-lt"/>
                <a:cs typeface="+mn-lt"/>
              </a:rPr>
              <a:t>);</a:t>
            </a:r>
            <a:endParaRPr lang="en-US" dirty="0"/>
          </a:p>
          <a:p>
            <a:pPr>
              <a:buNone/>
            </a:pPr>
            <a:r>
              <a:rPr lang="en-US" dirty="0">
                <a:ea typeface="+mn-lt"/>
                <a:cs typeface="+mn-lt"/>
              </a:rPr>
              <a:t>        }</a:t>
            </a:r>
            <a:endParaRPr lang="en-US" dirty="0"/>
          </a:p>
          <a:p>
            <a:pPr>
              <a:buNone/>
            </a:pPr>
            <a:r>
              <a:rPr lang="en-US" dirty="0">
                <a:ea typeface="+mn-lt"/>
                <a:cs typeface="+mn-lt"/>
              </a:rPr>
              <a:t>    }</a:t>
            </a:r>
            <a:endParaRPr lang="en-US" dirty="0"/>
          </a:p>
          <a:p>
            <a:pPr>
              <a:buNone/>
            </a:pPr>
            <a:r>
              <a:rPr lang="en-US" dirty="0">
                <a:ea typeface="+mn-lt"/>
                <a:cs typeface="+mn-lt"/>
              </a:rPr>
              <a:t>    public static void main(String[] </a:t>
            </a:r>
            <a:r>
              <a:rPr lang="en-US" dirty="0" err="1">
                <a:ea typeface="+mn-lt"/>
                <a:cs typeface="+mn-lt"/>
              </a:rPr>
              <a:t>args</a:t>
            </a:r>
            <a:r>
              <a:rPr lang="en-US" dirty="0">
                <a:ea typeface="+mn-lt"/>
                <a:cs typeface="+mn-lt"/>
              </a:rPr>
              <a:t>){</a:t>
            </a:r>
            <a:endParaRPr lang="en-US" dirty="0"/>
          </a:p>
          <a:p>
            <a:pPr>
              <a:buNone/>
            </a:pPr>
            <a:r>
              <a:rPr lang="en-US" dirty="0">
                <a:ea typeface="+mn-lt"/>
                <a:cs typeface="+mn-lt"/>
              </a:rPr>
              <a:t>        int[] </a:t>
            </a:r>
            <a:r>
              <a:rPr lang="en-US" dirty="0" err="1">
                <a:ea typeface="+mn-lt"/>
                <a:cs typeface="+mn-lt"/>
              </a:rPr>
              <a:t>arr</a:t>
            </a:r>
            <a:r>
              <a:rPr lang="en-US" dirty="0">
                <a:ea typeface="+mn-lt"/>
                <a:cs typeface="+mn-lt"/>
              </a:rPr>
              <a:t> = {10,4,15,1,5,8,2};</a:t>
            </a:r>
            <a:endParaRPr lang="en-US" dirty="0"/>
          </a:p>
          <a:p>
            <a:pPr>
              <a:buNone/>
            </a:pPr>
            <a:r>
              <a:rPr lang="en-US" dirty="0">
                <a:ea typeface="+mn-lt"/>
                <a:cs typeface="+mn-lt"/>
              </a:rPr>
              <a:t>        int n = </a:t>
            </a:r>
            <a:r>
              <a:rPr lang="en-US" dirty="0" err="1">
                <a:ea typeface="+mn-lt"/>
                <a:cs typeface="+mn-lt"/>
              </a:rPr>
              <a:t>arr.length</a:t>
            </a:r>
            <a:r>
              <a:rPr lang="en-US" dirty="0">
                <a:ea typeface="+mn-lt"/>
                <a:cs typeface="+mn-lt"/>
              </a:rPr>
              <a:t>;</a:t>
            </a:r>
            <a:endParaRPr lang="en-US" dirty="0"/>
          </a:p>
          <a:p>
            <a:pPr>
              <a:buNone/>
            </a:pPr>
            <a:r>
              <a:rPr lang="en-US" dirty="0">
                <a:ea typeface="+mn-lt"/>
                <a:cs typeface="+mn-lt"/>
              </a:rPr>
              <a:t>        </a:t>
            </a:r>
            <a:r>
              <a:rPr lang="en-US" dirty="0" err="1">
                <a:ea typeface="+mn-lt"/>
                <a:cs typeface="+mn-lt"/>
              </a:rPr>
              <a:t>buildHeap</a:t>
            </a:r>
            <a:r>
              <a:rPr lang="en-US" dirty="0">
                <a:ea typeface="+mn-lt"/>
                <a:cs typeface="+mn-lt"/>
              </a:rPr>
              <a:t>(</a:t>
            </a:r>
            <a:r>
              <a:rPr lang="en-US" dirty="0" err="1">
                <a:ea typeface="+mn-lt"/>
                <a:cs typeface="+mn-lt"/>
              </a:rPr>
              <a:t>arr,n</a:t>
            </a:r>
            <a:r>
              <a:rPr lang="en-US" dirty="0">
                <a:ea typeface="+mn-lt"/>
                <a:cs typeface="+mn-lt"/>
              </a:rPr>
              <a:t>);</a:t>
            </a:r>
            <a:endParaRPr lang="en-US" dirty="0"/>
          </a:p>
          <a:p>
            <a:pPr>
              <a:buNone/>
            </a:pPr>
            <a:r>
              <a:rPr lang="en-US" dirty="0">
                <a:ea typeface="+mn-lt"/>
                <a:cs typeface="+mn-lt"/>
              </a:rPr>
              <a:t>        for(int </a:t>
            </a:r>
            <a:r>
              <a:rPr lang="en-US" dirty="0" err="1">
                <a:ea typeface="+mn-lt"/>
                <a:cs typeface="+mn-lt"/>
              </a:rPr>
              <a:t>i</a:t>
            </a:r>
            <a:r>
              <a:rPr lang="en-US" dirty="0">
                <a:ea typeface="+mn-lt"/>
                <a:cs typeface="+mn-lt"/>
              </a:rPr>
              <a:t>=0;i&lt;</a:t>
            </a:r>
            <a:r>
              <a:rPr lang="en-US" dirty="0" err="1">
                <a:ea typeface="+mn-lt"/>
                <a:cs typeface="+mn-lt"/>
              </a:rPr>
              <a:t>n;i</a:t>
            </a:r>
            <a:r>
              <a:rPr lang="en-US" dirty="0">
                <a:ea typeface="+mn-lt"/>
                <a:cs typeface="+mn-lt"/>
              </a:rPr>
              <a:t>++){</a:t>
            </a:r>
            <a:endParaRPr lang="en-US" dirty="0"/>
          </a:p>
          <a:p>
            <a:pPr>
              <a:buNone/>
            </a:pPr>
            <a:r>
              <a:rPr lang="en-US" dirty="0">
                <a:ea typeface="+mn-lt"/>
                <a:cs typeface="+mn-lt"/>
              </a:rPr>
              <a:t>            </a:t>
            </a:r>
            <a:r>
              <a:rPr lang="en-US" dirty="0" err="1">
                <a:ea typeface="+mn-lt"/>
                <a:cs typeface="+mn-lt"/>
              </a:rPr>
              <a:t>System.out.print</a:t>
            </a:r>
            <a:r>
              <a:rPr lang="en-US" dirty="0">
                <a:ea typeface="+mn-lt"/>
                <a:cs typeface="+mn-lt"/>
              </a:rPr>
              <a:t>(</a:t>
            </a:r>
            <a:r>
              <a:rPr lang="en-US" dirty="0" err="1">
                <a:ea typeface="+mn-lt"/>
                <a:cs typeface="+mn-lt"/>
              </a:rPr>
              <a:t>arr</a:t>
            </a:r>
            <a:r>
              <a:rPr lang="en-US" dirty="0">
                <a:ea typeface="+mn-lt"/>
                <a:cs typeface="+mn-lt"/>
              </a:rPr>
              <a:t>[</a:t>
            </a:r>
            <a:r>
              <a:rPr lang="en-US" dirty="0" err="1">
                <a:ea typeface="+mn-lt"/>
                <a:cs typeface="+mn-lt"/>
              </a:rPr>
              <a:t>i</a:t>
            </a:r>
            <a:r>
              <a:rPr lang="en-US" dirty="0">
                <a:ea typeface="+mn-lt"/>
                <a:cs typeface="+mn-lt"/>
              </a:rPr>
              <a:t>]+" ");</a:t>
            </a:r>
            <a:endParaRPr lang="en-US" dirty="0"/>
          </a:p>
          <a:p>
            <a:pPr>
              <a:buNone/>
            </a:pPr>
            <a:r>
              <a:rPr lang="en-US" dirty="0">
                <a:ea typeface="+mn-lt"/>
                <a:cs typeface="+mn-lt"/>
              </a:rPr>
              <a:t>        }</a:t>
            </a:r>
            <a:endParaRPr lang="en-US" dirty="0"/>
          </a:p>
          <a:p>
            <a:pPr>
              <a:buNone/>
            </a:pPr>
            <a:r>
              <a:rPr lang="en-US" dirty="0">
                <a:ea typeface="+mn-lt"/>
                <a:cs typeface="+mn-lt"/>
              </a:rPr>
              <a:t>    }</a:t>
            </a:r>
            <a:endParaRPr lang="en-US" dirty="0"/>
          </a:p>
          <a:p>
            <a:pPr marL="0" indent="0">
              <a:buNone/>
            </a:pPr>
            <a:r>
              <a:rPr lang="en-US" dirty="0">
                <a:ea typeface="+mn-lt"/>
                <a:cs typeface="+mn-lt"/>
              </a:rPr>
              <a:t>}</a:t>
            </a:r>
            <a:endParaRPr lang="en-US" dirty="0"/>
          </a:p>
        </p:txBody>
      </p:sp>
    </p:spTree>
    <p:extLst>
      <p:ext uri="{BB962C8B-B14F-4D97-AF65-F5344CB8AC3E}">
        <p14:creationId xmlns:p14="http://schemas.microsoft.com/office/powerpoint/2010/main" val="239235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C2C4-D154-91CB-4F46-9CD4AAAFD12B}"/>
              </a:ext>
            </a:extLst>
          </p:cNvPr>
          <p:cNvSpPr>
            <a:spLocks noGrp="1"/>
          </p:cNvSpPr>
          <p:nvPr>
            <p:ph type="title"/>
          </p:nvPr>
        </p:nvSpPr>
        <p:spPr>
          <a:xfrm>
            <a:off x="849927" y="2863144"/>
            <a:ext cx="10625229" cy="1147053"/>
          </a:xfrm>
        </p:spPr>
        <p:txBody>
          <a:bodyPr/>
          <a:lstStyle/>
          <a:p>
            <a:pPr algn="ctr"/>
            <a:r>
              <a:rPr lang="en-US" dirty="0"/>
              <a:t>Thank you</a:t>
            </a:r>
          </a:p>
        </p:txBody>
      </p:sp>
    </p:spTree>
    <p:extLst>
      <p:ext uri="{BB962C8B-B14F-4D97-AF65-F5344CB8AC3E}">
        <p14:creationId xmlns:p14="http://schemas.microsoft.com/office/powerpoint/2010/main" val="169117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9BAA1C-BA3D-EFC6-20F4-8A0F00FB26AF}"/>
              </a:ext>
            </a:extLst>
          </p:cNvPr>
          <p:cNvSpPr>
            <a:spLocks noGrp="1"/>
          </p:cNvSpPr>
          <p:nvPr>
            <p:ph idx="1"/>
          </p:nvPr>
        </p:nvSpPr>
        <p:spPr>
          <a:xfrm>
            <a:off x="660591" y="541360"/>
            <a:ext cx="6038450" cy="6092353"/>
          </a:xfrm>
        </p:spPr>
        <p:txBody>
          <a:bodyPr vert="horz" lIns="91440" tIns="45720" rIns="91440" bIns="45720" rtlCol="0" anchor="t">
            <a:noAutofit/>
          </a:bodyPr>
          <a:lstStyle/>
          <a:p>
            <a:pPr>
              <a:lnSpc>
                <a:spcPct val="110000"/>
              </a:lnSpc>
            </a:pPr>
            <a:endParaRPr lang="en-US" sz="1800" dirty="0">
              <a:ea typeface="+mn-lt"/>
              <a:cs typeface="+mn-lt"/>
            </a:endParaRPr>
          </a:p>
          <a:p>
            <a:pPr>
              <a:lnSpc>
                <a:spcPct val="110000"/>
              </a:lnSpc>
              <a:buClr>
                <a:srgbClr val="000000"/>
              </a:buClr>
            </a:pPr>
            <a:r>
              <a:rPr lang="en-US" sz="1800" dirty="0">
                <a:ea typeface="+mn-lt"/>
                <a:cs typeface="+mn-lt"/>
              </a:rPr>
              <a:t>JDK stands for Java Development Kit, which is a software development kit used by developers to create JAVA applications. The JDK includes a set of programming tools, such as the JAVA compiler, debugger, and documentation, which are essential for developing JAVA applications.</a:t>
            </a:r>
          </a:p>
          <a:p>
            <a:pPr>
              <a:lnSpc>
                <a:spcPct val="110000"/>
              </a:lnSpc>
              <a:buClr>
                <a:srgbClr val="000000"/>
              </a:buClr>
            </a:pPr>
            <a:endParaRPr lang="en-US" sz="1800" dirty="0"/>
          </a:p>
          <a:p>
            <a:pPr>
              <a:lnSpc>
                <a:spcPct val="110000"/>
              </a:lnSpc>
              <a:buClr>
                <a:srgbClr val="000000"/>
              </a:buClr>
            </a:pPr>
            <a:r>
              <a:rPr lang="en-US" sz="1800" dirty="0">
                <a:ea typeface="+mn-lt"/>
                <a:cs typeface="+mn-lt"/>
              </a:rPr>
              <a:t>JVM stands for Java Virtual Machine, which is the software that executes JAVA code. When a JAVA application is executed, the code is compiled by the JAVA compiler and converted into bytecode, which can be executed by the JVM. The JVM is responsible for interpreting the bytecode and executing the application on the underlying operating system.</a:t>
            </a:r>
            <a:endParaRPr lang="en-US" sz="1800" dirty="0"/>
          </a:p>
        </p:txBody>
      </p:sp>
      <p:pic>
        <p:nvPicPr>
          <p:cNvPr id="7" name="Picture 7" descr="A picture containing diagram&#10;&#10;Description automatically generated">
            <a:extLst>
              <a:ext uri="{FF2B5EF4-FFF2-40B4-BE49-F238E27FC236}">
                <a16:creationId xmlns:a16="http://schemas.microsoft.com/office/drawing/2014/main" id="{5DAAFCFA-7A7E-A8FD-CA87-2231C001318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94020" y="1958311"/>
            <a:ext cx="4678393" cy="2383536"/>
          </a:xfrm>
          <a:prstGeom prst="rect">
            <a:avLst/>
          </a:prstGeom>
        </p:spPr>
      </p:pic>
    </p:spTree>
    <p:extLst>
      <p:ext uri="{BB962C8B-B14F-4D97-AF65-F5344CB8AC3E}">
        <p14:creationId xmlns:p14="http://schemas.microsoft.com/office/powerpoint/2010/main" val="116916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6816-496C-1E6B-4C78-F0DE858F87DD}"/>
              </a:ext>
            </a:extLst>
          </p:cNvPr>
          <p:cNvSpPr>
            <a:spLocks noGrp="1"/>
          </p:cNvSpPr>
          <p:nvPr>
            <p:ph type="title"/>
          </p:nvPr>
        </p:nvSpPr>
        <p:spPr>
          <a:xfrm>
            <a:off x="652371" y="216378"/>
            <a:ext cx="10625229" cy="845129"/>
          </a:xfrm>
        </p:spPr>
        <p:txBody>
          <a:bodyPr>
            <a:normAutofit/>
          </a:bodyPr>
          <a:lstStyle/>
          <a:p>
            <a:r>
              <a:rPr lang="en-US" sz="3200" dirty="0"/>
              <a:t>Steps to Create and run Java file</a:t>
            </a:r>
          </a:p>
        </p:txBody>
      </p:sp>
      <p:sp>
        <p:nvSpPr>
          <p:cNvPr id="3" name="Content Placeholder 2">
            <a:extLst>
              <a:ext uri="{FF2B5EF4-FFF2-40B4-BE49-F238E27FC236}">
                <a16:creationId xmlns:a16="http://schemas.microsoft.com/office/drawing/2014/main" id="{22551020-4F2D-D837-79CB-74D279C4A63B}"/>
              </a:ext>
            </a:extLst>
          </p:cNvPr>
          <p:cNvSpPr>
            <a:spLocks noGrp="1"/>
          </p:cNvSpPr>
          <p:nvPr>
            <p:ph idx="1"/>
          </p:nvPr>
        </p:nvSpPr>
        <p:spPr>
          <a:xfrm>
            <a:off x="652371" y="1319123"/>
            <a:ext cx="10620855" cy="5271458"/>
          </a:xfrm>
        </p:spPr>
        <p:txBody>
          <a:bodyPr vert="horz" lIns="91440" tIns="45720" rIns="91440" bIns="45720" rtlCol="0" anchor="t">
            <a:normAutofit/>
          </a:bodyPr>
          <a:lstStyle/>
          <a:p>
            <a:pPr>
              <a:buFont typeface="Arial"/>
              <a:buChar char="•"/>
            </a:pPr>
            <a:r>
              <a:rPr lang="en-US" dirty="0">
                <a:ea typeface="+mn-lt"/>
                <a:cs typeface="+mn-lt"/>
              </a:rPr>
              <a:t>Install the Java Development Kit (JDK) on your computer. You can download the latest version of the JDK from the Oracle website.</a:t>
            </a:r>
            <a:endParaRPr lang="en-US" dirty="0"/>
          </a:p>
          <a:p>
            <a:pPr>
              <a:buFont typeface="Arial"/>
              <a:buChar char="•"/>
            </a:pPr>
            <a:r>
              <a:rPr lang="en-US" dirty="0">
                <a:ea typeface="+mn-lt"/>
                <a:cs typeface="+mn-lt"/>
              </a:rPr>
              <a:t>Open a text editor like Notepad, Sublime Text, or Visual Studio Code.</a:t>
            </a:r>
            <a:endParaRPr lang="en-US" dirty="0"/>
          </a:p>
          <a:p>
            <a:pPr>
              <a:buFont typeface="Arial"/>
              <a:buChar char="•"/>
            </a:pPr>
            <a:r>
              <a:rPr lang="en-US" dirty="0">
                <a:ea typeface="+mn-lt"/>
                <a:cs typeface="+mn-lt"/>
              </a:rPr>
              <a:t>Create a new file and save it with a .java extension. For example, you can name the file "Main.java"</a:t>
            </a:r>
            <a:endParaRPr lang="en-US" dirty="0"/>
          </a:p>
          <a:p>
            <a:pPr>
              <a:buClr>
                <a:srgbClr val="000000"/>
              </a:buClr>
              <a:buFont typeface="Arial"/>
              <a:buChar char="•"/>
            </a:pPr>
            <a:endParaRPr lang="en-US" dirty="0"/>
          </a:p>
          <a:p>
            <a:pPr marL="0" indent="0">
              <a:buNone/>
            </a:pPr>
            <a:endParaRPr lang="en-US" dirty="0"/>
          </a:p>
        </p:txBody>
      </p:sp>
      <p:pic>
        <p:nvPicPr>
          <p:cNvPr id="9" name="Picture 9" descr="Diagram&#10;&#10;Description automatically generated">
            <a:extLst>
              <a:ext uri="{FF2B5EF4-FFF2-40B4-BE49-F238E27FC236}">
                <a16:creationId xmlns:a16="http://schemas.microsoft.com/office/drawing/2014/main" id="{47CF4D7D-AD31-BC11-1B64-37D1DB8951C4}"/>
              </a:ext>
            </a:extLst>
          </p:cNvPr>
          <p:cNvPicPr>
            <a:picLocks noChangeAspect="1"/>
          </p:cNvPicPr>
          <p:nvPr/>
        </p:nvPicPr>
        <p:blipFill>
          <a:blip r:embed="rId2"/>
          <a:stretch>
            <a:fillRect/>
          </a:stretch>
        </p:blipFill>
        <p:spPr>
          <a:xfrm>
            <a:off x="5965617" y="3482288"/>
            <a:ext cx="4530842" cy="2840784"/>
          </a:xfrm>
          <a:prstGeom prst="rect">
            <a:avLst/>
          </a:prstGeom>
        </p:spPr>
      </p:pic>
      <p:pic>
        <p:nvPicPr>
          <p:cNvPr id="10" name="Picture 10" descr="Shape, polygon&#10;&#10;Description automatically generated">
            <a:extLst>
              <a:ext uri="{FF2B5EF4-FFF2-40B4-BE49-F238E27FC236}">
                <a16:creationId xmlns:a16="http://schemas.microsoft.com/office/drawing/2014/main" id="{C5006FF9-3C69-0D91-D508-5B725043F4DD}"/>
              </a:ext>
            </a:extLst>
          </p:cNvPr>
          <p:cNvPicPr>
            <a:picLocks noChangeAspect="1"/>
          </p:cNvPicPr>
          <p:nvPr/>
        </p:nvPicPr>
        <p:blipFill>
          <a:blip r:embed="rId3"/>
          <a:stretch>
            <a:fillRect/>
          </a:stretch>
        </p:blipFill>
        <p:spPr>
          <a:xfrm>
            <a:off x="3115305" y="4155417"/>
            <a:ext cx="2755240" cy="1508903"/>
          </a:xfrm>
          <a:prstGeom prst="rect">
            <a:avLst/>
          </a:prstGeom>
        </p:spPr>
      </p:pic>
    </p:spTree>
    <p:extLst>
      <p:ext uri="{BB962C8B-B14F-4D97-AF65-F5344CB8AC3E}">
        <p14:creationId xmlns:p14="http://schemas.microsoft.com/office/powerpoint/2010/main" val="31343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51020-4F2D-D837-79CB-74D279C4A63B}"/>
              </a:ext>
            </a:extLst>
          </p:cNvPr>
          <p:cNvSpPr>
            <a:spLocks noGrp="1"/>
          </p:cNvSpPr>
          <p:nvPr>
            <p:ph idx="1"/>
          </p:nvPr>
        </p:nvSpPr>
        <p:spPr>
          <a:xfrm>
            <a:off x="652371" y="797012"/>
            <a:ext cx="10620855" cy="5793569"/>
          </a:xfrm>
        </p:spPr>
        <p:txBody>
          <a:bodyPr vert="horz" lIns="91440" tIns="45720" rIns="91440" bIns="45720" rtlCol="0" anchor="t">
            <a:normAutofit/>
          </a:bodyPr>
          <a:lstStyle/>
          <a:p>
            <a:pPr>
              <a:buClr>
                <a:srgbClr val="000000"/>
              </a:buClr>
              <a:buFont typeface="Arial"/>
              <a:buChar char="•"/>
            </a:pPr>
            <a:r>
              <a:rPr lang="en-US" b="1" dirty="0"/>
              <a:t>Example:</a:t>
            </a:r>
            <a:endParaRPr lang="en-US" dirty="0"/>
          </a:p>
          <a:p>
            <a:pPr marL="457200" lvl="1" indent="0">
              <a:buClr>
                <a:srgbClr val="000000"/>
              </a:buClr>
              <a:buNone/>
            </a:pPr>
            <a:r>
              <a:rPr lang="en-US" b="1" dirty="0">
                <a:ea typeface="+mn-lt"/>
                <a:cs typeface="+mn-lt"/>
              </a:rPr>
              <a:t>public class Main{</a:t>
            </a:r>
          </a:p>
          <a:p>
            <a:pPr marL="457200" lvl="1" indent="0">
              <a:buClr>
                <a:srgbClr val="000000"/>
              </a:buClr>
              <a:buNone/>
            </a:pPr>
            <a:r>
              <a:rPr lang="en-US" b="1" dirty="0">
                <a:ea typeface="+mn-lt"/>
                <a:cs typeface="+mn-lt"/>
              </a:rPr>
              <a:t>    public static void main(String[] </a:t>
            </a:r>
            <a:r>
              <a:rPr lang="en-US" b="1" dirty="0" err="1">
                <a:ea typeface="+mn-lt"/>
                <a:cs typeface="+mn-lt"/>
              </a:rPr>
              <a:t>args</a:t>
            </a:r>
            <a:r>
              <a:rPr lang="en-US" b="1" dirty="0">
                <a:ea typeface="+mn-lt"/>
                <a:cs typeface="+mn-lt"/>
              </a:rPr>
              <a:t>){</a:t>
            </a:r>
            <a:endParaRPr lang="en-US" b="1"/>
          </a:p>
          <a:p>
            <a:pPr marL="457200" lvl="1" indent="0">
              <a:buClr>
                <a:srgbClr val="000000"/>
              </a:buClr>
              <a:buNone/>
            </a:pPr>
            <a:r>
              <a:rPr lang="en-US" b="1" dirty="0">
                <a:ea typeface="+mn-lt"/>
                <a:cs typeface="+mn-lt"/>
              </a:rPr>
              <a:t>        </a:t>
            </a:r>
            <a:r>
              <a:rPr lang="en-US" b="1" dirty="0" err="1">
                <a:ea typeface="+mn-lt"/>
                <a:cs typeface="+mn-lt"/>
              </a:rPr>
              <a:t>System.out.println</a:t>
            </a:r>
            <a:r>
              <a:rPr lang="en-US" b="1" dirty="0">
                <a:ea typeface="+mn-lt"/>
                <a:cs typeface="+mn-lt"/>
              </a:rPr>
              <a:t>("Hello World.!!");</a:t>
            </a:r>
            <a:endParaRPr lang="en-US" b="1" dirty="0"/>
          </a:p>
          <a:p>
            <a:pPr marL="457200" lvl="1" indent="0">
              <a:buClr>
                <a:srgbClr val="000000"/>
              </a:buClr>
              <a:buNone/>
            </a:pPr>
            <a:r>
              <a:rPr lang="en-US" b="1" dirty="0">
                <a:ea typeface="+mn-lt"/>
                <a:cs typeface="+mn-lt"/>
              </a:rPr>
              <a:t>    }</a:t>
            </a:r>
            <a:endParaRPr lang="en-US" b="1" dirty="0"/>
          </a:p>
          <a:p>
            <a:pPr marL="457200" lvl="1" indent="0">
              <a:buClr>
                <a:srgbClr val="000000"/>
              </a:buClr>
              <a:buNone/>
            </a:pPr>
            <a:r>
              <a:rPr lang="en-US" b="1" dirty="0">
                <a:ea typeface="+mn-lt"/>
                <a:cs typeface="+mn-lt"/>
              </a:rPr>
              <a:t>}</a:t>
            </a:r>
            <a:endParaRPr lang="en-US"/>
          </a:p>
          <a:p>
            <a:pPr marL="0" indent="0">
              <a:buNone/>
            </a:pPr>
            <a:r>
              <a:rPr lang="en-US" b="1" dirty="0"/>
              <a:t>Commands: </a:t>
            </a:r>
          </a:p>
          <a:p>
            <a:pPr marL="0" indent="0">
              <a:buNone/>
            </a:pPr>
            <a:endParaRPr lang="en-US" dirty="0"/>
          </a:p>
        </p:txBody>
      </p:sp>
      <p:pic>
        <p:nvPicPr>
          <p:cNvPr id="6" name="Picture 6" descr="Icon&#10;&#10;Description automatically generated">
            <a:extLst>
              <a:ext uri="{FF2B5EF4-FFF2-40B4-BE49-F238E27FC236}">
                <a16:creationId xmlns:a16="http://schemas.microsoft.com/office/drawing/2014/main" id="{3CBF82D4-6644-0D23-E355-99C1FC8C19ED}"/>
              </a:ext>
            </a:extLst>
          </p:cNvPr>
          <p:cNvPicPr>
            <a:picLocks noChangeAspect="1"/>
          </p:cNvPicPr>
          <p:nvPr/>
        </p:nvPicPr>
        <p:blipFill>
          <a:blip r:embed="rId2"/>
          <a:stretch>
            <a:fillRect/>
          </a:stretch>
        </p:blipFill>
        <p:spPr>
          <a:xfrm>
            <a:off x="6997280" y="1320920"/>
            <a:ext cx="1475477" cy="1556350"/>
          </a:xfrm>
          <a:prstGeom prst="rect">
            <a:avLst/>
          </a:prstGeom>
        </p:spPr>
      </p:pic>
      <p:sp>
        <p:nvSpPr>
          <p:cNvPr id="7" name="TextBox 6">
            <a:extLst>
              <a:ext uri="{FF2B5EF4-FFF2-40B4-BE49-F238E27FC236}">
                <a16:creationId xmlns:a16="http://schemas.microsoft.com/office/drawing/2014/main" id="{7AB4CD2E-DA8C-AE89-8BFC-B293F8B8D329}"/>
              </a:ext>
            </a:extLst>
          </p:cNvPr>
          <p:cNvSpPr txBox="1"/>
          <p:nvPr/>
        </p:nvSpPr>
        <p:spPr>
          <a:xfrm>
            <a:off x="7202176" y="3133091"/>
            <a:ext cx="14306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Main.java</a:t>
            </a:r>
          </a:p>
        </p:txBody>
      </p:sp>
      <p:pic>
        <p:nvPicPr>
          <p:cNvPr id="4" name="Picture 4" descr="Graphical user interface, text&#10;&#10;Description automatically generated">
            <a:extLst>
              <a:ext uri="{FF2B5EF4-FFF2-40B4-BE49-F238E27FC236}">
                <a16:creationId xmlns:a16="http://schemas.microsoft.com/office/drawing/2014/main" id="{85478815-A6BA-DA55-EC99-19137808B86F}"/>
              </a:ext>
            </a:extLst>
          </p:cNvPr>
          <p:cNvPicPr>
            <a:picLocks noChangeAspect="1"/>
          </p:cNvPicPr>
          <p:nvPr/>
        </p:nvPicPr>
        <p:blipFill>
          <a:blip r:embed="rId3"/>
          <a:stretch>
            <a:fillRect/>
          </a:stretch>
        </p:blipFill>
        <p:spPr>
          <a:xfrm>
            <a:off x="828136" y="4418275"/>
            <a:ext cx="5604294" cy="1886826"/>
          </a:xfrm>
          <a:prstGeom prst="rect">
            <a:avLst/>
          </a:prstGeom>
        </p:spPr>
      </p:pic>
      <p:pic>
        <p:nvPicPr>
          <p:cNvPr id="5" name="Picture 6" descr="Icon&#10;&#10;Description automatically generated">
            <a:extLst>
              <a:ext uri="{FF2B5EF4-FFF2-40B4-BE49-F238E27FC236}">
                <a16:creationId xmlns:a16="http://schemas.microsoft.com/office/drawing/2014/main" id="{44B48586-76C6-D606-E33C-BA3C1092E6E1}"/>
              </a:ext>
            </a:extLst>
          </p:cNvPr>
          <p:cNvPicPr>
            <a:picLocks noChangeAspect="1"/>
          </p:cNvPicPr>
          <p:nvPr/>
        </p:nvPicPr>
        <p:blipFill>
          <a:blip r:embed="rId2"/>
          <a:stretch>
            <a:fillRect/>
          </a:stretch>
        </p:blipFill>
        <p:spPr>
          <a:xfrm>
            <a:off x="9096374" y="1320919"/>
            <a:ext cx="1475477" cy="1556350"/>
          </a:xfrm>
          <a:prstGeom prst="rect">
            <a:avLst/>
          </a:prstGeom>
        </p:spPr>
      </p:pic>
      <p:sp>
        <p:nvSpPr>
          <p:cNvPr id="8" name="TextBox 7">
            <a:extLst>
              <a:ext uri="{FF2B5EF4-FFF2-40B4-BE49-F238E27FC236}">
                <a16:creationId xmlns:a16="http://schemas.microsoft.com/office/drawing/2014/main" id="{90C696E7-1A72-AF0D-F75C-FE9CFA08B4B2}"/>
              </a:ext>
            </a:extLst>
          </p:cNvPr>
          <p:cNvSpPr txBox="1"/>
          <p:nvPr/>
        </p:nvSpPr>
        <p:spPr>
          <a:xfrm>
            <a:off x="9237306" y="3141305"/>
            <a:ext cx="13840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err="1"/>
              <a:t>Main.class</a:t>
            </a:r>
            <a:endParaRPr lang="en-US" b="1"/>
          </a:p>
        </p:txBody>
      </p:sp>
    </p:spTree>
    <p:extLst>
      <p:ext uri="{BB962C8B-B14F-4D97-AF65-F5344CB8AC3E}">
        <p14:creationId xmlns:p14="http://schemas.microsoft.com/office/powerpoint/2010/main" val="230801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2E1C90C-9CB1-24E2-6F58-EA0F964626ED}"/>
              </a:ext>
            </a:extLst>
          </p:cNvPr>
          <p:cNvPicPr>
            <a:picLocks noGrp="1" noChangeAspect="1"/>
          </p:cNvPicPr>
          <p:nvPr>
            <p:ph idx="1"/>
          </p:nvPr>
        </p:nvPicPr>
        <p:blipFill>
          <a:blip r:embed="rId2"/>
          <a:stretch>
            <a:fillRect/>
          </a:stretch>
        </p:blipFill>
        <p:spPr>
          <a:xfrm>
            <a:off x="1792632" y="485236"/>
            <a:ext cx="9073577" cy="5932816"/>
          </a:xfrm>
        </p:spPr>
      </p:pic>
    </p:spTree>
    <p:extLst>
      <p:ext uri="{BB962C8B-B14F-4D97-AF65-F5344CB8AC3E}">
        <p14:creationId xmlns:p14="http://schemas.microsoft.com/office/powerpoint/2010/main" val="234760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64C2-1D4F-4F9D-8726-30D0B89531B0}"/>
              </a:ext>
            </a:extLst>
          </p:cNvPr>
          <p:cNvSpPr>
            <a:spLocks noGrp="1"/>
          </p:cNvSpPr>
          <p:nvPr>
            <p:ph type="title"/>
          </p:nvPr>
        </p:nvSpPr>
        <p:spPr>
          <a:xfrm>
            <a:off x="652371" y="230757"/>
            <a:ext cx="10625229" cy="859506"/>
          </a:xfrm>
        </p:spPr>
        <p:txBody>
          <a:bodyPr>
            <a:normAutofit/>
          </a:bodyPr>
          <a:lstStyle/>
          <a:p>
            <a:r>
              <a:rPr lang="en-US" sz="3200" dirty="0">
                <a:solidFill>
                  <a:srgbClr val="D1D5DB"/>
                </a:solidFill>
                <a:latin typeface="Söhne"/>
                <a:ea typeface="Söhne"/>
                <a:cs typeface="Söhne"/>
              </a:rPr>
              <a:t>Primitive data types in Java</a:t>
            </a:r>
            <a:endParaRPr lang="en-US" sz="3200" dirty="0"/>
          </a:p>
        </p:txBody>
      </p:sp>
      <p:sp>
        <p:nvSpPr>
          <p:cNvPr id="3" name="Content Placeholder 2">
            <a:extLst>
              <a:ext uri="{FF2B5EF4-FFF2-40B4-BE49-F238E27FC236}">
                <a16:creationId xmlns:a16="http://schemas.microsoft.com/office/drawing/2014/main" id="{39242844-E311-C327-18B3-6CD135DCC473}"/>
              </a:ext>
            </a:extLst>
          </p:cNvPr>
          <p:cNvSpPr>
            <a:spLocks noGrp="1"/>
          </p:cNvSpPr>
          <p:nvPr>
            <p:ph idx="1"/>
          </p:nvPr>
        </p:nvSpPr>
        <p:spPr>
          <a:xfrm>
            <a:off x="652371" y="1333501"/>
            <a:ext cx="10620855" cy="5199570"/>
          </a:xfrm>
        </p:spPr>
        <p:txBody>
          <a:bodyPr vert="horz" lIns="91440" tIns="45720" rIns="91440" bIns="45720" rtlCol="0" anchor="t">
            <a:normAutofit/>
          </a:bodyPr>
          <a:lstStyle/>
          <a:p>
            <a:endParaRPr lang="en-US" b="1" dirty="0">
              <a:ea typeface="+mn-lt"/>
              <a:cs typeface="+mn-lt"/>
            </a:endParaRPr>
          </a:p>
          <a:p>
            <a:pPr>
              <a:buClr>
                <a:srgbClr val="000000"/>
              </a:buClr>
            </a:pPr>
            <a:r>
              <a:rPr lang="en-US" b="1" dirty="0">
                <a:ea typeface="+mn-lt"/>
                <a:cs typeface="+mn-lt"/>
              </a:rPr>
              <a:t>byte</a:t>
            </a:r>
            <a:r>
              <a:rPr lang="en-US" dirty="0">
                <a:ea typeface="+mn-lt"/>
                <a:cs typeface="+mn-lt"/>
              </a:rPr>
              <a:t>: This data type is used to store integer values between -128 and 127.</a:t>
            </a:r>
            <a:endParaRPr lang="en-US" dirty="0"/>
          </a:p>
          <a:p>
            <a:r>
              <a:rPr lang="en-US" b="1" dirty="0">
                <a:ea typeface="+mn-lt"/>
                <a:cs typeface="+mn-lt"/>
              </a:rPr>
              <a:t>short</a:t>
            </a:r>
            <a:r>
              <a:rPr lang="en-US" dirty="0">
                <a:ea typeface="+mn-lt"/>
                <a:cs typeface="+mn-lt"/>
              </a:rPr>
              <a:t>: This data type is used to store integer values between -32,768 and 32,767.</a:t>
            </a:r>
            <a:endParaRPr lang="en-US" dirty="0"/>
          </a:p>
          <a:p>
            <a:r>
              <a:rPr lang="en-US" b="1" dirty="0">
                <a:ea typeface="+mn-lt"/>
                <a:cs typeface="+mn-lt"/>
              </a:rPr>
              <a:t>int</a:t>
            </a:r>
            <a:r>
              <a:rPr lang="en-US" dirty="0">
                <a:ea typeface="+mn-lt"/>
                <a:cs typeface="+mn-lt"/>
              </a:rPr>
              <a:t>: This data type is used to store integer values between -2,147,483,648 and 2,147,483,647.</a:t>
            </a:r>
            <a:endParaRPr lang="en-US" dirty="0"/>
          </a:p>
          <a:p>
            <a:r>
              <a:rPr lang="en-US" b="1" dirty="0">
                <a:ea typeface="+mn-lt"/>
                <a:cs typeface="+mn-lt"/>
              </a:rPr>
              <a:t>long</a:t>
            </a:r>
            <a:r>
              <a:rPr lang="en-US" dirty="0">
                <a:ea typeface="+mn-lt"/>
                <a:cs typeface="+mn-lt"/>
              </a:rPr>
              <a:t>: This data type is used to store integer values between -9,223,372,036,854,775,808 and 9,223,372,036,854,775,807.</a:t>
            </a:r>
            <a:endParaRPr lang="en-US" dirty="0"/>
          </a:p>
          <a:p>
            <a:r>
              <a:rPr lang="en-US" b="1" dirty="0">
                <a:ea typeface="+mn-lt"/>
                <a:cs typeface="+mn-lt"/>
              </a:rPr>
              <a:t>float</a:t>
            </a:r>
            <a:r>
              <a:rPr lang="en-US" dirty="0">
                <a:ea typeface="+mn-lt"/>
                <a:cs typeface="+mn-lt"/>
              </a:rPr>
              <a:t>: This data type is used to store floating-point values with single precision.</a:t>
            </a:r>
            <a:endParaRPr lang="en-US" dirty="0"/>
          </a:p>
          <a:p>
            <a:r>
              <a:rPr lang="en-US" b="1" dirty="0">
                <a:ea typeface="+mn-lt"/>
                <a:cs typeface="+mn-lt"/>
              </a:rPr>
              <a:t>double</a:t>
            </a:r>
            <a:r>
              <a:rPr lang="en-US" dirty="0">
                <a:ea typeface="+mn-lt"/>
                <a:cs typeface="+mn-lt"/>
              </a:rPr>
              <a:t>: This data type is used to store floating-point values with double precision.</a:t>
            </a:r>
            <a:endParaRPr lang="en-US" dirty="0"/>
          </a:p>
          <a:p>
            <a:r>
              <a:rPr lang="en-US" b="1" dirty="0" err="1">
                <a:ea typeface="+mn-lt"/>
                <a:cs typeface="+mn-lt"/>
              </a:rPr>
              <a:t>boolean</a:t>
            </a:r>
            <a:r>
              <a:rPr lang="en-US" dirty="0">
                <a:ea typeface="+mn-lt"/>
                <a:cs typeface="+mn-lt"/>
              </a:rPr>
              <a:t>: This data type is used to store values that are either </a:t>
            </a:r>
            <a:r>
              <a:rPr lang="en-US" b="1" dirty="0">
                <a:ea typeface="+mn-lt"/>
                <a:cs typeface="+mn-lt"/>
              </a:rPr>
              <a:t>true </a:t>
            </a:r>
            <a:r>
              <a:rPr lang="en-US" dirty="0">
                <a:ea typeface="+mn-lt"/>
                <a:cs typeface="+mn-lt"/>
              </a:rPr>
              <a:t>or </a:t>
            </a:r>
            <a:r>
              <a:rPr lang="en-US" b="1" dirty="0">
                <a:ea typeface="+mn-lt"/>
                <a:cs typeface="+mn-lt"/>
              </a:rPr>
              <a:t>false</a:t>
            </a:r>
            <a:r>
              <a:rPr lang="en-US" dirty="0">
                <a:ea typeface="+mn-lt"/>
                <a:cs typeface="+mn-lt"/>
              </a:rPr>
              <a:t>.</a:t>
            </a:r>
            <a:endParaRPr lang="en-US" dirty="0"/>
          </a:p>
          <a:p>
            <a:r>
              <a:rPr lang="en-US" b="1" dirty="0">
                <a:ea typeface="+mn-lt"/>
                <a:cs typeface="+mn-lt"/>
              </a:rPr>
              <a:t>char</a:t>
            </a:r>
            <a:r>
              <a:rPr lang="en-US" dirty="0">
                <a:ea typeface="+mn-lt"/>
                <a:cs typeface="+mn-lt"/>
              </a:rPr>
              <a:t>: This data type is used to store a single character or letter.</a:t>
            </a:r>
            <a:endParaRPr lang="en-US" dirty="0"/>
          </a:p>
          <a:p>
            <a:pPr>
              <a:buClr>
                <a:srgbClr val="000000"/>
              </a:buClr>
            </a:pPr>
            <a:endParaRPr lang="en-US" dirty="0"/>
          </a:p>
        </p:txBody>
      </p:sp>
    </p:spTree>
    <p:extLst>
      <p:ext uri="{BB962C8B-B14F-4D97-AF65-F5344CB8AC3E}">
        <p14:creationId xmlns:p14="http://schemas.microsoft.com/office/powerpoint/2010/main" val="74722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D3F32-F267-3ADB-7AFD-20BAE6821411}"/>
              </a:ext>
            </a:extLst>
          </p:cNvPr>
          <p:cNvSpPr>
            <a:spLocks noGrp="1"/>
          </p:cNvSpPr>
          <p:nvPr>
            <p:ph idx="1"/>
          </p:nvPr>
        </p:nvSpPr>
        <p:spPr>
          <a:xfrm>
            <a:off x="652371" y="393114"/>
            <a:ext cx="10620855" cy="5984735"/>
          </a:xfrm>
        </p:spPr>
        <p:txBody>
          <a:bodyPr vert="horz" lIns="91440" tIns="45720" rIns="91440" bIns="45720" rtlCol="0" anchor="t">
            <a:normAutofit/>
          </a:bodyPr>
          <a:lstStyle/>
          <a:p>
            <a:r>
              <a:rPr lang="en-US" b="1" dirty="0">
                <a:highlight>
                  <a:srgbClr val="C0C0C0"/>
                </a:highlight>
              </a:rPr>
              <a:t>Example</a:t>
            </a:r>
            <a:r>
              <a:rPr lang="en-US" dirty="0">
                <a:highlight>
                  <a:srgbClr val="C0C0C0"/>
                </a:highlight>
              </a:rPr>
              <a:t>:</a:t>
            </a:r>
          </a:p>
          <a:p>
            <a:pPr marL="0" indent="0">
              <a:buClr>
                <a:srgbClr val="000000"/>
              </a:buClr>
              <a:buNone/>
            </a:pPr>
            <a:r>
              <a:rPr lang="en-US" dirty="0">
                <a:ea typeface="+mn-lt"/>
                <a:cs typeface="+mn-lt"/>
              </a:rPr>
              <a:t>    public class Main{</a:t>
            </a:r>
          </a:p>
          <a:p>
            <a:pPr marL="0" indent="0">
              <a:buNone/>
            </a:pPr>
            <a:r>
              <a:rPr lang="en-US" dirty="0">
                <a:ea typeface="+mn-lt"/>
                <a:cs typeface="+mn-lt"/>
              </a:rPr>
              <a:t>          public static void main(String[] </a:t>
            </a:r>
            <a:r>
              <a:rPr lang="en-US" dirty="0" err="1">
                <a:ea typeface="+mn-lt"/>
                <a:cs typeface="+mn-lt"/>
              </a:rPr>
              <a:t>args</a:t>
            </a:r>
            <a:r>
              <a:rPr lang="en-US" dirty="0">
                <a:ea typeface="+mn-lt"/>
                <a:cs typeface="+mn-lt"/>
              </a:rPr>
              <a:t>){</a:t>
            </a:r>
          </a:p>
          <a:p>
            <a:pPr marL="0" indent="0">
              <a:buNone/>
            </a:pPr>
            <a:r>
              <a:rPr lang="en-US" dirty="0">
                <a:ea typeface="+mn-lt"/>
                <a:cs typeface="+mn-lt"/>
              </a:rPr>
              <a:t>                   byte b = 42;</a:t>
            </a:r>
          </a:p>
          <a:p>
            <a:pPr marL="0" indent="0">
              <a:buNone/>
            </a:pPr>
            <a:r>
              <a:rPr lang="en-US" dirty="0"/>
              <a:t>                   Boolean flag = false;</a:t>
            </a:r>
          </a:p>
          <a:p>
            <a:pPr marL="0" indent="0">
              <a:buNone/>
            </a:pPr>
            <a:r>
              <a:rPr lang="en-US" dirty="0"/>
              <a:t>                   Int  x =  324584;</a:t>
            </a:r>
          </a:p>
          <a:p>
            <a:pPr marL="0" indent="0">
              <a:buNone/>
            </a:pPr>
            <a:r>
              <a:rPr lang="en-US" dirty="0">
                <a:ea typeface="+mn-lt"/>
                <a:cs typeface="+mn-lt"/>
              </a:rPr>
              <a:t>                   </a:t>
            </a:r>
            <a:r>
              <a:rPr lang="en-US" dirty="0" err="1">
                <a:ea typeface="+mn-lt"/>
                <a:cs typeface="+mn-lt"/>
              </a:rPr>
              <a:t>System.out.println</a:t>
            </a:r>
            <a:r>
              <a:rPr lang="en-US" dirty="0">
                <a:ea typeface="+mn-lt"/>
                <a:cs typeface="+mn-lt"/>
              </a:rPr>
              <a:t>(b);          //output: 42</a:t>
            </a:r>
          </a:p>
          <a:p>
            <a:pPr marL="0" indent="0">
              <a:buNone/>
            </a:pPr>
            <a:r>
              <a:rPr lang="en-US" dirty="0">
                <a:ea typeface="+mn-lt"/>
                <a:cs typeface="+mn-lt"/>
              </a:rPr>
              <a:t>                   </a:t>
            </a:r>
            <a:r>
              <a:rPr lang="en-US" dirty="0" err="1">
                <a:ea typeface="+mn-lt"/>
                <a:cs typeface="+mn-lt"/>
              </a:rPr>
              <a:t>System.out.println</a:t>
            </a:r>
            <a:r>
              <a:rPr lang="en-US" dirty="0">
                <a:ea typeface="+mn-lt"/>
                <a:cs typeface="+mn-lt"/>
              </a:rPr>
              <a:t>(flag);      // output: false</a:t>
            </a:r>
          </a:p>
          <a:p>
            <a:pPr marL="0" indent="0">
              <a:buNone/>
            </a:pPr>
            <a:r>
              <a:rPr lang="en-US" dirty="0">
                <a:ea typeface="+mn-lt"/>
                <a:cs typeface="+mn-lt"/>
              </a:rPr>
              <a:t>                   </a:t>
            </a:r>
            <a:r>
              <a:rPr lang="en-US" dirty="0" err="1">
                <a:ea typeface="+mn-lt"/>
                <a:cs typeface="+mn-lt"/>
              </a:rPr>
              <a:t>System.out.println</a:t>
            </a:r>
            <a:r>
              <a:rPr lang="en-US" dirty="0">
                <a:ea typeface="+mn-lt"/>
                <a:cs typeface="+mn-lt"/>
              </a:rPr>
              <a:t>(x);           // output: 324584</a:t>
            </a:r>
          </a:p>
          <a:p>
            <a:pPr marL="0" indent="0">
              <a:buNone/>
            </a:pPr>
            <a:r>
              <a:rPr lang="en-US" dirty="0">
                <a:ea typeface="+mn-lt"/>
                <a:cs typeface="+mn-lt"/>
              </a:rPr>
              <a:t>          }</a:t>
            </a:r>
            <a:endParaRPr lang="en-US" dirty="0"/>
          </a:p>
          <a:p>
            <a:pPr marL="0" indent="0">
              <a:buNone/>
            </a:pPr>
            <a:r>
              <a:rPr lang="en-US" dirty="0">
                <a:ea typeface="+mn-lt"/>
                <a:cs typeface="+mn-lt"/>
              </a:rPr>
              <a:t>    }</a:t>
            </a:r>
            <a:endParaRPr lang="en-US" dirty="0"/>
          </a:p>
        </p:txBody>
      </p:sp>
    </p:spTree>
    <p:extLst>
      <p:ext uri="{BB962C8B-B14F-4D97-AF65-F5344CB8AC3E}">
        <p14:creationId xmlns:p14="http://schemas.microsoft.com/office/powerpoint/2010/main" val="299906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E3D8-F37C-3CCC-046B-0FE6A573DA24}"/>
              </a:ext>
            </a:extLst>
          </p:cNvPr>
          <p:cNvSpPr>
            <a:spLocks noGrp="1"/>
          </p:cNvSpPr>
          <p:nvPr>
            <p:ph type="title"/>
          </p:nvPr>
        </p:nvSpPr>
        <p:spPr>
          <a:xfrm>
            <a:off x="652371" y="534811"/>
            <a:ext cx="10625229" cy="639053"/>
          </a:xfrm>
        </p:spPr>
        <p:txBody>
          <a:bodyPr>
            <a:normAutofit fontScale="90000"/>
          </a:bodyPr>
          <a:lstStyle/>
          <a:p>
            <a:r>
              <a:rPr lang="en-US" sz="3200" dirty="0"/>
              <a:t>Different ways to read input from Console</a:t>
            </a:r>
            <a:endParaRPr lang="en-US" dirty="0"/>
          </a:p>
        </p:txBody>
      </p:sp>
      <p:sp>
        <p:nvSpPr>
          <p:cNvPr id="3" name="Content Placeholder 2">
            <a:extLst>
              <a:ext uri="{FF2B5EF4-FFF2-40B4-BE49-F238E27FC236}">
                <a16:creationId xmlns:a16="http://schemas.microsoft.com/office/drawing/2014/main" id="{FB635953-25B4-3F4E-1361-58ED2E8189D2}"/>
              </a:ext>
            </a:extLst>
          </p:cNvPr>
          <p:cNvSpPr>
            <a:spLocks noGrp="1"/>
          </p:cNvSpPr>
          <p:nvPr>
            <p:ph idx="1"/>
          </p:nvPr>
        </p:nvSpPr>
        <p:spPr>
          <a:xfrm>
            <a:off x="307315" y="1319389"/>
            <a:ext cx="11483495" cy="5259210"/>
          </a:xfrm>
        </p:spPr>
        <p:txBody>
          <a:bodyPr vert="horz" lIns="91440" tIns="45720" rIns="91440" bIns="45720" rtlCol="0" anchor="t">
            <a:normAutofit/>
          </a:bodyPr>
          <a:lstStyle/>
          <a:p>
            <a:r>
              <a:rPr lang="en-US" b="1" dirty="0">
                <a:highlight>
                  <a:srgbClr val="C0C0C0"/>
                </a:highlight>
                <a:ea typeface="+mn-lt"/>
                <a:cs typeface="+mn-lt"/>
              </a:rPr>
              <a:t>Using Scanner class</a:t>
            </a:r>
            <a:r>
              <a:rPr lang="en-US" dirty="0">
                <a:ea typeface="+mn-lt"/>
                <a:cs typeface="+mn-lt"/>
              </a:rPr>
              <a:t>: </a:t>
            </a:r>
          </a:p>
          <a:p>
            <a:pPr marL="0" indent="0">
              <a:buClr>
                <a:srgbClr val="000000"/>
              </a:buClr>
              <a:buNone/>
            </a:pPr>
            <a:r>
              <a:rPr lang="en-US" dirty="0">
                <a:ea typeface="+mn-lt"/>
                <a:cs typeface="+mn-lt"/>
              </a:rPr>
              <a:t>                        </a:t>
            </a:r>
            <a:r>
              <a:rPr lang="en-US" sz="1800" dirty="0">
                <a:ea typeface="+mn-lt"/>
                <a:cs typeface="+mn-lt"/>
              </a:rPr>
              <a:t>The Scanner class provides a convenient way to read input from the console. You can use the </a:t>
            </a:r>
            <a:r>
              <a:rPr lang="en-US" sz="1800" b="1" dirty="0">
                <a:latin typeface="Consolas"/>
              </a:rPr>
              <a:t>Scanner</a:t>
            </a:r>
            <a:r>
              <a:rPr lang="en-US" sz="1800" dirty="0">
                <a:ea typeface="+mn-lt"/>
                <a:cs typeface="+mn-lt"/>
              </a:rPr>
              <a:t> class to read input from the console by creating a new </a:t>
            </a:r>
            <a:r>
              <a:rPr lang="en-US" sz="1800" b="1" dirty="0">
                <a:latin typeface="Consolas"/>
              </a:rPr>
              <a:t>Scanner</a:t>
            </a:r>
            <a:r>
              <a:rPr lang="en-US" sz="1800" dirty="0">
                <a:ea typeface="+mn-lt"/>
                <a:cs typeface="+mn-lt"/>
              </a:rPr>
              <a:t> object and then using the </a:t>
            </a:r>
            <a:r>
              <a:rPr lang="en-US" sz="1800" b="1" dirty="0">
                <a:latin typeface="Consolas"/>
              </a:rPr>
              <a:t>next</a:t>
            </a:r>
            <a:r>
              <a:rPr lang="en-US" sz="1800" dirty="0">
                <a:ea typeface="+mn-lt"/>
                <a:cs typeface="+mn-lt"/>
              </a:rPr>
              <a:t> or </a:t>
            </a:r>
            <a:r>
              <a:rPr lang="en-US" sz="1800" b="1" dirty="0" err="1">
                <a:latin typeface="Consolas"/>
              </a:rPr>
              <a:t>nextLine</a:t>
            </a:r>
            <a:r>
              <a:rPr lang="en-US" sz="1800" dirty="0">
                <a:ea typeface="+mn-lt"/>
                <a:cs typeface="+mn-lt"/>
              </a:rPr>
              <a:t> method to read the input.</a:t>
            </a:r>
            <a:endParaRPr lang="en-US" sz="1800" dirty="0"/>
          </a:p>
          <a:p>
            <a:pPr marL="0" indent="0">
              <a:buNone/>
            </a:pPr>
            <a:endParaRPr lang="en-US" sz="1800" dirty="0">
              <a:ea typeface="+mn-lt"/>
              <a:cs typeface="+mn-lt"/>
            </a:endParaRPr>
          </a:p>
          <a:p>
            <a:pPr>
              <a:buClr>
                <a:srgbClr val="000000"/>
              </a:buClr>
            </a:pPr>
            <a:r>
              <a:rPr lang="en-US" b="1" dirty="0">
                <a:highlight>
                  <a:srgbClr val="C0C0C0"/>
                </a:highlight>
                <a:ea typeface="+mn-lt"/>
                <a:cs typeface="+mn-lt"/>
              </a:rPr>
              <a:t>Using </a:t>
            </a:r>
            <a:r>
              <a:rPr lang="en-US" b="1" dirty="0" err="1">
                <a:highlight>
                  <a:srgbClr val="C0C0C0"/>
                </a:highlight>
                <a:ea typeface="+mn-lt"/>
                <a:cs typeface="+mn-lt"/>
              </a:rPr>
              <a:t>BufferedReader</a:t>
            </a:r>
            <a:r>
              <a:rPr lang="en-US" b="1" dirty="0">
                <a:highlight>
                  <a:srgbClr val="C0C0C0"/>
                </a:highlight>
                <a:ea typeface="+mn-lt"/>
                <a:cs typeface="+mn-lt"/>
              </a:rPr>
              <a:t> class:</a:t>
            </a:r>
          </a:p>
          <a:p>
            <a:pPr marL="0" indent="0">
              <a:buClr>
                <a:srgbClr val="000000"/>
              </a:buClr>
              <a:buNone/>
            </a:pPr>
            <a:r>
              <a:rPr lang="en-US" dirty="0">
                <a:ea typeface="+mn-lt"/>
                <a:cs typeface="+mn-lt"/>
              </a:rPr>
              <a:t>                        </a:t>
            </a:r>
            <a:r>
              <a:rPr lang="en-US" sz="1800" dirty="0">
                <a:ea typeface="+mn-lt"/>
                <a:cs typeface="+mn-lt"/>
              </a:rPr>
              <a:t>Another way to read input from the console is to use the </a:t>
            </a:r>
            <a:r>
              <a:rPr lang="en-US" sz="1800" b="1" dirty="0" err="1">
                <a:latin typeface="Consolas"/>
              </a:rPr>
              <a:t>BufferedReader</a:t>
            </a:r>
            <a:r>
              <a:rPr lang="en-US" sz="1800" dirty="0">
                <a:ea typeface="+mn-lt"/>
                <a:cs typeface="+mn-lt"/>
              </a:rPr>
              <a:t> class. This class provides a method called </a:t>
            </a:r>
            <a:r>
              <a:rPr lang="en-US" sz="1800" b="1" dirty="0" err="1">
                <a:latin typeface="Consolas"/>
              </a:rPr>
              <a:t>readLine</a:t>
            </a:r>
            <a:r>
              <a:rPr lang="en-US" sz="1800" b="1" dirty="0">
                <a:latin typeface="Consolas"/>
              </a:rPr>
              <a:t>()</a:t>
            </a:r>
            <a:r>
              <a:rPr lang="en-US" sz="1800" dirty="0">
                <a:ea typeface="+mn-lt"/>
                <a:cs typeface="+mn-lt"/>
              </a:rPr>
              <a:t> that reads a line of text from the console.</a:t>
            </a:r>
            <a:endParaRPr lang="en-US" sz="1800"/>
          </a:p>
          <a:p>
            <a:pPr marL="0" indent="0">
              <a:buNone/>
            </a:pPr>
            <a:endParaRPr lang="en-US" sz="1800" dirty="0">
              <a:ea typeface="+mn-lt"/>
              <a:cs typeface="+mn-lt"/>
            </a:endParaRPr>
          </a:p>
          <a:p>
            <a:pPr>
              <a:buClr>
                <a:srgbClr val="000000"/>
              </a:buClr>
            </a:pPr>
            <a:r>
              <a:rPr lang="en-US" b="1" dirty="0">
                <a:highlight>
                  <a:srgbClr val="C0C0C0"/>
                </a:highlight>
                <a:ea typeface="+mn-lt"/>
                <a:cs typeface="+mn-lt"/>
              </a:rPr>
              <a:t>Using Console class:</a:t>
            </a:r>
            <a:r>
              <a:rPr lang="en-US" dirty="0">
                <a:highlight>
                  <a:srgbClr val="C0C0C0"/>
                </a:highlight>
                <a:ea typeface="+mn-lt"/>
                <a:cs typeface="+mn-lt"/>
              </a:rPr>
              <a:t> </a:t>
            </a:r>
            <a:r>
              <a:rPr lang="en-US" dirty="0">
                <a:ea typeface="+mn-lt"/>
                <a:cs typeface="+mn-lt"/>
              </a:rPr>
              <a:t> </a:t>
            </a:r>
          </a:p>
          <a:p>
            <a:pPr marL="0" indent="0">
              <a:buClr>
                <a:srgbClr val="000000"/>
              </a:buClr>
              <a:buNone/>
            </a:pPr>
            <a:r>
              <a:rPr lang="en-US" dirty="0">
                <a:ea typeface="+mn-lt"/>
                <a:cs typeface="+mn-lt"/>
              </a:rPr>
              <a:t>          </a:t>
            </a:r>
            <a:r>
              <a:rPr lang="en-US" sz="1800" dirty="0">
                <a:ea typeface="+mn-lt"/>
                <a:cs typeface="+mn-lt"/>
              </a:rPr>
              <a:t>      If you are using Java 6 or later, you can use the </a:t>
            </a:r>
            <a:r>
              <a:rPr lang="en-US" sz="1800" b="1" dirty="0">
                <a:latin typeface="Consolas"/>
              </a:rPr>
              <a:t>Console</a:t>
            </a:r>
            <a:r>
              <a:rPr lang="en-US" sz="1800" dirty="0">
                <a:ea typeface="+mn-lt"/>
                <a:cs typeface="+mn-lt"/>
              </a:rPr>
              <a:t> class to read input from the console. This class provides methods like </a:t>
            </a:r>
            <a:r>
              <a:rPr lang="en-US" sz="1800" b="1" dirty="0" err="1">
                <a:latin typeface="Consolas"/>
              </a:rPr>
              <a:t>readLine</a:t>
            </a:r>
            <a:r>
              <a:rPr lang="en-US" sz="1800" b="1" dirty="0">
                <a:latin typeface="Consolas"/>
              </a:rPr>
              <a:t>()</a:t>
            </a:r>
            <a:r>
              <a:rPr lang="en-US" sz="1800" dirty="0">
                <a:ea typeface="+mn-lt"/>
                <a:cs typeface="+mn-lt"/>
              </a:rPr>
              <a:t> and </a:t>
            </a:r>
            <a:r>
              <a:rPr lang="en-US" sz="1800" b="1" dirty="0" err="1">
                <a:latin typeface="Consolas"/>
              </a:rPr>
              <a:t>readPassword</a:t>
            </a:r>
            <a:r>
              <a:rPr lang="en-US" sz="1800" b="1" dirty="0">
                <a:latin typeface="Consolas"/>
              </a:rPr>
              <a:t>()</a:t>
            </a:r>
            <a:r>
              <a:rPr lang="en-US" sz="1800" dirty="0">
                <a:ea typeface="+mn-lt"/>
                <a:cs typeface="+mn-lt"/>
              </a:rPr>
              <a:t> to read input.</a:t>
            </a:r>
            <a:endParaRPr lang="en-US" sz="1800" dirty="0"/>
          </a:p>
          <a:p>
            <a:pPr>
              <a:buClr>
                <a:srgbClr val="000000"/>
              </a:buClr>
            </a:pPr>
            <a:endParaRPr lang="en-US" sz="1800" dirty="0"/>
          </a:p>
        </p:txBody>
      </p:sp>
    </p:spTree>
    <p:extLst>
      <p:ext uri="{BB962C8B-B14F-4D97-AF65-F5344CB8AC3E}">
        <p14:creationId xmlns:p14="http://schemas.microsoft.com/office/powerpoint/2010/main" val="3418136902"/>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CitationVTI</vt:lpstr>
      <vt:lpstr>JAVA Programming Language</vt:lpstr>
      <vt:lpstr>Introduction</vt:lpstr>
      <vt:lpstr>PowerPoint Presentation</vt:lpstr>
      <vt:lpstr>Steps to Create and run Java file</vt:lpstr>
      <vt:lpstr>PowerPoint Presentation</vt:lpstr>
      <vt:lpstr>PowerPoint Presentation</vt:lpstr>
      <vt:lpstr>Primitive data types in Java</vt:lpstr>
      <vt:lpstr>PowerPoint Presentation</vt:lpstr>
      <vt:lpstr>Different ways to read input from Console</vt:lpstr>
      <vt:lpstr>PowerPoint Presentation</vt:lpstr>
      <vt:lpstr>PowerPoint Presentation</vt:lpstr>
      <vt:lpstr>File Reading and Writing</vt:lpstr>
      <vt:lpstr>PowerPoint Presentation</vt:lpstr>
      <vt:lpstr>PowerPoint Presentation</vt:lpstr>
      <vt:lpstr>PowerPoint Presentation</vt:lpstr>
      <vt:lpstr>PowerPoint Presentation</vt:lpstr>
      <vt:lpstr>LinkedList  Implementation</vt:lpstr>
      <vt:lpstr>PowerPoint Presentation</vt:lpstr>
      <vt:lpstr>PowerPoint Presentation</vt:lpstr>
      <vt:lpstr>PowerPoint Presentation</vt:lpstr>
      <vt:lpstr>array</vt:lpstr>
      <vt:lpstr>PowerPoint Presentation</vt:lpstr>
      <vt:lpstr>Heap (min or Max)</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613</cp:revision>
  <dcterms:created xsi:type="dcterms:W3CDTF">2023-03-20T16:04:49Z</dcterms:created>
  <dcterms:modified xsi:type="dcterms:W3CDTF">2023-03-21T10:14:22Z</dcterms:modified>
</cp:coreProperties>
</file>