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D460-7C1F-180D-E38D-848EF4D5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FF847-255E-93E2-03BA-238D8D53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2FC-5EA9-44DD-8BBF-3979EC4ADE90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350F4-5543-D92E-C1B6-72BC62F3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D70EF-058D-7557-F490-68B449D5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C019-38F4-4F10-8F55-570B196A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61DF6-9453-B1A5-30FB-F0056994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63D9-AF5F-C3A1-1FA9-8D3801A17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40B9-8032-F744-88CE-7B1E80D36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82FC-5EA9-44DD-8BBF-3979EC4ADE90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B57A7-F73A-EDF9-86C6-A0116ABEB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A065-F9A1-677A-1621-3F29BFE40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C019-38F4-4F10-8F55-570B196AF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44151E-AF49-55CF-3475-985B947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481E1-5955-4726-24B0-45D7F2630F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F7CFC3-35B1-BF90-CF59-5E8847F3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248A8-F70D-A981-378C-83E4555492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C27793-82E1-86DF-A36D-76BEE508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3BD25-7707-9EEE-A62B-E49BAD73F9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0B4F7B-3A6B-1832-871B-3036BEC9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B2DD6-31FB-5AD2-C172-E1E938A642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B0CF1B-BCFC-21F2-1346-D208BAEB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460D5-51E1-98D8-FC31-AA40BC0D28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DAF748-E2C8-40DD-539C-9A0E3D76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1326E-BE9D-CFB4-7F9E-7207001599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791B78-725D-958B-51F3-00815BC4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E935F-B847-CC07-E38A-7F49146CD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9754D7-74DD-FCC9-69BC-45D1198E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53D75-4B70-9348-D937-A52F00E7A5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7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B8B59E-A99B-E116-27A3-4940C217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Steps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CD199-22F4-BE4B-8781-5A74ED8B9C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Deletion Steps </vt:lpstr>
      <vt:lpstr>Deletion Steps </vt:lpstr>
      <vt:lpstr>Deletion Steps </vt:lpstr>
      <vt:lpstr>Deletion Steps </vt:lpstr>
      <vt:lpstr>Deletion Steps </vt:lpstr>
      <vt:lpstr>Deletion Steps </vt:lpstr>
      <vt:lpstr>Deletion Steps </vt:lpstr>
      <vt:lpstr>Deletion Steps </vt:lpstr>
      <vt:lpstr>Deletion Steps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Tree</dc:title>
  <dc:creator>Bhoomiraj Patel</dc:creator>
  <cp:lastModifiedBy>Bhoomiraj Patel</cp:lastModifiedBy>
  <cp:revision>2</cp:revision>
  <dcterms:created xsi:type="dcterms:W3CDTF">2023-04-18T13:38:01Z</dcterms:created>
  <dcterms:modified xsi:type="dcterms:W3CDTF">2023-04-18T13:39:02Z</dcterms:modified>
</cp:coreProperties>
</file>