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EET NARAYAN KAMBLE 200101097" userId="dbecaada-09a2-4c29-8cd7-a4820c1be11c" providerId="ADAL" clId="{6FA34485-9B18-4002-A98A-D5BD824AB0F5}"/>
    <pc:docChg chg="undo custSel addSld delSld modSld">
      <pc:chgData name="SUJEET NARAYAN KAMBLE 200101097" userId="dbecaada-09a2-4c29-8cd7-a4820c1be11c" providerId="ADAL" clId="{6FA34485-9B18-4002-A98A-D5BD824AB0F5}" dt="2023-04-18T16:17:57.176" v="1556" actId="20577"/>
      <pc:docMkLst>
        <pc:docMk/>
      </pc:docMkLst>
      <pc:sldChg chg="modSp new del mod">
        <pc:chgData name="SUJEET NARAYAN KAMBLE 200101097" userId="dbecaada-09a2-4c29-8cd7-a4820c1be11c" providerId="ADAL" clId="{6FA34485-9B18-4002-A98A-D5BD824AB0F5}" dt="2023-04-18T15:27:34.973" v="720" actId="47"/>
        <pc:sldMkLst>
          <pc:docMk/>
          <pc:sldMk cId="2404806868" sldId="259"/>
        </pc:sldMkLst>
        <pc:spChg chg="mod">
          <ac:chgData name="SUJEET NARAYAN KAMBLE 200101097" userId="dbecaada-09a2-4c29-8cd7-a4820c1be11c" providerId="ADAL" clId="{6FA34485-9B18-4002-A98A-D5BD824AB0F5}" dt="2023-04-18T15:04:27.966" v="30" actId="20577"/>
          <ac:spMkLst>
            <pc:docMk/>
            <pc:sldMk cId="2404806868" sldId="259"/>
            <ac:spMk id="2" creationId="{E9E45A4A-8D1C-8873-837C-D81CD53657F4}"/>
          </ac:spMkLst>
        </pc:spChg>
        <pc:spChg chg="mod">
          <ac:chgData name="SUJEET NARAYAN KAMBLE 200101097" userId="dbecaada-09a2-4c29-8cd7-a4820c1be11c" providerId="ADAL" clId="{6FA34485-9B18-4002-A98A-D5BD824AB0F5}" dt="2023-04-18T15:14:23.031" v="491" actId="20577"/>
          <ac:spMkLst>
            <pc:docMk/>
            <pc:sldMk cId="2404806868" sldId="259"/>
            <ac:spMk id="3" creationId="{DE69173D-9DD8-7555-9211-E7BD5FE21CF9}"/>
          </ac:spMkLst>
        </pc:spChg>
      </pc:sldChg>
      <pc:sldChg chg="modSp new mod">
        <pc:chgData name="SUJEET NARAYAN KAMBLE 200101097" userId="dbecaada-09a2-4c29-8cd7-a4820c1be11c" providerId="ADAL" clId="{6FA34485-9B18-4002-A98A-D5BD824AB0F5}" dt="2023-04-18T15:32:53.101" v="728" actId="207"/>
        <pc:sldMkLst>
          <pc:docMk/>
          <pc:sldMk cId="3052936217" sldId="260"/>
        </pc:sldMkLst>
        <pc:spChg chg="mod">
          <ac:chgData name="SUJEET NARAYAN KAMBLE 200101097" userId="dbecaada-09a2-4c29-8cd7-a4820c1be11c" providerId="ADAL" clId="{6FA34485-9B18-4002-A98A-D5BD824AB0F5}" dt="2023-04-18T15:23:07.247" v="509" actId="20577"/>
          <ac:spMkLst>
            <pc:docMk/>
            <pc:sldMk cId="3052936217" sldId="260"/>
            <ac:spMk id="2" creationId="{0D81E4B1-4FA9-CF8D-72EF-2E32318BADDB}"/>
          </ac:spMkLst>
        </pc:spChg>
        <pc:spChg chg="mod">
          <ac:chgData name="SUJEET NARAYAN KAMBLE 200101097" userId="dbecaada-09a2-4c29-8cd7-a4820c1be11c" providerId="ADAL" clId="{6FA34485-9B18-4002-A98A-D5BD824AB0F5}" dt="2023-04-18T15:32:53.101" v="728" actId="207"/>
          <ac:spMkLst>
            <pc:docMk/>
            <pc:sldMk cId="3052936217" sldId="260"/>
            <ac:spMk id="3" creationId="{475A1CB2-EC9F-A482-119D-7FC0AC0F314B}"/>
          </ac:spMkLst>
        </pc:spChg>
      </pc:sldChg>
      <pc:sldChg chg="addSp delSp modSp new mod">
        <pc:chgData name="SUJEET NARAYAN KAMBLE 200101097" userId="dbecaada-09a2-4c29-8cd7-a4820c1be11c" providerId="ADAL" clId="{6FA34485-9B18-4002-A98A-D5BD824AB0F5}" dt="2023-04-18T16:00:00.076" v="954"/>
        <pc:sldMkLst>
          <pc:docMk/>
          <pc:sldMk cId="1355142702" sldId="261"/>
        </pc:sldMkLst>
        <pc:spChg chg="mod">
          <ac:chgData name="SUJEET NARAYAN KAMBLE 200101097" userId="dbecaada-09a2-4c29-8cd7-a4820c1be11c" providerId="ADAL" clId="{6FA34485-9B18-4002-A98A-D5BD824AB0F5}" dt="2023-04-18T15:33:58.691" v="741" actId="20577"/>
          <ac:spMkLst>
            <pc:docMk/>
            <pc:sldMk cId="1355142702" sldId="261"/>
            <ac:spMk id="2" creationId="{92B93CDB-0B01-593E-C46E-F0697E41E2CD}"/>
          </ac:spMkLst>
        </pc:spChg>
        <pc:spChg chg="del">
          <ac:chgData name="SUJEET NARAYAN KAMBLE 200101097" userId="dbecaada-09a2-4c29-8cd7-a4820c1be11c" providerId="ADAL" clId="{6FA34485-9B18-4002-A98A-D5BD824AB0F5}" dt="2023-04-18T15:34:00.942" v="742" actId="22"/>
          <ac:spMkLst>
            <pc:docMk/>
            <pc:sldMk cId="1355142702" sldId="261"/>
            <ac:spMk id="3" creationId="{269D6969-6FBB-ED65-2BC4-AF813730102F}"/>
          </ac:spMkLst>
        </pc:spChg>
        <pc:spChg chg="add mod">
          <ac:chgData name="SUJEET NARAYAN KAMBLE 200101097" userId="dbecaada-09a2-4c29-8cd7-a4820c1be11c" providerId="ADAL" clId="{6FA34485-9B18-4002-A98A-D5BD824AB0F5}" dt="2023-04-18T15:44:27.288" v="807" actId="20577"/>
          <ac:spMkLst>
            <pc:docMk/>
            <pc:sldMk cId="1355142702" sldId="261"/>
            <ac:spMk id="6" creationId="{D9FEC801-0D1E-4A3A-1FC5-A7851BAC6608}"/>
          </ac:spMkLst>
        </pc:spChg>
        <pc:spChg chg="mod">
          <ac:chgData name="SUJEET NARAYAN KAMBLE 200101097" userId="dbecaada-09a2-4c29-8cd7-a4820c1be11c" providerId="ADAL" clId="{6FA34485-9B18-4002-A98A-D5BD824AB0F5}" dt="2023-04-18T15:52:53.162" v="878" actId="207"/>
          <ac:spMkLst>
            <pc:docMk/>
            <pc:sldMk cId="1355142702" sldId="261"/>
            <ac:spMk id="8" creationId="{468E4B5B-9EDE-5D2E-EA65-267AF932DAF3}"/>
          </ac:spMkLst>
        </pc:spChg>
        <pc:spChg chg="mod">
          <ac:chgData name="SUJEET NARAYAN KAMBLE 200101097" userId="dbecaada-09a2-4c29-8cd7-a4820c1be11c" providerId="ADAL" clId="{6FA34485-9B18-4002-A98A-D5BD824AB0F5}" dt="2023-04-18T15:50:33.688" v="856" actId="207"/>
          <ac:spMkLst>
            <pc:docMk/>
            <pc:sldMk cId="1355142702" sldId="261"/>
            <ac:spMk id="9" creationId="{218ED064-ED6C-369B-93B3-558F5FED02B7}"/>
          </ac:spMkLst>
        </pc:spChg>
        <pc:spChg chg="del mod">
          <ac:chgData name="SUJEET NARAYAN KAMBLE 200101097" userId="dbecaada-09a2-4c29-8cd7-a4820c1be11c" providerId="ADAL" clId="{6FA34485-9B18-4002-A98A-D5BD824AB0F5}" dt="2023-04-18T15:46:26.627" v="826" actId="478"/>
          <ac:spMkLst>
            <pc:docMk/>
            <pc:sldMk cId="1355142702" sldId="261"/>
            <ac:spMk id="10" creationId="{B3A79A10-0A80-9F1A-9E62-DB93FE9C810D}"/>
          </ac:spMkLst>
        </pc:spChg>
        <pc:spChg chg="mod">
          <ac:chgData name="SUJEET NARAYAN KAMBLE 200101097" userId="dbecaada-09a2-4c29-8cd7-a4820c1be11c" providerId="ADAL" clId="{6FA34485-9B18-4002-A98A-D5BD824AB0F5}" dt="2023-04-18T15:50:33.688" v="856" actId="207"/>
          <ac:spMkLst>
            <pc:docMk/>
            <pc:sldMk cId="1355142702" sldId="261"/>
            <ac:spMk id="11" creationId="{1AC8962C-581C-6073-979D-5AE9E8DBD859}"/>
          </ac:spMkLst>
        </pc:spChg>
        <pc:spChg chg="mod">
          <ac:chgData name="SUJEET NARAYAN KAMBLE 200101097" userId="dbecaada-09a2-4c29-8cd7-a4820c1be11c" providerId="ADAL" clId="{6FA34485-9B18-4002-A98A-D5BD824AB0F5}" dt="2023-04-18T15:50:33.688" v="856" actId="207"/>
          <ac:spMkLst>
            <pc:docMk/>
            <pc:sldMk cId="1355142702" sldId="261"/>
            <ac:spMk id="12" creationId="{7A23D39D-8C85-8092-CC03-320FC6C6B156}"/>
          </ac:spMkLst>
        </pc:spChg>
        <pc:spChg chg="del mod">
          <ac:chgData name="SUJEET NARAYAN KAMBLE 200101097" userId="dbecaada-09a2-4c29-8cd7-a4820c1be11c" providerId="ADAL" clId="{6FA34485-9B18-4002-A98A-D5BD824AB0F5}" dt="2023-04-18T15:47:40.851" v="839" actId="478"/>
          <ac:spMkLst>
            <pc:docMk/>
            <pc:sldMk cId="1355142702" sldId="261"/>
            <ac:spMk id="13" creationId="{553D4A04-ABE4-0889-0631-D65C940CDA66}"/>
          </ac:spMkLst>
        </pc:spChg>
        <pc:spChg chg="mod">
          <ac:chgData name="SUJEET NARAYAN KAMBLE 200101097" userId="dbecaada-09a2-4c29-8cd7-a4820c1be11c" providerId="ADAL" clId="{6FA34485-9B18-4002-A98A-D5BD824AB0F5}" dt="2023-04-18T15:50:33.688" v="856" actId="207"/>
          <ac:spMkLst>
            <pc:docMk/>
            <pc:sldMk cId="1355142702" sldId="261"/>
            <ac:spMk id="14" creationId="{3BA6F421-6C02-00DA-09C3-6F2BC62FD936}"/>
          </ac:spMkLst>
        </pc:spChg>
        <pc:spChg chg="mod">
          <ac:chgData name="SUJEET NARAYAN KAMBLE 200101097" userId="dbecaada-09a2-4c29-8cd7-a4820c1be11c" providerId="ADAL" clId="{6FA34485-9B18-4002-A98A-D5BD824AB0F5}" dt="2023-04-18T15:50:33.688" v="856" actId="207"/>
          <ac:spMkLst>
            <pc:docMk/>
            <pc:sldMk cId="1355142702" sldId="261"/>
            <ac:spMk id="15" creationId="{F0043CA8-2DF3-FBA1-CFA7-DCEF84402A34}"/>
          </ac:spMkLst>
        </pc:spChg>
        <pc:spChg chg="add mod">
          <ac:chgData name="SUJEET NARAYAN KAMBLE 200101097" userId="dbecaada-09a2-4c29-8cd7-a4820c1be11c" providerId="ADAL" clId="{6FA34485-9B18-4002-A98A-D5BD824AB0F5}" dt="2023-04-18T15:52:39.846" v="876" actId="1076"/>
          <ac:spMkLst>
            <pc:docMk/>
            <pc:sldMk cId="1355142702" sldId="261"/>
            <ac:spMk id="43" creationId="{16EE3944-E36D-A2F3-7F79-CF11A16E8638}"/>
          </ac:spMkLst>
        </pc:spChg>
        <pc:spChg chg="add mod">
          <ac:chgData name="SUJEET NARAYAN KAMBLE 200101097" userId="dbecaada-09a2-4c29-8cd7-a4820c1be11c" providerId="ADAL" clId="{6FA34485-9B18-4002-A98A-D5BD824AB0F5}" dt="2023-04-18T15:52:39.846" v="876" actId="1076"/>
          <ac:spMkLst>
            <pc:docMk/>
            <pc:sldMk cId="1355142702" sldId="261"/>
            <ac:spMk id="45" creationId="{05D045A9-ACC1-3B5E-AC04-6B21C273964F}"/>
          </ac:spMkLst>
        </pc:spChg>
        <pc:spChg chg="mod">
          <ac:chgData name="SUJEET NARAYAN KAMBLE 200101097" userId="dbecaada-09a2-4c29-8cd7-a4820c1be11c" providerId="ADAL" clId="{6FA34485-9B18-4002-A98A-D5BD824AB0F5}" dt="2023-04-18T15:59:55.597" v="951"/>
          <ac:spMkLst>
            <pc:docMk/>
            <pc:sldMk cId="1355142702" sldId="261"/>
            <ac:spMk id="59" creationId="{92B7241D-7625-DE0F-9B31-1F86BA88FABF}"/>
          </ac:spMkLst>
        </pc:spChg>
        <pc:spChg chg="mod">
          <ac:chgData name="SUJEET NARAYAN KAMBLE 200101097" userId="dbecaada-09a2-4c29-8cd7-a4820c1be11c" providerId="ADAL" clId="{6FA34485-9B18-4002-A98A-D5BD824AB0F5}" dt="2023-04-18T15:59:55.597" v="951"/>
          <ac:spMkLst>
            <pc:docMk/>
            <pc:sldMk cId="1355142702" sldId="261"/>
            <ac:spMk id="60" creationId="{463FC911-5EAA-BCBB-F8F7-DD74D7757BD7}"/>
          </ac:spMkLst>
        </pc:spChg>
        <pc:spChg chg="mod">
          <ac:chgData name="SUJEET NARAYAN KAMBLE 200101097" userId="dbecaada-09a2-4c29-8cd7-a4820c1be11c" providerId="ADAL" clId="{6FA34485-9B18-4002-A98A-D5BD824AB0F5}" dt="2023-04-18T15:59:55.597" v="951"/>
          <ac:spMkLst>
            <pc:docMk/>
            <pc:sldMk cId="1355142702" sldId="261"/>
            <ac:spMk id="61" creationId="{49670A56-BC69-E635-F6EA-C087C62AB2DF}"/>
          </ac:spMkLst>
        </pc:spChg>
        <pc:spChg chg="mod">
          <ac:chgData name="SUJEET NARAYAN KAMBLE 200101097" userId="dbecaada-09a2-4c29-8cd7-a4820c1be11c" providerId="ADAL" clId="{6FA34485-9B18-4002-A98A-D5BD824AB0F5}" dt="2023-04-18T15:59:55.597" v="951"/>
          <ac:spMkLst>
            <pc:docMk/>
            <pc:sldMk cId="1355142702" sldId="261"/>
            <ac:spMk id="62" creationId="{A6412530-BE81-1DCA-EAE5-281FEC613646}"/>
          </ac:spMkLst>
        </pc:spChg>
        <pc:spChg chg="mod">
          <ac:chgData name="SUJEET NARAYAN KAMBLE 200101097" userId="dbecaada-09a2-4c29-8cd7-a4820c1be11c" providerId="ADAL" clId="{6FA34485-9B18-4002-A98A-D5BD824AB0F5}" dt="2023-04-18T15:59:55.597" v="951"/>
          <ac:spMkLst>
            <pc:docMk/>
            <pc:sldMk cId="1355142702" sldId="261"/>
            <ac:spMk id="63" creationId="{65DED408-C2E5-FB55-BECA-45C736D5E7D3}"/>
          </ac:spMkLst>
        </pc:spChg>
        <pc:spChg chg="mod">
          <ac:chgData name="SUJEET NARAYAN KAMBLE 200101097" userId="dbecaada-09a2-4c29-8cd7-a4820c1be11c" providerId="ADAL" clId="{6FA34485-9B18-4002-A98A-D5BD824AB0F5}" dt="2023-04-18T15:59:55.597" v="951"/>
          <ac:spMkLst>
            <pc:docMk/>
            <pc:sldMk cId="1355142702" sldId="261"/>
            <ac:spMk id="64" creationId="{EAE90297-0951-BBB3-7CFC-6584674F0462}"/>
          </ac:spMkLst>
        </pc:spChg>
        <pc:grpChg chg="add mod">
          <ac:chgData name="SUJEET NARAYAN KAMBLE 200101097" userId="dbecaada-09a2-4c29-8cd7-a4820c1be11c" providerId="ADAL" clId="{6FA34485-9B18-4002-A98A-D5BD824AB0F5}" dt="2023-04-18T15:53:59.144" v="895" actId="14100"/>
          <ac:grpSpMkLst>
            <pc:docMk/>
            <pc:sldMk cId="1355142702" sldId="261"/>
            <ac:grpSpMk id="7" creationId="{BB406D1C-78FD-2585-522D-607DB22B435E}"/>
          </ac:grpSpMkLst>
        </pc:grpChg>
        <pc:grpChg chg="add del mod">
          <ac:chgData name="SUJEET NARAYAN KAMBLE 200101097" userId="dbecaada-09a2-4c29-8cd7-a4820c1be11c" providerId="ADAL" clId="{6FA34485-9B18-4002-A98A-D5BD824AB0F5}" dt="2023-04-18T16:00:00.076" v="954"/>
          <ac:grpSpMkLst>
            <pc:docMk/>
            <pc:sldMk cId="1355142702" sldId="261"/>
            <ac:grpSpMk id="58" creationId="{9FA0D320-894C-BE1C-3852-8484AE26855A}"/>
          </ac:grpSpMkLst>
        </pc:grpChg>
        <pc:picChg chg="add mod ord">
          <ac:chgData name="SUJEET NARAYAN KAMBLE 200101097" userId="dbecaada-09a2-4c29-8cd7-a4820c1be11c" providerId="ADAL" clId="{6FA34485-9B18-4002-A98A-D5BD824AB0F5}" dt="2023-04-18T15:44:36.486" v="810" actId="1076"/>
          <ac:picMkLst>
            <pc:docMk/>
            <pc:sldMk cId="1355142702" sldId="261"/>
            <ac:picMk id="5" creationId="{2FA404C0-CE7B-BE0C-2B7F-96A4391EBE86}"/>
          </ac:picMkLst>
        </pc:picChg>
        <pc:cxnChg chg="mod">
          <ac:chgData name="SUJEET NARAYAN KAMBLE 200101097" userId="dbecaada-09a2-4c29-8cd7-a4820c1be11c" providerId="ADAL" clId="{6FA34485-9B18-4002-A98A-D5BD824AB0F5}" dt="2023-04-18T15:50:33.688" v="856" actId="207"/>
          <ac:cxnSpMkLst>
            <pc:docMk/>
            <pc:sldMk cId="1355142702" sldId="261"/>
            <ac:cxnSpMk id="16" creationId="{0117E9C0-8C2D-DE53-CD2E-2734C44F8B88}"/>
          </ac:cxnSpMkLst>
        </pc:cxnChg>
        <pc:cxnChg chg="mod">
          <ac:chgData name="SUJEET NARAYAN KAMBLE 200101097" userId="dbecaada-09a2-4c29-8cd7-a4820c1be11c" providerId="ADAL" clId="{6FA34485-9B18-4002-A98A-D5BD824AB0F5}" dt="2023-04-18T15:50:33.688" v="856" actId="207"/>
          <ac:cxnSpMkLst>
            <pc:docMk/>
            <pc:sldMk cId="1355142702" sldId="261"/>
            <ac:cxnSpMk id="17" creationId="{A0F8751D-8E1F-B9C3-955C-F00BA90FA342}"/>
          </ac:cxnSpMkLst>
        </pc:cxnChg>
        <pc:cxnChg chg="del mod">
          <ac:chgData name="SUJEET NARAYAN KAMBLE 200101097" userId="dbecaada-09a2-4c29-8cd7-a4820c1be11c" providerId="ADAL" clId="{6FA34485-9B18-4002-A98A-D5BD824AB0F5}" dt="2023-04-18T15:46:29.175" v="827" actId="478"/>
          <ac:cxnSpMkLst>
            <pc:docMk/>
            <pc:sldMk cId="1355142702" sldId="261"/>
            <ac:cxnSpMk id="18" creationId="{2E0F6F30-02C7-B8D1-72E1-692F8F018B86}"/>
          </ac:cxnSpMkLst>
        </pc:cxnChg>
        <pc:cxnChg chg="mod">
          <ac:chgData name="SUJEET NARAYAN KAMBLE 200101097" userId="dbecaada-09a2-4c29-8cd7-a4820c1be11c" providerId="ADAL" clId="{6FA34485-9B18-4002-A98A-D5BD824AB0F5}" dt="2023-04-18T15:50:33.688" v="856" actId="207"/>
          <ac:cxnSpMkLst>
            <pc:docMk/>
            <pc:sldMk cId="1355142702" sldId="261"/>
            <ac:cxnSpMk id="19" creationId="{90CDF814-C7DB-213E-8662-FC1552FF4E1D}"/>
          </ac:cxnSpMkLst>
        </pc:cxnChg>
        <pc:cxnChg chg="mod">
          <ac:chgData name="SUJEET NARAYAN KAMBLE 200101097" userId="dbecaada-09a2-4c29-8cd7-a4820c1be11c" providerId="ADAL" clId="{6FA34485-9B18-4002-A98A-D5BD824AB0F5}" dt="2023-04-18T15:50:33.688" v="856" actId="207"/>
          <ac:cxnSpMkLst>
            <pc:docMk/>
            <pc:sldMk cId="1355142702" sldId="261"/>
            <ac:cxnSpMk id="20" creationId="{1C0DB974-991A-2313-BCAF-99B550AFBDF4}"/>
          </ac:cxnSpMkLst>
        </pc:cxnChg>
        <pc:cxnChg chg="mod">
          <ac:chgData name="SUJEET NARAYAN KAMBLE 200101097" userId="dbecaada-09a2-4c29-8cd7-a4820c1be11c" providerId="ADAL" clId="{6FA34485-9B18-4002-A98A-D5BD824AB0F5}" dt="2023-04-18T15:52:40.430" v="877" actId="14100"/>
          <ac:cxnSpMkLst>
            <pc:docMk/>
            <pc:sldMk cId="1355142702" sldId="261"/>
            <ac:cxnSpMk id="21" creationId="{BE0B5DD4-AEC7-C57E-B0B8-BC567A54FB5E}"/>
          </ac:cxnSpMkLst>
        </pc:cxnChg>
        <pc:cxnChg chg="mod">
          <ac:chgData name="SUJEET NARAYAN KAMBLE 200101097" userId="dbecaada-09a2-4c29-8cd7-a4820c1be11c" providerId="ADAL" clId="{6FA34485-9B18-4002-A98A-D5BD824AB0F5}" dt="2023-04-18T15:50:33.688" v="856" actId="207"/>
          <ac:cxnSpMkLst>
            <pc:docMk/>
            <pc:sldMk cId="1355142702" sldId="261"/>
            <ac:cxnSpMk id="22" creationId="{593DD632-948A-FACC-4CB9-0ED1E125CF91}"/>
          </ac:cxnSpMkLst>
        </pc:cxnChg>
        <pc:cxnChg chg="del mod">
          <ac:chgData name="SUJEET NARAYAN KAMBLE 200101097" userId="dbecaada-09a2-4c29-8cd7-a4820c1be11c" providerId="ADAL" clId="{6FA34485-9B18-4002-A98A-D5BD824AB0F5}" dt="2023-04-18T15:47:34.448" v="838" actId="478"/>
          <ac:cxnSpMkLst>
            <pc:docMk/>
            <pc:sldMk cId="1355142702" sldId="261"/>
            <ac:cxnSpMk id="23" creationId="{53E1F548-8AAB-8A8B-2D32-0389DE824563}"/>
          </ac:cxnSpMkLst>
        </pc:cxnChg>
        <pc:cxnChg chg="mod">
          <ac:chgData name="SUJEET NARAYAN KAMBLE 200101097" userId="dbecaada-09a2-4c29-8cd7-a4820c1be11c" providerId="ADAL" clId="{6FA34485-9B18-4002-A98A-D5BD824AB0F5}" dt="2023-04-18T15:50:33.688" v="856" actId="207"/>
          <ac:cxnSpMkLst>
            <pc:docMk/>
            <pc:sldMk cId="1355142702" sldId="261"/>
            <ac:cxnSpMk id="24" creationId="{6DA18089-9A6F-3F08-AC46-FB9954C37499}"/>
          </ac:cxnSpMkLst>
        </pc:cxnChg>
        <pc:cxnChg chg="add mod">
          <ac:chgData name="SUJEET NARAYAN KAMBLE 200101097" userId="dbecaada-09a2-4c29-8cd7-a4820c1be11c" providerId="ADAL" clId="{6FA34485-9B18-4002-A98A-D5BD824AB0F5}" dt="2023-04-18T15:52:39.846" v="876" actId="1076"/>
          <ac:cxnSpMkLst>
            <pc:docMk/>
            <pc:sldMk cId="1355142702" sldId="261"/>
            <ac:cxnSpMk id="46" creationId="{638ECA24-7EDD-7D8E-40E2-260E2946F66F}"/>
          </ac:cxnSpMkLst>
        </pc:cxnChg>
        <pc:cxnChg chg="add del mod">
          <ac:chgData name="SUJEET NARAYAN KAMBLE 200101097" userId="dbecaada-09a2-4c29-8cd7-a4820c1be11c" providerId="ADAL" clId="{6FA34485-9B18-4002-A98A-D5BD824AB0F5}" dt="2023-04-18T15:51:55.686" v="870"/>
          <ac:cxnSpMkLst>
            <pc:docMk/>
            <pc:sldMk cId="1355142702" sldId="261"/>
            <ac:cxnSpMk id="51" creationId="{11430CFF-AC25-3F6F-302B-D726616ACE2B}"/>
          </ac:cxnSpMkLst>
        </pc:cxnChg>
        <pc:cxnChg chg="add mod">
          <ac:chgData name="SUJEET NARAYAN KAMBLE 200101097" userId="dbecaada-09a2-4c29-8cd7-a4820c1be11c" providerId="ADAL" clId="{6FA34485-9B18-4002-A98A-D5BD824AB0F5}" dt="2023-04-18T15:52:39.846" v="876" actId="1076"/>
          <ac:cxnSpMkLst>
            <pc:docMk/>
            <pc:sldMk cId="1355142702" sldId="261"/>
            <ac:cxnSpMk id="52" creationId="{4FD86256-DFEA-D31B-9E43-C2057CB317AF}"/>
          </ac:cxnSpMkLst>
        </pc:cxnChg>
        <pc:cxnChg chg="add mod">
          <ac:chgData name="SUJEET NARAYAN KAMBLE 200101097" userId="dbecaada-09a2-4c29-8cd7-a4820c1be11c" providerId="ADAL" clId="{6FA34485-9B18-4002-A98A-D5BD824AB0F5}" dt="2023-04-18T15:59:19.003" v="944" actId="14100"/>
          <ac:cxnSpMkLst>
            <pc:docMk/>
            <pc:sldMk cId="1355142702" sldId="261"/>
            <ac:cxnSpMk id="55" creationId="{FFBD1EA2-83F8-8737-5C6E-B7EA6B04D529}"/>
          </ac:cxnSpMkLst>
        </pc:cxnChg>
        <pc:cxnChg chg="mod">
          <ac:chgData name="SUJEET NARAYAN KAMBLE 200101097" userId="dbecaada-09a2-4c29-8cd7-a4820c1be11c" providerId="ADAL" clId="{6FA34485-9B18-4002-A98A-D5BD824AB0F5}" dt="2023-04-18T15:59:55.597" v="951"/>
          <ac:cxnSpMkLst>
            <pc:docMk/>
            <pc:sldMk cId="1355142702" sldId="261"/>
            <ac:cxnSpMk id="65" creationId="{9BC776C3-211C-1814-7B59-C7145A7E796E}"/>
          </ac:cxnSpMkLst>
        </pc:cxnChg>
        <pc:cxnChg chg="mod">
          <ac:chgData name="SUJEET NARAYAN KAMBLE 200101097" userId="dbecaada-09a2-4c29-8cd7-a4820c1be11c" providerId="ADAL" clId="{6FA34485-9B18-4002-A98A-D5BD824AB0F5}" dt="2023-04-18T15:59:55.597" v="951"/>
          <ac:cxnSpMkLst>
            <pc:docMk/>
            <pc:sldMk cId="1355142702" sldId="261"/>
            <ac:cxnSpMk id="66" creationId="{2407CFB4-509E-1B6C-99FA-555CC94283F1}"/>
          </ac:cxnSpMkLst>
        </pc:cxnChg>
        <pc:cxnChg chg="mod">
          <ac:chgData name="SUJEET NARAYAN KAMBLE 200101097" userId="dbecaada-09a2-4c29-8cd7-a4820c1be11c" providerId="ADAL" clId="{6FA34485-9B18-4002-A98A-D5BD824AB0F5}" dt="2023-04-18T15:59:55.597" v="951"/>
          <ac:cxnSpMkLst>
            <pc:docMk/>
            <pc:sldMk cId="1355142702" sldId="261"/>
            <ac:cxnSpMk id="67" creationId="{1B789A07-AB33-4339-9639-4855A750A812}"/>
          </ac:cxnSpMkLst>
        </pc:cxnChg>
        <pc:cxnChg chg="mod">
          <ac:chgData name="SUJEET NARAYAN KAMBLE 200101097" userId="dbecaada-09a2-4c29-8cd7-a4820c1be11c" providerId="ADAL" clId="{6FA34485-9B18-4002-A98A-D5BD824AB0F5}" dt="2023-04-18T15:59:55.597" v="951"/>
          <ac:cxnSpMkLst>
            <pc:docMk/>
            <pc:sldMk cId="1355142702" sldId="261"/>
            <ac:cxnSpMk id="68" creationId="{051381EA-AB01-2D09-B6C0-9D302DF1B6A2}"/>
          </ac:cxnSpMkLst>
        </pc:cxnChg>
        <pc:cxnChg chg="mod">
          <ac:chgData name="SUJEET NARAYAN KAMBLE 200101097" userId="dbecaada-09a2-4c29-8cd7-a4820c1be11c" providerId="ADAL" clId="{6FA34485-9B18-4002-A98A-D5BD824AB0F5}" dt="2023-04-18T15:59:55.597" v="951"/>
          <ac:cxnSpMkLst>
            <pc:docMk/>
            <pc:sldMk cId="1355142702" sldId="261"/>
            <ac:cxnSpMk id="69" creationId="{F59BDF2E-639A-1CD4-209A-9F0162C94819}"/>
          </ac:cxnSpMkLst>
        </pc:cxnChg>
        <pc:cxnChg chg="mod">
          <ac:chgData name="SUJEET NARAYAN KAMBLE 200101097" userId="dbecaada-09a2-4c29-8cd7-a4820c1be11c" providerId="ADAL" clId="{6FA34485-9B18-4002-A98A-D5BD824AB0F5}" dt="2023-04-18T15:59:55.597" v="951"/>
          <ac:cxnSpMkLst>
            <pc:docMk/>
            <pc:sldMk cId="1355142702" sldId="261"/>
            <ac:cxnSpMk id="70" creationId="{AC6AD31B-D5FB-5281-5F2B-140E1E9DE3E3}"/>
          </ac:cxnSpMkLst>
        </pc:cxnChg>
        <pc:cxnChg chg="mod">
          <ac:chgData name="SUJEET NARAYAN KAMBLE 200101097" userId="dbecaada-09a2-4c29-8cd7-a4820c1be11c" providerId="ADAL" clId="{6FA34485-9B18-4002-A98A-D5BD824AB0F5}" dt="2023-04-18T15:59:55.597" v="951"/>
          <ac:cxnSpMkLst>
            <pc:docMk/>
            <pc:sldMk cId="1355142702" sldId="261"/>
            <ac:cxnSpMk id="71" creationId="{EB951A3F-CA4D-B670-6793-430E7FF160E6}"/>
          </ac:cxnSpMkLst>
        </pc:cxnChg>
      </pc:sldChg>
      <pc:sldChg chg="addSp delSp modSp new del mod">
        <pc:chgData name="SUJEET NARAYAN KAMBLE 200101097" userId="dbecaada-09a2-4c29-8cd7-a4820c1be11c" providerId="ADAL" clId="{6FA34485-9B18-4002-A98A-D5BD824AB0F5}" dt="2023-04-18T15:53:21.151" v="890" actId="680"/>
        <pc:sldMkLst>
          <pc:docMk/>
          <pc:sldMk cId="722854767" sldId="262"/>
        </pc:sldMkLst>
        <pc:spChg chg="add del">
          <ac:chgData name="SUJEET NARAYAN KAMBLE 200101097" userId="dbecaada-09a2-4c29-8cd7-a4820c1be11c" providerId="ADAL" clId="{6FA34485-9B18-4002-A98A-D5BD824AB0F5}" dt="2023-04-18T15:53:20.853" v="889" actId="478"/>
          <ac:spMkLst>
            <pc:docMk/>
            <pc:sldMk cId="722854767" sldId="262"/>
            <ac:spMk id="2" creationId="{F2956FDE-E048-9C10-10EB-1DABFDA61FE8}"/>
          </ac:spMkLst>
        </pc:spChg>
        <pc:spChg chg="mod">
          <ac:chgData name="SUJEET NARAYAN KAMBLE 200101097" userId="dbecaada-09a2-4c29-8cd7-a4820c1be11c" providerId="ADAL" clId="{6FA34485-9B18-4002-A98A-D5BD824AB0F5}" dt="2023-04-18T15:53:20.335" v="888" actId="1076"/>
          <ac:spMkLst>
            <pc:docMk/>
            <pc:sldMk cId="722854767" sldId="262"/>
            <ac:spMk id="3" creationId="{7FD2234A-DF4D-8F1E-7E5D-0DB934D00587}"/>
          </ac:spMkLst>
        </pc:spChg>
        <pc:spChg chg="mod">
          <ac:chgData name="SUJEET NARAYAN KAMBLE 200101097" userId="dbecaada-09a2-4c29-8cd7-a4820c1be11c" providerId="ADAL" clId="{6FA34485-9B18-4002-A98A-D5BD824AB0F5}" dt="2023-04-18T15:53:13.234" v="882"/>
          <ac:spMkLst>
            <pc:docMk/>
            <pc:sldMk cId="722854767" sldId="262"/>
            <ac:spMk id="5" creationId="{0D94F8E3-1508-5CD3-C638-07A816DFCC28}"/>
          </ac:spMkLst>
        </pc:spChg>
        <pc:spChg chg="mod">
          <ac:chgData name="SUJEET NARAYAN KAMBLE 200101097" userId="dbecaada-09a2-4c29-8cd7-a4820c1be11c" providerId="ADAL" clId="{6FA34485-9B18-4002-A98A-D5BD824AB0F5}" dt="2023-04-18T15:53:13.234" v="882"/>
          <ac:spMkLst>
            <pc:docMk/>
            <pc:sldMk cId="722854767" sldId="262"/>
            <ac:spMk id="6" creationId="{94AEC715-6DE8-C528-639D-4067C9A91547}"/>
          </ac:spMkLst>
        </pc:spChg>
        <pc:spChg chg="mod">
          <ac:chgData name="SUJEET NARAYAN KAMBLE 200101097" userId="dbecaada-09a2-4c29-8cd7-a4820c1be11c" providerId="ADAL" clId="{6FA34485-9B18-4002-A98A-D5BD824AB0F5}" dt="2023-04-18T15:53:13.234" v="882"/>
          <ac:spMkLst>
            <pc:docMk/>
            <pc:sldMk cId="722854767" sldId="262"/>
            <ac:spMk id="7" creationId="{565DF885-B684-11F5-546C-19DF130D5F69}"/>
          </ac:spMkLst>
        </pc:spChg>
        <pc:spChg chg="mod">
          <ac:chgData name="SUJEET NARAYAN KAMBLE 200101097" userId="dbecaada-09a2-4c29-8cd7-a4820c1be11c" providerId="ADAL" clId="{6FA34485-9B18-4002-A98A-D5BD824AB0F5}" dt="2023-04-18T15:53:13.234" v="882"/>
          <ac:spMkLst>
            <pc:docMk/>
            <pc:sldMk cId="722854767" sldId="262"/>
            <ac:spMk id="8" creationId="{EBCBF0B7-A500-10B6-39C8-42BEBBD338C8}"/>
          </ac:spMkLst>
        </pc:spChg>
        <pc:spChg chg="mod">
          <ac:chgData name="SUJEET NARAYAN KAMBLE 200101097" userId="dbecaada-09a2-4c29-8cd7-a4820c1be11c" providerId="ADAL" clId="{6FA34485-9B18-4002-A98A-D5BD824AB0F5}" dt="2023-04-18T15:53:13.234" v="882"/>
          <ac:spMkLst>
            <pc:docMk/>
            <pc:sldMk cId="722854767" sldId="262"/>
            <ac:spMk id="9" creationId="{8A445CD8-62A1-325C-E7E2-A95B180A38FC}"/>
          </ac:spMkLst>
        </pc:spChg>
        <pc:spChg chg="mod">
          <ac:chgData name="SUJEET NARAYAN KAMBLE 200101097" userId="dbecaada-09a2-4c29-8cd7-a4820c1be11c" providerId="ADAL" clId="{6FA34485-9B18-4002-A98A-D5BD824AB0F5}" dt="2023-04-18T15:53:13.234" v="882"/>
          <ac:spMkLst>
            <pc:docMk/>
            <pc:sldMk cId="722854767" sldId="262"/>
            <ac:spMk id="10" creationId="{414BBA8F-1EC6-92EA-A0FD-0EFFFEFB97DD}"/>
          </ac:spMkLst>
        </pc:spChg>
        <pc:grpChg chg="add del mod">
          <ac:chgData name="SUJEET NARAYAN KAMBLE 200101097" userId="dbecaada-09a2-4c29-8cd7-a4820c1be11c" providerId="ADAL" clId="{6FA34485-9B18-4002-A98A-D5BD824AB0F5}" dt="2023-04-18T15:53:19.975" v="887"/>
          <ac:grpSpMkLst>
            <pc:docMk/>
            <pc:sldMk cId="722854767" sldId="262"/>
            <ac:grpSpMk id="4" creationId="{E113547A-AD7C-1D8E-97DB-0A617DD51369}"/>
          </ac:grpSpMkLst>
        </pc:grpChg>
        <pc:cxnChg chg="mod">
          <ac:chgData name="SUJEET NARAYAN KAMBLE 200101097" userId="dbecaada-09a2-4c29-8cd7-a4820c1be11c" providerId="ADAL" clId="{6FA34485-9B18-4002-A98A-D5BD824AB0F5}" dt="2023-04-18T15:53:13.234" v="882"/>
          <ac:cxnSpMkLst>
            <pc:docMk/>
            <pc:sldMk cId="722854767" sldId="262"/>
            <ac:cxnSpMk id="11" creationId="{EA87219C-CB17-FA33-563E-F0090E6E2302}"/>
          </ac:cxnSpMkLst>
        </pc:cxnChg>
        <pc:cxnChg chg="mod">
          <ac:chgData name="SUJEET NARAYAN KAMBLE 200101097" userId="dbecaada-09a2-4c29-8cd7-a4820c1be11c" providerId="ADAL" clId="{6FA34485-9B18-4002-A98A-D5BD824AB0F5}" dt="2023-04-18T15:53:13.234" v="882"/>
          <ac:cxnSpMkLst>
            <pc:docMk/>
            <pc:sldMk cId="722854767" sldId="262"/>
            <ac:cxnSpMk id="12" creationId="{4E3C0F8A-608A-982B-B310-6F1F57BA804A}"/>
          </ac:cxnSpMkLst>
        </pc:cxnChg>
        <pc:cxnChg chg="mod">
          <ac:chgData name="SUJEET NARAYAN KAMBLE 200101097" userId="dbecaada-09a2-4c29-8cd7-a4820c1be11c" providerId="ADAL" clId="{6FA34485-9B18-4002-A98A-D5BD824AB0F5}" dt="2023-04-18T15:53:13.234" v="882"/>
          <ac:cxnSpMkLst>
            <pc:docMk/>
            <pc:sldMk cId="722854767" sldId="262"/>
            <ac:cxnSpMk id="13" creationId="{A0D9FC24-8AF9-178E-B6DA-72A2B9A7412B}"/>
          </ac:cxnSpMkLst>
        </pc:cxnChg>
        <pc:cxnChg chg="mod">
          <ac:chgData name="SUJEET NARAYAN KAMBLE 200101097" userId="dbecaada-09a2-4c29-8cd7-a4820c1be11c" providerId="ADAL" clId="{6FA34485-9B18-4002-A98A-D5BD824AB0F5}" dt="2023-04-18T15:53:13.234" v="882"/>
          <ac:cxnSpMkLst>
            <pc:docMk/>
            <pc:sldMk cId="722854767" sldId="262"/>
            <ac:cxnSpMk id="14" creationId="{12A403B2-53A2-0700-FDAC-B7300DCF0832}"/>
          </ac:cxnSpMkLst>
        </pc:cxnChg>
        <pc:cxnChg chg="mod">
          <ac:chgData name="SUJEET NARAYAN KAMBLE 200101097" userId="dbecaada-09a2-4c29-8cd7-a4820c1be11c" providerId="ADAL" clId="{6FA34485-9B18-4002-A98A-D5BD824AB0F5}" dt="2023-04-18T15:53:13.234" v="882"/>
          <ac:cxnSpMkLst>
            <pc:docMk/>
            <pc:sldMk cId="722854767" sldId="262"/>
            <ac:cxnSpMk id="15" creationId="{CA2FD3E3-8F7D-D080-20F4-0F3C91959D50}"/>
          </ac:cxnSpMkLst>
        </pc:cxnChg>
        <pc:cxnChg chg="mod">
          <ac:chgData name="SUJEET NARAYAN KAMBLE 200101097" userId="dbecaada-09a2-4c29-8cd7-a4820c1be11c" providerId="ADAL" clId="{6FA34485-9B18-4002-A98A-D5BD824AB0F5}" dt="2023-04-18T15:53:13.234" v="882"/>
          <ac:cxnSpMkLst>
            <pc:docMk/>
            <pc:sldMk cId="722854767" sldId="262"/>
            <ac:cxnSpMk id="16" creationId="{4EC0DD2D-B3C8-DFA1-C0E5-9DAD5228D9CD}"/>
          </ac:cxnSpMkLst>
        </pc:cxnChg>
        <pc:cxnChg chg="mod">
          <ac:chgData name="SUJEET NARAYAN KAMBLE 200101097" userId="dbecaada-09a2-4c29-8cd7-a4820c1be11c" providerId="ADAL" clId="{6FA34485-9B18-4002-A98A-D5BD824AB0F5}" dt="2023-04-18T15:53:13.234" v="882"/>
          <ac:cxnSpMkLst>
            <pc:docMk/>
            <pc:sldMk cId="722854767" sldId="262"/>
            <ac:cxnSpMk id="17" creationId="{9E5166A1-D1AC-21AF-0D84-4138EFAC3536}"/>
          </ac:cxnSpMkLst>
        </pc:cxnChg>
      </pc:sldChg>
      <pc:sldChg chg="addSp delSp modSp new mod">
        <pc:chgData name="SUJEET NARAYAN KAMBLE 200101097" userId="dbecaada-09a2-4c29-8cd7-a4820c1be11c" providerId="ADAL" clId="{6FA34485-9B18-4002-A98A-D5BD824AB0F5}" dt="2023-04-18T15:59:48.975" v="950" actId="1076"/>
        <pc:sldMkLst>
          <pc:docMk/>
          <pc:sldMk cId="2281216542" sldId="262"/>
        </pc:sldMkLst>
        <pc:spChg chg="mod">
          <ac:chgData name="SUJEET NARAYAN KAMBLE 200101097" userId="dbecaada-09a2-4c29-8cd7-a4820c1be11c" providerId="ADAL" clId="{6FA34485-9B18-4002-A98A-D5BD824AB0F5}" dt="2023-04-18T15:53:25.232" v="892"/>
          <ac:spMkLst>
            <pc:docMk/>
            <pc:sldMk cId="2281216542" sldId="262"/>
            <ac:spMk id="3" creationId="{CC36FAFA-F631-62CA-1FA9-659186A70A61}"/>
          </ac:spMkLst>
        </pc:spChg>
        <pc:spChg chg="mod">
          <ac:chgData name="SUJEET NARAYAN KAMBLE 200101097" userId="dbecaada-09a2-4c29-8cd7-a4820c1be11c" providerId="ADAL" clId="{6FA34485-9B18-4002-A98A-D5BD824AB0F5}" dt="2023-04-18T15:53:25.232" v="892"/>
          <ac:spMkLst>
            <pc:docMk/>
            <pc:sldMk cId="2281216542" sldId="262"/>
            <ac:spMk id="4" creationId="{90DC507C-29EC-6CB4-BDCF-19F4D3B67468}"/>
          </ac:spMkLst>
        </pc:spChg>
        <pc:spChg chg="mod">
          <ac:chgData name="SUJEET NARAYAN KAMBLE 200101097" userId="dbecaada-09a2-4c29-8cd7-a4820c1be11c" providerId="ADAL" clId="{6FA34485-9B18-4002-A98A-D5BD824AB0F5}" dt="2023-04-18T15:53:25.232" v="892"/>
          <ac:spMkLst>
            <pc:docMk/>
            <pc:sldMk cId="2281216542" sldId="262"/>
            <ac:spMk id="5" creationId="{3D3689C4-C040-A838-F3AA-879200DD1A57}"/>
          </ac:spMkLst>
        </pc:spChg>
        <pc:spChg chg="mod">
          <ac:chgData name="SUJEET NARAYAN KAMBLE 200101097" userId="dbecaada-09a2-4c29-8cd7-a4820c1be11c" providerId="ADAL" clId="{6FA34485-9B18-4002-A98A-D5BD824AB0F5}" dt="2023-04-18T15:53:25.232" v="892"/>
          <ac:spMkLst>
            <pc:docMk/>
            <pc:sldMk cId="2281216542" sldId="262"/>
            <ac:spMk id="6" creationId="{06A48D14-51E7-9A3F-BBAA-44C30B588B6F}"/>
          </ac:spMkLst>
        </pc:spChg>
        <pc:spChg chg="mod">
          <ac:chgData name="SUJEET NARAYAN KAMBLE 200101097" userId="dbecaada-09a2-4c29-8cd7-a4820c1be11c" providerId="ADAL" clId="{6FA34485-9B18-4002-A98A-D5BD824AB0F5}" dt="2023-04-18T15:53:25.232" v="892"/>
          <ac:spMkLst>
            <pc:docMk/>
            <pc:sldMk cId="2281216542" sldId="262"/>
            <ac:spMk id="7" creationId="{BDA99EFC-FD0B-4F89-6942-16741E947942}"/>
          </ac:spMkLst>
        </pc:spChg>
        <pc:spChg chg="mod">
          <ac:chgData name="SUJEET NARAYAN KAMBLE 200101097" userId="dbecaada-09a2-4c29-8cd7-a4820c1be11c" providerId="ADAL" clId="{6FA34485-9B18-4002-A98A-D5BD824AB0F5}" dt="2023-04-18T15:53:25.232" v="892"/>
          <ac:spMkLst>
            <pc:docMk/>
            <pc:sldMk cId="2281216542" sldId="262"/>
            <ac:spMk id="8" creationId="{6B2DECA9-9582-8B2B-9300-76C4183C2708}"/>
          </ac:spMkLst>
        </pc:spChg>
        <pc:spChg chg="add del mod">
          <ac:chgData name="SUJEET NARAYAN KAMBLE 200101097" userId="dbecaada-09a2-4c29-8cd7-a4820c1be11c" providerId="ADAL" clId="{6FA34485-9B18-4002-A98A-D5BD824AB0F5}" dt="2023-04-18T15:56:22.811" v="915" actId="478"/>
          <ac:spMkLst>
            <pc:docMk/>
            <pc:sldMk cId="2281216542" sldId="262"/>
            <ac:spMk id="26" creationId="{76020618-807B-F336-D206-46120A45905D}"/>
          </ac:spMkLst>
        </pc:spChg>
        <pc:spChg chg="add del mod">
          <ac:chgData name="SUJEET NARAYAN KAMBLE 200101097" userId="dbecaada-09a2-4c29-8cd7-a4820c1be11c" providerId="ADAL" clId="{6FA34485-9B18-4002-A98A-D5BD824AB0F5}" dt="2023-04-18T15:56:20.720" v="914" actId="478"/>
          <ac:spMkLst>
            <pc:docMk/>
            <pc:sldMk cId="2281216542" sldId="262"/>
            <ac:spMk id="27" creationId="{A41505FE-93C5-FA22-865E-DDE9129F7AC5}"/>
          </ac:spMkLst>
        </pc:spChg>
        <pc:spChg chg="mod">
          <ac:chgData name="SUJEET NARAYAN KAMBLE 200101097" userId="dbecaada-09a2-4c29-8cd7-a4820c1be11c" providerId="ADAL" clId="{6FA34485-9B18-4002-A98A-D5BD824AB0F5}" dt="2023-04-18T15:55:45.751" v="907"/>
          <ac:spMkLst>
            <pc:docMk/>
            <pc:sldMk cId="2281216542" sldId="262"/>
            <ac:spMk id="29" creationId="{7BD2D2A4-FDDA-E040-684F-CD23737DBC0A}"/>
          </ac:spMkLst>
        </pc:spChg>
        <pc:spChg chg="mod">
          <ac:chgData name="SUJEET NARAYAN KAMBLE 200101097" userId="dbecaada-09a2-4c29-8cd7-a4820c1be11c" providerId="ADAL" clId="{6FA34485-9B18-4002-A98A-D5BD824AB0F5}" dt="2023-04-18T15:55:45.751" v="907"/>
          <ac:spMkLst>
            <pc:docMk/>
            <pc:sldMk cId="2281216542" sldId="262"/>
            <ac:spMk id="30" creationId="{FC946E1F-F2BD-BF0B-FBD2-465C363A5D40}"/>
          </ac:spMkLst>
        </pc:spChg>
        <pc:spChg chg="mod">
          <ac:chgData name="SUJEET NARAYAN KAMBLE 200101097" userId="dbecaada-09a2-4c29-8cd7-a4820c1be11c" providerId="ADAL" clId="{6FA34485-9B18-4002-A98A-D5BD824AB0F5}" dt="2023-04-18T15:55:45.751" v="907"/>
          <ac:spMkLst>
            <pc:docMk/>
            <pc:sldMk cId="2281216542" sldId="262"/>
            <ac:spMk id="31" creationId="{1DB7B3DD-8C73-6348-8751-E0F476BF5813}"/>
          </ac:spMkLst>
        </pc:spChg>
        <pc:spChg chg="mod">
          <ac:chgData name="SUJEET NARAYAN KAMBLE 200101097" userId="dbecaada-09a2-4c29-8cd7-a4820c1be11c" providerId="ADAL" clId="{6FA34485-9B18-4002-A98A-D5BD824AB0F5}" dt="2023-04-18T15:55:45.751" v="907"/>
          <ac:spMkLst>
            <pc:docMk/>
            <pc:sldMk cId="2281216542" sldId="262"/>
            <ac:spMk id="32" creationId="{D367CCA0-FC5F-373B-B821-770C143DC331}"/>
          </ac:spMkLst>
        </pc:spChg>
        <pc:spChg chg="mod">
          <ac:chgData name="SUJEET NARAYAN KAMBLE 200101097" userId="dbecaada-09a2-4c29-8cd7-a4820c1be11c" providerId="ADAL" clId="{6FA34485-9B18-4002-A98A-D5BD824AB0F5}" dt="2023-04-18T15:55:45.751" v="907"/>
          <ac:spMkLst>
            <pc:docMk/>
            <pc:sldMk cId="2281216542" sldId="262"/>
            <ac:spMk id="33" creationId="{1933254F-6CEE-B0A7-28B2-1C8975956D97}"/>
          </ac:spMkLst>
        </pc:spChg>
        <pc:spChg chg="mod">
          <ac:chgData name="SUJEET NARAYAN KAMBLE 200101097" userId="dbecaada-09a2-4c29-8cd7-a4820c1be11c" providerId="ADAL" clId="{6FA34485-9B18-4002-A98A-D5BD824AB0F5}" dt="2023-04-18T15:55:45.751" v="907"/>
          <ac:spMkLst>
            <pc:docMk/>
            <pc:sldMk cId="2281216542" sldId="262"/>
            <ac:spMk id="34" creationId="{E98305CD-2589-5178-2200-8674C80F39C4}"/>
          </ac:spMkLst>
        </pc:spChg>
        <pc:spChg chg="add mod">
          <ac:chgData name="SUJEET NARAYAN KAMBLE 200101097" userId="dbecaada-09a2-4c29-8cd7-a4820c1be11c" providerId="ADAL" clId="{6FA34485-9B18-4002-A98A-D5BD824AB0F5}" dt="2023-04-18T15:55:52.017" v="908" actId="1076"/>
          <ac:spMkLst>
            <pc:docMk/>
            <pc:sldMk cId="2281216542" sldId="262"/>
            <ac:spMk id="44" creationId="{F96DF0FA-8343-8D3E-26D2-9B608567DECC}"/>
          </ac:spMkLst>
        </pc:spChg>
        <pc:spChg chg="add mod">
          <ac:chgData name="SUJEET NARAYAN KAMBLE 200101097" userId="dbecaada-09a2-4c29-8cd7-a4820c1be11c" providerId="ADAL" clId="{6FA34485-9B18-4002-A98A-D5BD824AB0F5}" dt="2023-04-18T15:55:52.017" v="908" actId="1076"/>
          <ac:spMkLst>
            <pc:docMk/>
            <pc:sldMk cId="2281216542" sldId="262"/>
            <ac:spMk id="45" creationId="{2FFFCDEA-EF57-EE10-081A-87640B8D4760}"/>
          </ac:spMkLst>
        </pc:spChg>
        <pc:spChg chg="mod">
          <ac:chgData name="SUJEET NARAYAN KAMBLE 200101097" userId="dbecaada-09a2-4c29-8cd7-a4820c1be11c" providerId="ADAL" clId="{6FA34485-9B18-4002-A98A-D5BD824AB0F5}" dt="2023-04-18T15:55:58.752" v="909"/>
          <ac:spMkLst>
            <pc:docMk/>
            <pc:sldMk cId="2281216542" sldId="262"/>
            <ac:spMk id="47" creationId="{9096DA24-87E7-E758-AA24-C5BC6162FC43}"/>
          </ac:spMkLst>
        </pc:spChg>
        <pc:spChg chg="mod">
          <ac:chgData name="SUJEET NARAYAN KAMBLE 200101097" userId="dbecaada-09a2-4c29-8cd7-a4820c1be11c" providerId="ADAL" clId="{6FA34485-9B18-4002-A98A-D5BD824AB0F5}" dt="2023-04-18T15:55:58.752" v="909"/>
          <ac:spMkLst>
            <pc:docMk/>
            <pc:sldMk cId="2281216542" sldId="262"/>
            <ac:spMk id="48" creationId="{CCC35C81-A5A4-030E-9531-353A8096A3FE}"/>
          </ac:spMkLst>
        </pc:spChg>
        <pc:spChg chg="mod">
          <ac:chgData name="SUJEET NARAYAN KAMBLE 200101097" userId="dbecaada-09a2-4c29-8cd7-a4820c1be11c" providerId="ADAL" clId="{6FA34485-9B18-4002-A98A-D5BD824AB0F5}" dt="2023-04-18T15:56:10.709" v="911" actId="207"/>
          <ac:spMkLst>
            <pc:docMk/>
            <pc:sldMk cId="2281216542" sldId="262"/>
            <ac:spMk id="49" creationId="{99115A1C-0D2F-34BA-F657-23C8D604BB2E}"/>
          </ac:spMkLst>
        </pc:spChg>
        <pc:spChg chg="mod">
          <ac:chgData name="SUJEET NARAYAN KAMBLE 200101097" userId="dbecaada-09a2-4c29-8cd7-a4820c1be11c" providerId="ADAL" clId="{6FA34485-9B18-4002-A98A-D5BD824AB0F5}" dt="2023-04-18T15:55:58.752" v="909"/>
          <ac:spMkLst>
            <pc:docMk/>
            <pc:sldMk cId="2281216542" sldId="262"/>
            <ac:spMk id="50" creationId="{BFF3D0B1-4E2E-1DCF-A664-8612BF5BE5DC}"/>
          </ac:spMkLst>
        </pc:spChg>
        <pc:spChg chg="mod">
          <ac:chgData name="SUJEET NARAYAN KAMBLE 200101097" userId="dbecaada-09a2-4c29-8cd7-a4820c1be11c" providerId="ADAL" clId="{6FA34485-9B18-4002-A98A-D5BD824AB0F5}" dt="2023-04-18T15:55:58.752" v="909"/>
          <ac:spMkLst>
            <pc:docMk/>
            <pc:sldMk cId="2281216542" sldId="262"/>
            <ac:spMk id="51" creationId="{53E16887-909C-67F5-5123-B525226FF7D7}"/>
          </ac:spMkLst>
        </pc:spChg>
        <pc:spChg chg="mod">
          <ac:chgData name="SUJEET NARAYAN KAMBLE 200101097" userId="dbecaada-09a2-4c29-8cd7-a4820c1be11c" providerId="ADAL" clId="{6FA34485-9B18-4002-A98A-D5BD824AB0F5}" dt="2023-04-18T15:55:58.752" v="909"/>
          <ac:spMkLst>
            <pc:docMk/>
            <pc:sldMk cId="2281216542" sldId="262"/>
            <ac:spMk id="52" creationId="{4DF80745-C745-A080-5D63-1F2316A22D2D}"/>
          </ac:spMkLst>
        </pc:spChg>
        <pc:spChg chg="add mod">
          <ac:chgData name="SUJEET NARAYAN KAMBLE 200101097" userId="dbecaada-09a2-4c29-8cd7-a4820c1be11c" providerId="ADAL" clId="{6FA34485-9B18-4002-A98A-D5BD824AB0F5}" dt="2023-04-18T15:56:03.257" v="910" actId="1076"/>
          <ac:spMkLst>
            <pc:docMk/>
            <pc:sldMk cId="2281216542" sldId="262"/>
            <ac:spMk id="62" creationId="{0A86FB9C-8D6A-351C-DA32-CC83E57C17F4}"/>
          </ac:spMkLst>
        </pc:spChg>
        <pc:spChg chg="add mod">
          <ac:chgData name="SUJEET NARAYAN KAMBLE 200101097" userId="dbecaada-09a2-4c29-8cd7-a4820c1be11c" providerId="ADAL" clId="{6FA34485-9B18-4002-A98A-D5BD824AB0F5}" dt="2023-04-18T15:56:03.257" v="910" actId="1076"/>
          <ac:spMkLst>
            <pc:docMk/>
            <pc:sldMk cId="2281216542" sldId="262"/>
            <ac:spMk id="63" creationId="{B6AE3C14-4DC9-92C7-AEB3-124C4FC7A358}"/>
          </ac:spMkLst>
        </pc:spChg>
        <pc:spChg chg="mod">
          <ac:chgData name="SUJEET NARAYAN KAMBLE 200101097" userId="dbecaada-09a2-4c29-8cd7-a4820c1be11c" providerId="ADAL" clId="{6FA34485-9B18-4002-A98A-D5BD824AB0F5}" dt="2023-04-18T15:56:13.975" v="912"/>
          <ac:spMkLst>
            <pc:docMk/>
            <pc:sldMk cId="2281216542" sldId="262"/>
            <ac:spMk id="65" creationId="{A31F5A4A-0281-FEBB-0A9A-F87070FE35B1}"/>
          </ac:spMkLst>
        </pc:spChg>
        <pc:spChg chg="mod">
          <ac:chgData name="SUJEET NARAYAN KAMBLE 200101097" userId="dbecaada-09a2-4c29-8cd7-a4820c1be11c" providerId="ADAL" clId="{6FA34485-9B18-4002-A98A-D5BD824AB0F5}" dt="2023-04-18T15:56:41.426" v="918" actId="207"/>
          <ac:spMkLst>
            <pc:docMk/>
            <pc:sldMk cId="2281216542" sldId="262"/>
            <ac:spMk id="66" creationId="{9E3FD5B1-2B1F-591F-EFE6-D1CED54A96AD}"/>
          </ac:spMkLst>
        </pc:spChg>
        <pc:spChg chg="mod">
          <ac:chgData name="SUJEET NARAYAN KAMBLE 200101097" userId="dbecaada-09a2-4c29-8cd7-a4820c1be11c" providerId="ADAL" clId="{6FA34485-9B18-4002-A98A-D5BD824AB0F5}" dt="2023-04-18T15:56:41.426" v="918" actId="207"/>
          <ac:spMkLst>
            <pc:docMk/>
            <pc:sldMk cId="2281216542" sldId="262"/>
            <ac:spMk id="67" creationId="{9A39BE9B-2A9B-568B-DA30-84A46026E3CA}"/>
          </ac:spMkLst>
        </pc:spChg>
        <pc:spChg chg="mod">
          <ac:chgData name="SUJEET NARAYAN KAMBLE 200101097" userId="dbecaada-09a2-4c29-8cd7-a4820c1be11c" providerId="ADAL" clId="{6FA34485-9B18-4002-A98A-D5BD824AB0F5}" dt="2023-04-18T15:56:13.975" v="912"/>
          <ac:spMkLst>
            <pc:docMk/>
            <pc:sldMk cId="2281216542" sldId="262"/>
            <ac:spMk id="68" creationId="{209F7F33-B12C-A9AA-B18A-6C32F0E239F5}"/>
          </ac:spMkLst>
        </pc:spChg>
        <pc:spChg chg="mod">
          <ac:chgData name="SUJEET NARAYAN KAMBLE 200101097" userId="dbecaada-09a2-4c29-8cd7-a4820c1be11c" providerId="ADAL" clId="{6FA34485-9B18-4002-A98A-D5BD824AB0F5}" dt="2023-04-18T15:56:13.975" v="912"/>
          <ac:spMkLst>
            <pc:docMk/>
            <pc:sldMk cId="2281216542" sldId="262"/>
            <ac:spMk id="69" creationId="{5F8C52D2-4E8B-9229-9385-FBF5A9FD924B}"/>
          </ac:spMkLst>
        </pc:spChg>
        <pc:spChg chg="mod">
          <ac:chgData name="SUJEET NARAYAN KAMBLE 200101097" userId="dbecaada-09a2-4c29-8cd7-a4820c1be11c" providerId="ADAL" clId="{6FA34485-9B18-4002-A98A-D5BD824AB0F5}" dt="2023-04-18T15:56:13.975" v="912"/>
          <ac:spMkLst>
            <pc:docMk/>
            <pc:sldMk cId="2281216542" sldId="262"/>
            <ac:spMk id="70" creationId="{DF4B3EA3-F96B-DE81-ED89-F01FC37BCBA7}"/>
          </ac:spMkLst>
        </pc:spChg>
        <pc:spChg chg="add del mod">
          <ac:chgData name="SUJEET NARAYAN KAMBLE 200101097" userId="dbecaada-09a2-4c29-8cd7-a4820c1be11c" providerId="ADAL" clId="{6FA34485-9B18-4002-A98A-D5BD824AB0F5}" dt="2023-04-18T15:56:54.231" v="924" actId="478"/>
          <ac:spMkLst>
            <pc:docMk/>
            <pc:sldMk cId="2281216542" sldId="262"/>
            <ac:spMk id="80" creationId="{148C7409-4BF5-63B4-B14F-1F4BC721B074}"/>
          </ac:spMkLst>
        </pc:spChg>
        <pc:spChg chg="add del mod">
          <ac:chgData name="SUJEET NARAYAN KAMBLE 200101097" userId="dbecaada-09a2-4c29-8cd7-a4820c1be11c" providerId="ADAL" clId="{6FA34485-9B18-4002-A98A-D5BD824AB0F5}" dt="2023-04-18T15:56:52.710" v="922" actId="478"/>
          <ac:spMkLst>
            <pc:docMk/>
            <pc:sldMk cId="2281216542" sldId="262"/>
            <ac:spMk id="81" creationId="{ACA3C2CF-4579-9D28-7B94-9D49ED074A84}"/>
          </ac:spMkLst>
        </pc:spChg>
        <pc:spChg chg="mod">
          <ac:chgData name="SUJEET NARAYAN KAMBLE 200101097" userId="dbecaada-09a2-4c29-8cd7-a4820c1be11c" providerId="ADAL" clId="{6FA34485-9B18-4002-A98A-D5BD824AB0F5}" dt="2023-04-18T15:57:04.172" v="925"/>
          <ac:spMkLst>
            <pc:docMk/>
            <pc:sldMk cId="2281216542" sldId="262"/>
            <ac:spMk id="83" creationId="{334B90FC-5D10-8FDE-5CD8-4630C5CA97E4}"/>
          </ac:spMkLst>
        </pc:spChg>
        <pc:spChg chg="mod">
          <ac:chgData name="SUJEET NARAYAN KAMBLE 200101097" userId="dbecaada-09a2-4c29-8cd7-a4820c1be11c" providerId="ADAL" clId="{6FA34485-9B18-4002-A98A-D5BD824AB0F5}" dt="2023-04-18T15:57:18.807" v="928" actId="207"/>
          <ac:spMkLst>
            <pc:docMk/>
            <pc:sldMk cId="2281216542" sldId="262"/>
            <ac:spMk id="84" creationId="{C187C458-FA49-DD38-3B7E-80934FDC7213}"/>
          </ac:spMkLst>
        </pc:spChg>
        <pc:spChg chg="mod">
          <ac:chgData name="SUJEET NARAYAN KAMBLE 200101097" userId="dbecaada-09a2-4c29-8cd7-a4820c1be11c" providerId="ADAL" clId="{6FA34485-9B18-4002-A98A-D5BD824AB0F5}" dt="2023-04-18T15:57:13.732" v="927" actId="207"/>
          <ac:spMkLst>
            <pc:docMk/>
            <pc:sldMk cId="2281216542" sldId="262"/>
            <ac:spMk id="85" creationId="{D1CA7AEB-F6DC-A0CC-04D0-001496A660A9}"/>
          </ac:spMkLst>
        </pc:spChg>
        <pc:spChg chg="mod">
          <ac:chgData name="SUJEET NARAYAN KAMBLE 200101097" userId="dbecaada-09a2-4c29-8cd7-a4820c1be11c" providerId="ADAL" clId="{6FA34485-9B18-4002-A98A-D5BD824AB0F5}" dt="2023-04-18T15:57:04.172" v="925"/>
          <ac:spMkLst>
            <pc:docMk/>
            <pc:sldMk cId="2281216542" sldId="262"/>
            <ac:spMk id="86" creationId="{409B71AE-57D8-6749-2B91-BF8EDC560F47}"/>
          </ac:spMkLst>
        </pc:spChg>
        <pc:spChg chg="mod">
          <ac:chgData name="SUJEET NARAYAN KAMBLE 200101097" userId="dbecaada-09a2-4c29-8cd7-a4820c1be11c" providerId="ADAL" clId="{6FA34485-9B18-4002-A98A-D5BD824AB0F5}" dt="2023-04-18T15:57:04.172" v="925"/>
          <ac:spMkLst>
            <pc:docMk/>
            <pc:sldMk cId="2281216542" sldId="262"/>
            <ac:spMk id="87" creationId="{C6F2F8BA-0369-DA8F-2375-DAAD31F1FB72}"/>
          </ac:spMkLst>
        </pc:spChg>
        <pc:spChg chg="mod">
          <ac:chgData name="SUJEET NARAYAN KAMBLE 200101097" userId="dbecaada-09a2-4c29-8cd7-a4820c1be11c" providerId="ADAL" clId="{6FA34485-9B18-4002-A98A-D5BD824AB0F5}" dt="2023-04-18T15:57:04.172" v="925"/>
          <ac:spMkLst>
            <pc:docMk/>
            <pc:sldMk cId="2281216542" sldId="262"/>
            <ac:spMk id="88" creationId="{AED5258A-2E2C-380C-7AFA-34CA94CAA0EA}"/>
          </ac:spMkLst>
        </pc:spChg>
        <pc:spChg chg="add mod">
          <ac:chgData name="SUJEET NARAYAN KAMBLE 200101097" userId="dbecaada-09a2-4c29-8cd7-a4820c1be11c" providerId="ADAL" clId="{6FA34485-9B18-4002-A98A-D5BD824AB0F5}" dt="2023-04-18T15:57:08.710" v="926" actId="1076"/>
          <ac:spMkLst>
            <pc:docMk/>
            <pc:sldMk cId="2281216542" sldId="262"/>
            <ac:spMk id="98" creationId="{0D52768C-E211-927B-67F1-E7B8B6EBDC8F}"/>
          </ac:spMkLst>
        </pc:spChg>
        <pc:spChg chg="add mod">
          <ac:chgData name="SUJEET NARAYAN KAMBLE 200101097" userId="dbecaada-09a2-4c29-8cd7-a4820c1be11c" providerId="ADAL" clId="{6FA34485-9B18-4002-A98A-D5BD824AB0F5}" dt="2023-04-18T15:57:08.710" v="926" actId="1076"/>
          <ac:spMkLst>
            <pc:docMk/>
            <pc:sldMk cId="2281216542" sldId="262"/>
            <ac:spMk id="99" creationId="{B50FC31D-1AB8-EEAA-16A7-9FB72819B824}"/>
          </ac:spMkLst>
        </pc:spChg>
        <pc:grpChg chg="add del mod">
          <ac:chgData name="SUJEET NARAYAN KAMBLE 200101097" userId="dbecaada-09a2-4c29-8cd7-a4820c1be11c" providerId="ADAL" clId="{6FA34485-9B18-4002-A98A-D5BD824AB0F5}" dt="2023-04-18T15:56:16.608" v="913" actId="478"/>
          <ac:grpSpMkLst>
            <pc:docMk/>
            <pc:sldMk cId="2281216542" sldId="262"/>
            <ac:grpSpMk id="2" creationId="{79961CAD-B83D-C6AD-FA45-E4C04DDABD9D}"/>
          </ac:grpSpMkLst>
        </pc:grpChg>
        <pc:grpChg chg="add mod">
          <ac:chgData name="SUJEET NARAYAN KAMBLE 200101097" userId="dbecaada-09a2-4c29-8cd7-a4820c1be11c" providerId="ADAL" clId="{6FA34485-9B18-4002-A98A-D5BD824AB0F5}" dt="2023-04-18T15:57:27.381" v="930" actId="14100"/>
          <ac:grpSpMkLst>
            <pc:docMk/>
            <pc:sldMk cId="2281216542" sldId="262"/>
            <ac:grpSpMk id="28" creationId="{7B947F97-45C5-B491-8A37-8700CC507D24}"/>
          </ac:grpSpMkLst>
        </pc:grpChg>
        <pc:grpChg chg="add mod">
          <ac:chgData name="SUJEET NARAYAN KAMBLE 200101097" userId="dbecaada-09a2-4c29-8cd7-a4820c1be11c" providerId="ADAL" clId="{6FA34485-9B18-4002-A98A-D5BD824AB0F5}" dt="2023-04-18T15:56:03.257" v="910" actId="1076"/>
          <ac:grpSpMkLst>
            <pc:docMk/>
            <pc:sldMk cId="2281216542" sldId="262"/>
            <ac:grpSpMk id="46" creationId="{4FE9CBC9-488F-8120-2A6C-6425D6F8D220}"/>
          </ac:grpSpMkLst>
        </pc:grpChg>
        <pc:grpChg chg="add del mod">
          <ac:chgData name="SUJEET NARAYAN KAMBLE 200101097" userId="dbecaada-09a2-4c29-8cd7-a4820c1be11c" providerId="ADAL" clId="{6FA34485-9B18-4002-A98A-D5BD824AB0F5}" dt="2023-04-18T15:56:50.971" v="920" actId="478"/>
          <ac:grpSpMkLst>
            <pc:docMk/>
            <pc:sldMk cId="2281216542" sldId="262"/>
            <ac:grpSpMk id="64" creationId="{54FC50CB-8E28-BB5A-A8E6-5BD90FD2D815}"/>
          </ac:grpSpMkLst>
        </pc:grpChg>
        <pc:grpChg chg="add mod">
          <ac:chgData name="SUJEET NARAYAN KAMBLE 200101097" userId="dbecaada-09a2-4c29-8cd7-a4820c1be11c" providerId="ADAL" clId="{6FA34485-9B18-4002-A98A-D5BD824AB0F5}" dt="2023-04-18T15:57:08.710" v="926" actId="1076"/>
          <ac:grpSpMkLst>
            <pc:docMk/>
            <pc:sldMk cId="2281216542" sldId="262"/>
            <ac:grpSpMk id="82" creationId="{27915E76-B1CD-D786-A751-3804076BA186}"/>
          </ac:grpSpMkLst>
        </pc:grpChg>
        <pc:cxnChg chg="mod">
          <ac:chgData name="SUJEET NARAYAN KAMBLE 200101097" userId="dbecaada-09a2-4c29-8cd7-a4820c1be11c" providerId="ADAL" clId="{6FA34485-9B18-4002-A98A-D5BD824AB0F5}" dt="2023-04-18T15:56:16.608" v="913" actId="478"/>
          <ac:cxnSpMkLst>
            <pc:docMk/>
            <pc:sldMk cId="2281216542" sldId="262"/>
            <ac:cxnSpMk id="9" creationId="{F4962041-2CE2-630E-5984-8A08EECCEE49}"/>
          </ac:cxnSpMkLst>
        </pc:cxnChg>
        <pc:cxnChg chg="mod">
          <ac:chgData name="SUJEET NARAYAN KAMBLE 200101097" userId="dbecaada-09a2-4c29-8cd7-a4820c1be11c" providerId="ADAL" clId="{6FA34485-9B18-4002-A98A-D5BD824AB0F5}" dt="2023-04-18T15:56:16.608" v="913" actId="478"/>
          <ac:cxnSpMkLst>
            <pc:docMk/>
            <pc:sldMk cId="2281216542" sldId="262"/>
            <ac:cxnSpMk id="10" creationId="{EFB54B36-4AC0-99A8-86D9-F285575D2DD6}"/>
          </ac:cxnSpMkLst>
        </pc:cxnChg>
        <pc:cxnChg chg="mod">
          <ac:chgData name="SUJEET NARAYAN KAMBLE 200101097" userId="dbecaada-09a2-4c29-8cd7-a4820c1be11c" providerId="ADAL" clId="{6FA34485-9B18-4002-A98A-D5BD824AB0F5}" dt="2023-04-18T15:56:16.608" v="913" actId="478"/>
          <ac:cxnSpMkLst>
            <pc:docMk/>
            <pc:sldMk cId="2281216542" sldId="262"/>
            <ac:cxnSpMk id="11" creationId="{4EFAC05A-AB7C-256F-A8AE-9C3CA27228E5}"/>
          </ac:cxnSpMkLst>
        </pc:cxnChg>
        <pc:cxnChg chg="mod">
          <ac:chgData name="SUJEET NARAYAN KAMBLE 200101097" userId="dbecaada-09a2-4c29-8cd7-a4820c1be11c" providerId="ADAL" clId="{6FA34485-9B18-4002-A98A-D5BD824AB0F5}" dt="2023-04-18T15:56:16.608" v="913" actId="478"/>
          <ac:cxnSpMkLst>
            <pc:docMk/>
            <pc:sldMk cId="2281216542" sldId="262"/>
            <ac:cxnSpMk id="12" creationId="{57639836-E55E-4077-6539-2A6B382BFE43}"/>
          </ac:cxnSpMkLst>
        </pc:cxnChg>
        <pc:cxnChg chg="mod">
          <ac:chgData name="SUJEET NARAYAN KAMBLE 200101097" userId="dbecaada-09a2-4c29-8cd7-a4820c1be11c" providerId="ADAL" clId="{6FA34485-9B18-4002-A98A-D5BD824AB0F5}" dt="2023-04-18T15:56:16.608" v="913" actId="478"/>
          <ac:cxnSpMkLst>
            <pc:docMk/>
            <pc:sldMk cId="2281216542" sldId="262"/>
            <ac:cxnSpMk id="13" creationId="{BA3A90ED-9367-4489-161D-A8E8D263521D}"/>
          </ac:cxnSpMkLst>
        </pc:cxnChg>
        <pc:cxnChg chg="mod">
          <ac:chgData name="SUJEET NARAYAN KAMBLE 200101097" userId="dbecaada-09a2-4c29-8cd7-a4820c1be11c" providerId="ADAL" clId="{6FA34485-9B18-4002-A98A-D5BD824AB0F5}" dt="2023-04-18T15:56:16.608" v="913" actId="478"/>
          <ac:cxnSpMkLst>
            <pc:docMk/>
            <pc:sldMk cId="2281216542" sldId="262"/>
            <ac:cxnSpMk id="14" creationId="{136E2855-1D17-A8B7-2E19-82B033C146B1}"/>
          </ac:cxnSpMkLst>
        </pc:cxnChg>
        <pc:cxnChg chg="mod">
          <ac:chgData name="SUJEET NARAYAN KAMBLE 200101097" userId="dbecaada-09a2-4c29-8cd7-a4820c1be11c" providerId="ADAL" clId="{6FA34485-9B18-4002-A98A-D5BD824AB0F5}" dt="2023-04-18T15:56:16.608" v="913" actId="478"/>
          <ac:cxnSpMkLst>
            <pc:docMk/>
            <pc:sldMk cId="2281216542" sldId="262"/>
            <ac:cxnSpMk id="15" creationId="{772276B4-A202-507B-DF96-1CF03FD3CEE6}"/>
          </ac:cxnSpMkLst>
        </pc:cxnChg>
        <pc:cxnChg chg="add del mod">
          <ac:chgData name="SUJEET NARAYAN KAMBLE 200101097" userId="dbecaada-09a2-4c29-8cd7-a4820c1be11c" providerId="ADAL" clId="{6FA34485-9B18-4002-A98A-D5BD824AB0F5}" dt="2023-04-18T15:56:23.988" v="916" actId="478"/>
          <ac:cxnSpMkLst>
            <pc:docMk/>
            <pc:sldMk cId="2281216542" sldId="262"/>
            <ac:cxnSpMk id="16" creationId="{0DDADBF0-1F60-D711-D912-0C8C0524122D}"/>
          </ac:cxnSpMkLst>
        </pc:cxnChg>
        <pc:cxnChg chg="add del mod">
          <ac:chgData name="SUJEET NARAYAN KAMBLE 200101097" userId="dbecaada-09a2-4c29-8cd7-a4820c1be11c" providerId="ADAL" clId="{6FA34485-9B18-4002-A98A-D5BD824AB0F5}" dt="2023-04-18T15:56:25.017" v="917" actId="478"/>
          <ac:cxnSpMkLst>
            <pc:docMk/>
            <pc:sldMk cId="2281216542" sldId="262"/>
            <ac:cxnSpMk id="17" creationId="{DACEF452-6478-3102-1853-118ABA6FA626}"/>
          </ac:cxnSpMkLst>
        </pc:cxnChg>
        <pc:cxnChg chg="add del mod">
          <ac:chgData name="SUJEET NARAYAN KAMBLE 200101097" userId="dbecaada-09a2-4c29-8cd7-a4820c1be11c" providerId="ADAL" clId="{6FA34485-9B18-4002-A98A-D5BD824AB0F5}" dt="2023-04-18T15:54:40.555" v="900"/>
          <ac:cxnSpMkLst>
            <pc:docMk/>
            <pc:sldMk cId="2281216542" sldId="262"/>
            <ac:cxnSpMk id="18" creationId="{739BF128-A0D8-9447-BCEE-3BDB860F38B2}"/>
          </ac:cxnSpMkLst>
        </pc:cxnChg>
        <pc:cxnChg chg="add del mod">
          <ac:chgData name="SUJEET NARAYAN KAMBLE 200101097" userId="dbecaada-09a2-4c29-8cd7-a4820c1be11c" providerId="ADAL" clId="{6FA34485-9B18-4002-A98A-D5BD824AB0F5}" dt="2023-04-18T15:54:40.555" v="900"/>
          <ac:cxnSpMkLst>
            <pc:docMk/>
            <pc:sldMk cId="2281216542" sldId="262"/>
            <ac:cxnSpMk id="19" creationId="{021B19C9-4A5C-2E62-8A97-02747E14C538}"/>
          </ac:cxnSpMkLst>
        </pc:cxnChg>
        <pc:cxnChg chg="add del mod">
          <ac:chgData name="SUJEET NARAYAN KAMBLE 200101097" userId="dbecaada-09a2-4c29-8cd7-a4820c1be11c" providerId="ADAL" clId="{6FA34485-9B18-4002-A98A-D5BD824AB0F5}" dt="2023-04-18T15:54:40.101" v="899"/>
          <ac:cxnSpMkLst>
            <pc:docMk/>
            <pc:sldMk cId="2281216542" sldId="262"/>
            <ac:cxnSpMk id="20" creationId="{282522C5-F0A6-E3E6-800E-C9D48A341E8C}"/>
          </ac:cxnSpMkLst>
        </pc:cxnChg>
        <pc:cxnChg chg="add del mod">
          <ac:chgData name="SUJEET NARAYAN KAMBLE 200101097" userId="dbecaada-09a2-4c29-8cd7-a4820c1be11c" providerId="ADAL" clId="{6FA34485-9B18-4002-A98A-D5BD824AB0F5}" dt="2023-04-18T15:54:40.101" v="899"/>
          <ac:cxnSpMkLst>
            <pc:docMk/>
            <pc:sldMk cId="2281216542" sldId="262"/>
            <ac:cxnSpMk id="21" creationId="{F85651EB-A434-2B2E-272F-0ED68ABBD88E}"/>
          </ac:cxnSpMkLst>
        </pc:cxnChg>
        <pc:cxnChg chg="add del mod">
          <ac:chgData name="SUJEET NARAYAN KAMBLE 200101097" userId="dbecaada-09a2-4c29-8cd7-a4820c1be11c" providerId="ADAL" clId="{6FA34485-9B18-4002-A98A-D5BD824AB0F5}" dt="2023-04-18T15:54:49.733" v="904"/>
          <ac:cxnSpMkLst>
            <pc:docMk/>
            <pc:sldMk cId="2281216542" sldId="262"/>
            <ac:cxnSpMk id="22" creationId="{F5C0116F-20E1-FDB5-F197-AC80E93B0932}"/>
          </ac:cxnSpMkLst>
        </pc:cxnChg>
        <pc:cxnChg chg="add del mod">
          <ac:chgData name="SUJEET NARAYAN KAMBLE 200101097" userId="dbecaada-09a2-4c29-8cd7-a4820c1be11c" providerId="ADAL" clId="{6FA34485-9B18-4002-A98A-D5BD824AB0F5}" dt="2023-04-18T15:54:49.733" v="904"/>
          <ac:cxnSpMkLst>
            <pc:docMk/>
            <pc:sldMk cId="2281216542" sldId="262"/>
            <ac:cxnSpMk id="23" creationId="{AC866CDD-8658-B81C-0EAA-492EAD271970}"/>
          </ac:cxnSpMkLst>
        </pc:cxnChg>
        <pc:cxnChg chg="add del mod">
          <ac:chgData name="SUJEET NARAYAN KAMBLE 200101097" userId="dbecaada-09a2-4c29-8cd7-a4820c1be11c" providerId="ADAL" clId="{6FA34485-9B18-4002-A98A-D5BD824AB0F5}" dt="2023-04-18T15:54:49.591" v="903"/>
          <ac:cxnSpMkLst>
            <pc:docMk/>
            <pc:sldMk cId="2281216542" sldId="262"/>
            <ac:cxnSpMk id="24" creationId="{1B68944E-B8D4-6B46-610B-FD1D4EFBE710}"/>
          </ac:cxnSpMkLst>
        </pc:cxnChg>
        <pc:cxnChg chg="add del mod">
          <ac:chgData name="SUJEET NARAYAN KAMBLE 200101097" userId="dbecaada-09a2-4c29-8cd7-a4820c1be11c" providerId="ADAL" clId="{6FA34485-9B18-4002-A98A-D5BD824AB0F5}" dt="2023-04-18T15:54:49.591" v="903"/>
          <ac:cxnSpMkLst>
            <pc:docMk/>
            <pc:sldMk cId="2281216542" sldId="262"/>
            <ac:cxnSpMk id="25" creationId="{4CCAAFAD-B946-1DE7-37DC-549F2683FEE0}"/>
          </ac:cxnSpMkLst>
        </pc:cxnChg>
        <pc:cxnChg chg="mod">
          <ac:chgData name="SUJEET NARAYAN KAMBLE 200101097" userId="dbecaada-09a2-4c29-8cd7-a4820c1be11c" providerId="ADAL" clId="{6FA34485-9B18-4002-A98A-D5BD824AB0F5}" dt="2023-04-18T15:55:45.751" v="907"/>
          <ac:cxnSpMkLst>
            <pc:docMk/>
            <pc:sldMk cId="2281216542" sldId="262"/>
            <ac:cxnSpMk id="35" creationId="{68E68694-66A9-A850-904F-B9D582D9387A}"/>
          </ac:cxnSpMkLst>
        </pc:cxnChg>
        <pc:cxnChg chg="mod">
          <ac:chgData name="SUJEET NARAYAN KAMBLE 200101097" userId="dbecaada-09a2-4c29-8cd7-a4820c1be11c" providerId="ADAL" clId="{6FA34485-9B18-4002-A98A-D5BD824AB0F5}" dt="2023-04-18T15:55:45.751" v="907"/>
          <ac:cxnSpMkLst>
            <pc:docMk/>
            <pc:sldMk cId="2281216542" sldId="262"/>
            <ac:cxnSpMk id="36" creationId="{6006EA2C-97E1-944E-835D-FB989D4B760D}"/>
          </ac:cxnSpMkLst>
        </pc:cxnChg>
        <pc:cxnChg chg="mod">
          <ac:chgData name="SUJEET NARAYAN KAMBLE 200101097" userId="dbecaada-09a2-4c29-8cd7-a4820c1be11c" providerId="ADAL" clId="{6FA34485-9B18-4002-A98A-D5BD824AB0F5}" dt="2023-04-18T15:55:45.751" v="907"/>
          <ac:cxnSpMkLst>
            <pc:docMk/>
            <pc:sldMk cId="2281216542" sldId="262"/>
            <ac:cxnSpMk id="37" creationId="{BF218175-FE42-66B1-DFEE-38ED2392F65D}"/>
          </ac:cxnSpMkLst>
        </pc:cxnChg>
        <pc:cxnChg chg="mod">
          <ac:chgData name="SUJEET NARAYAN KAMBLE 200101097" userId="dbecaada-09a2-4c29-8cd7-a4820c1be11c" providerId="ADAL" clId="{6FA34485-9B18-4002-A98A-D5BD824AB0F5}" dt="2023-04-18T15:55:45.751" v="907"/>
          <ac:cxnSpMkLst>
            <pc:docMk/>
            <pc:sldMk cId="2281216542" sldId="262"/>
            <ac:cxnSpMk id="38" creationId="{9096A577-AD2A-B559-0987-8C6D9A2BE3C8}"/>
          </ac:cxnSpMkLst>
        </pc:cxnChg>
        <pc:cxnChg chg="mod">
          <ac:chgData name="SUJEET NARAYAN KAMBLE 200101097" userId="dbecaada-09a2-4c29-8cd7-a4820c1be11c" providerId="ADAL" clId="{6FA34485-9B18-4002-A98A-D5BD824AB0F5}" dt="2023-04-18T15:55:45.751" v="907"/>
          <ac:cxnSpMkLst>
            <pc:docMk/>
            <pc:sldMk cId="2281216542" sldId="262"/>
            <ac:cxnSpMk id="39" creationId="{2E1D77BE-6208-DC68-3E58-CED6ACA8883E}"/>
          </ac:cxnSpMkLst>
        </pc:cxnChg>
        <pc:cxnChg chg="mod">
          <ac:chgData name="SUJEET NARAYAN KAMBLE 200101097" userId="dbecaada-09a2-4c29-8cd7-a4820c1be11c" providerId="ADAL" clId="{6FA34485-9B18-4002-A98A-D5BD824AB0F5}" dt="2023-04-18T15:55:45.751" v="907"/>
          <ac:cxnSpMkLst>
            <pc:docMk/>
            <pc:sldMk cId="2281216542" sldId="262"/>
            <ac:cxnSpMk id="40" creationId="{C8694035-6977-E44F-C310-950D437A32EC}"/>
          </ac:cxnSpMkLst>
        </pc:cxnChg>
        <pc:cxnChg chg="mod">
          <ac:chgData name="SUJEET NARAYAN KAMBLE 200101097" userId="dbecaada-09a2-4c29-8cd7-a4820c1be11c" providerId="ADAL" clId="{6FA34485-9B18-4002-A98A-D5BD824AB0F5}" dt="2023-04-18T15:55:45.751" v="907"/>
          <ac:cxnSpMkLst>
            <pc:docMk/>
            <pc:sldMk cId="2281216542" sldId="262"/>
            <ac:cxnSpMk id="41" creationId="{2E8B1D5B-54B9-1FB5-0690-C94362449C10}"/>
          </ac:cxnSpMkLst>
        </pc:cxnChg>
        <pc:cxnChg chg="add mod">
          <ac:chgData name="SUJEET NARAYAN KAMBLE 200101097" userId="dbecaada-09a2-4c29-8cd7-a4820c1be11c" providerId="ADAL" clId="{6FA34485-9B18-4002-A98A-D5BD824AB0F5}" dt="2023-04-18T15:55:52.017" v="908" actId="1076"/>
          <ac:cxnSpMkLst>
            <pc:docMk/>
            <pc:sldMk cId="2281216542" sldId="262"/>
            <ac:cxnSpMk id="42" creationId="{80F7EB8C-1BCE-0EC4-0489-C938C683C7CF}"/>
          </ac:cxnSpMkLst>
        </pc:cxnChg>
        <pc:cxnChg chg="add mod">
          <ac:chgData name="SUJEET NARAYAN KAMBLE 200101097" userId="dbecaada-09a2-4c29-8cd7-a4820c1be11c" providerId="ADAL" clId="{6FA34485-9B18-4002-A98A-D5BD824AB0F5}" dt="2023-04-18T15:55:52.017" v="908" actId="1076"/>
          <ac:cxnSpMkLst>
            <pc:docMk/>
            <pc:sldMk cId="2281216542" sldId="262"/>
            <ac:cxnSpMk id="43" creationId="{69C75674-CF2E-1EF6-D7FE-CA3FC117D224}"/>
          </ac:cxnSpMkLst>
        </pc:cxnChg>
        <pc:cxnChg chg="mod">
          <ac:chgData name="SUJEET NARAYAN KAMBLE 200101097" userId="dbecaada-09a2-4c29-8cd7-a4820c1be11c" providerId="ADAL" clId="{6FA34485-9B18-4002-A98A-D5BD824AB0F5}" dt="2023-04-18T15:55:58.752" v="909"/>
          <ac:cxnSpMkLst>
            <pc:docMk/>
            <pc:sldMk cId="2281216542" sldId="262"/>
            <ac:cxnSpMk id="53" creationId="{708537F2-88F7-4146-2E30-4498023F1D04}"/>
          </ac:cxnSpMkLst>
        </pc:cxnChg>
        <pc:cxnChg chg="mod">
          <ac:chgData name="SUJEET NARAYAN KAMBLE 200101097" userId="dbecaada-09a2-4c29-8cd7-a4820c1be11c" providerId="ADAL" clId="{6FA34485-9B18-4002-A98A-D5BD824AB0F5}" dt="2023-04-18T15:55:58.752" v="909"/>
          <ac:cxnSpMkLst>
            <pc:docMk/>
            <pc:sldMk cId="2281216542" sldId="262"/>
            <ac:cxnSpMk id="54" creationId="{3341803F-0E88-CFE2-6ED2-545C629474AE}"/>
          </ac:cxnSpMkLst>
        </pc:cxnChg>
        <pc:cxnChg chg="mod">
          <ac:chgData name="SUJEET NARAYAN KAMBLE 200101097" userId="dbecaada-09a2-4c29-8cd7-a4820c1be11c" providerId="ADAL" clId="{6FA34485-9B18-4002-A98A-D5BD824AB0F5}" dt="2023-04-18T15:55:58.752" v="909"/>
          <ac:cxnSpMkLst>
            <pc:docMk/>
            <pc:sldMk cId="2281216542" sldId="262"/>
            <ac:cxnSpMk id="55" creationId="{C9F5AD29-9D56-D2A2-7615-DF596EDF0E34}"/>
          </ac:cxnSpMkLst>
        </pc:cxnChg>
        <pc:cxnChg chg="mod">
          <ac:chgData name="SUJEET NARAYAN KAMBLE 200101097" userId="dbecaada-09a2-4c29-8cd7-a4820c1be11c" providerId="ADAL" clId="{6FA34485-9B18-4002-A98A-D5BD824AB0F5}" dt="2023-04-18T15:55:58.752" v="909"/>
          <ac:cxnSpMkLst>
            <pc:docMk/>
            <pc:sldMk cId="2281216542" sldId="262"/>
            <ac:cxnSpMk id="56" creationId="{BEADB1C4-AFF8-70D9-7AFA-9600E72EB0B3}"/>
          </ac:cxnSpMkLst>
        </pc:cxnChg>
        <pc:cxnChg chg="mod">
          <ac:chgData name="SUJEET NARAYAN KAMBLE 200101097" userId="dbecaada-09a2-4c29-8cd7-a4820c1be11c" providerId="ADAL" clId="{6FA34485-9B18-4002-A98A-D5BD824AB0F5}" dt="2023-04-18T15:55:58.752" v="909"/>
          <ac:cxnSpMkLst>
            <pc:docMk/>
            <pc:sldMk cId="2281216542" sldId="262"/>
            <ac:cxnSpMk id="57" creationId="{B57FE269-54CB-E5EB-7097-0E32907B95FE}"/>
          </ac:cxnSpMkLst>
        </pc:cxnChg>
        <pc:cxnChg chg="mod">
          <ac:chgData name="SUJEET NARAYAN KAMBLE 200101097" userId="dbecaada-09a2-4c29-8cd7-a4820c1be11c" providerId="ADAL" clId="{6FA34485-9B18-4002-A98A-D5BD824AB0F5}" dt="2023-04-18T15:55:58.752" v="909"/>
          <ac:cxnSpMkLst>
            <pc:docMk/>
            <pc:sldMk cId="2281216542" sldId="262"/>
            <ac:cxnSpMk id="58" creationId="{348E4CEF-9940-BD72-7E56-FD5BF0B66659}"/>
          </ac:cxnSpMkLst>
        </pc:cxnChg>
        <pc:cxnChg chg="mod">
          <ac:chgData name="SUJEET NARAYAN KAMBLE 200101097" userId="dbecaada-09a2-4c29-8cd7-a4820c1be11c" providerId="ADAL" clId="{6FA34485-9B18-4002-A98A-D5BD824AB0F5}" dt="2023-04-18T15:55:58.752" v="909"/>
          <ac:cxnSpMkLst>
            <pc:docMk/>
            <pc:sldMk cId="2281216542" sldId="262"/>
            <ac:cxnSpMk id="59" creationId="{F14C98FA-0C75-B4A7-5773-50AA2396B693}"/>
          </ac:cxnSpMkLst>
        </pc:cxnChg>
        <pc:cxnChg chg="add mod">
          <ac:chgData name="SUJEET NARAYAN KAMBLE 200101097" userId="dbecaada-09a2-4c29-8cd7-a4820c1be11c" providerId="ADAL" clId="{6FA34485-9B18-4002-A98A-D5BD824AB0F5}" dt="2023-04-18T15:56:03.257" v="910" actId="1076"/>
          <ac:cxnSpMkLst>
            <pc:docMk/>
            <pc:sldMk cId="2281216542" sldId="262"/>
            <ac:cxnSpMk id="60" creationId="{F35890CF-CFC7-056E-FCCF-866C513D08A5}"/>
          </ac:cxnSpMkLst>
        </pc:cxnChg>
        <pc:cxnChg chg="add mod">
          <ac:chgData name="SUJEET NARAYAN KAMBLE 200101097" userId="dbecaada-09a2-4c29-8cd7-a4820c1be11c" providerId="ADAL" clId="{6FA34485-9B18-4002-A98A-D5BD824AB0F5}" dt="2023-04-18T15:56:03.257" v="910" actId="1076"/>
          <ac:cxnSpMkLst>
            <pc:docMk/>
            <pc:sldMk cId="2281216542" sldId="262"/>
            <ac:cxnSpMk id="61" creationId="{2D5CE048-1A0F-1F4C-A2C2-2054AD60D36F}"/>
          </ac:cxnSpMkLst>
        </pc:cxnChg>
        <pc:cxnChg chg="mod">
          <ac:chgData name="SUJEET NARAYAN KAMBLE 200101097" userId="dbecaada-09a2-4c29-8cd7-a4820c1be11c" providerId="ADAL" clId="{6FA34485-9B18-4002-A98A-D5BD824AB0F5}" dt="2023-04-18T15:56:50.971" v="920" actId="478"/>
          <ac:cxnSpMkLst>
            <pc:docMk/>
            <pc:sldMk cId="2281216542" sldId="262"/>
            <ac:cxnSpMk id="71" creationId="{AE35819D-37A0-125E-6333-1CF24D09C9E0}"/>
          </ac:cxnSpMkLst>
        </pc:cxnChg>
        <pc:cxnChg chg="mod">
          <ac:chgData name="SUJEET NARAYAN KAMBLE 200101097" userId="dbecaada-09a2-4c29-8cd7-a4820c1be11c" providerId="ADAL" clId="{6FA34485-9B18-4002-A98A-D5BD824AB0F5}" dt="2023-04-18T15:56:50.971" v="920" actId="478"/>
          <ac:cxnSpMkLst>
            <pc:docMk/>
            <pc:sldMk cId="2281216542" sldId="262"/>
            <ac:cxnSpMk id="72" creationId="{902BC2B5-CAA6-F3F6-0CE0-D1F7759BADD0}"/>
          </ac:cxnSpMkLst>
        </pc:cxnChg>
        <pc:cxnChg chg="mod">
          <ac:chgData name="SUJEET NARAYAN KAMBLE 200101097" userId="dbecaada-09a2-4c29-8cd7-a4820c1be11c" providerId="ADAL" clId="{6FA34485-9B18-4002-A98A-D5BD824AB0F5}" dt="2023-04-18T15:56:50.971" v="920" actId="478"/>
          <ac:cxnSpMkLst>
            <pc:docMk/>
            <pc:sldMk cId="2281216542" sldId="262"/>
            <ac:cxnSpMk id="73" creationId="{BF1D14EE-5ADA-D275-1B4B-7EECDFDD23A4}"/>
          </ac:cxnSpMkLst>
        </pc:cxnChg>
        <pc:cxnChg chg="mod">
          <ac:chgData name="SUJEET NARAYAN KAMBLE 200101097" userId="dbecaada-09a2-4c29-8cd7-a4820c1be11c" providerId="ADAL" clId="{6FA34485-9B18-4002-A98A-D5BD824AB0F5}" dt="2023-04-18T15:56:50.971" v="920" actId="478"/>
          <ac:cxnSpMkLst>
            <pc:docMk/>
            <pc:sldMk cId="2281216542" sldId="262"/>
            <ac:cxnSpMk id="74" creationId="{39636E34-7ED7-B9D4-C8A5-601394C4EDD6}"/>
          </ac:cxnSpMkLst>
        </pc:cxnChg>
        <pc:cxnChg chg="mod">
          <ac:chgData name="SUJEET NARAYAN KAMBLE 200101097" userId="dbecaada-09a2-4c29-8cd7-a4820c1be11c" providerId="ADAL" clId="{6FA34485-9B18-4002-A98A-D5BD824AB0F5}" dt="2023-04-18T15:56:50.971" v="920" actId="478"/>
          <ac:cxnSpMkLst>
            <pc:docMk/>
            <pc:sldMk cId="2281216542" sldId="262"/>
            <ac:cxnSpMk id="75" creationId="{7BDFDA84-F6A9-92FD-2695-64BAD36AFBDA}"/>
          </ac:cxnSpMkLst>
        </pc:cxnChg>
        <pc:cxnChg chg="mod">
          <ac:chgData name="SUJEET NARAYAN KAMBLE 200101097" userId="dbecaada-09a2-4c29-8cd7-a4820c1be11c" providerId="ADAL" clId="{6FA34485-9B18-4002-A98A-D5BD824AB0F5}" dt="2023-04-18T15:56:50.971" v="920" actId="478"/>
          <ac:cxnSpMkLst>
            <pc:docMk/>
            <pc:sldMk cId="2281216542" sldId="262"/>
            <ac:cxnSpMk id="76" creationId="{B6983EAF-C82A-8BA9-5505-182C12716884}"/>
          </ac:cxnSpMkLst>
        </pc:cxnChg>
        <pc:cxnChg chg="mod">
          <ac:chgData name="SUJEET NARAYAN KAMBLE 200101097" userId="dbecaada-09a2-4c29-8cd7-a4820c1be11c" providerId="ADAL" clId="{6FA34485-9B18-4002-A98A-D5BD824AB0F5}" dt="2023-04-18T15:56:50.971" v="920" actId="478"/>
          <ac:cxnSpMkLst>
            <pc:docMk/>
            <pc:sldMk cId="2281216542" sldId="262"/>
            <ac:cxnSpMk id="77" creationId="{1C7AC884-A3BA-9C0F-EDA7-DC190F7724DB}"/>
          </ac:cxnSpMkLst>
        </pc:cxnChg>
        <pc:cxnChg chg="add del mod">
          <ac:chgData name="SUJEET NARAYAN KAMBLE 200101097" userId="dbecaada-09a2-4c29-8cd7-a4820c1be11c" providerId="ADAL" clId="{6FA34485-9B18-4002-A98A-D5BD824AB0F5}" dt="2023-04-18T15:56:53.693" v="923" actId="478"/>
          <ac:cxnSpMkLst>
            <pc:docMk/>
            <pc:sldMk cId="2281216542" sldId="262"/>
            <ac:cxnSpMk id="78" creationId="{787BB04C-A188-C3A0-C1ED-FA49B3144B80}"/>
          </ac:cxnSpMkLst>
        </pc:cxnChg>
        <pc:cxnChg chg="add del mod">
          <ac:chgData name="SUJEET NARAYAN KAMBLE 200101097" userId="dbecaada-09a2-4c29-8cd7-a4820c1be11c" providerId="ADAL" clId="{6FA34485-9B18-4002-A98A-D5BD824AB0F5}" dt="2023-04-18T15:56:51.921" v="921" actId="478"/>
          <ac:cxnSpMkLst>
            <pc:docMk/>
            <pc:sldMk cId="2281216542" sldId="262"/>
            <ac:cxnSpMk id="79" creationId="{0CAC3A3D-8616-2072-8BD3-473C50C78EBD}"/>
          </ac:cxnSpMkLst>
        </pc:cxnChg>
        <pc:cxnChg chg="mod">
          <ac:chgData name="SUJEET NARAYAN KAMBLE 200101097" userId="dbecaada-09a2-4c29-8cd7-a4820c1be11c" providerId="ADAL" clId="{6FA34485-9B18-4002-A98A-D5BD824AB0F5}" dt="2023-04-18T15:57:04.172" v="925"/>
          <ac:cxnSpMkLst>
            <pc:docMk/>
            <pc:sldMk cId="2281216542" sldId="262"/>
            <ac:cxnSpMk id="89" creationId="{8F285116-FFAF-0F25-1033-38891D33FB47}"/>
          </ac:cxnSpMkLst>
        </pc:cxnChg>
        <pc:cxnChg chg="mod">
          <ac:chgData name="SUJEET NARAYAN KAMBLE 200101097" userId="dbecaada-09a2-4c29-8cd7-a4820c1be11c" providerId="ADAL" clId="{6FA34485-9B18-4002-A98A-D5BD824AB0F5}" dt="2023-04-18T15:57:04.172" v="925"/>
          <ac:cxnSpMkLst>
            <pc:docMk/>
            <pc:sldMk cId="2281216542" sldId="262"/>
            <ac:cxnSpMk id="90" creationId="{F2994F85-6DFB-24F2-313A-AF14F42F8713}"/>
          </ac:cxnSpMkLst>
        </pc:cxnChg>
        <pc:cxnChg chg="mod">
          <ac:chgData name="SUJEET NARAYAN KAMBLE 200101097" userId="dbecaada-09a2-4c29-8cd7-a4820c1be11c" providerId="ADAL" clId="{6FA34485-9B18-4002-A98A-D5BD824AB0F5}" dt="2023-04-18T15:57:04.172" v="925"/>
          <ac:cxnSpMkLst>
            <pc:docMk/>
            <pc:sldMk cId="2281216542" sldId="262"/>
            <ac:cxnSpMk id="91" creationId="{4A138A5A-FEDB-2286-6370-9EFF48264A46}"/>
          </ac:cxnSpMkLst>
        </pc:cxnChg>
        <pc:cxnChg chg="mod">
          <ac:chgData name="SUJEET NARAYAN KAMBLE 200101097" userId="dbecaada-09a2-4c29-8cd7-a4820c1be11c" providerId="ADAL" clId="{6FA34485-9B18-4002-A98A-D5BD824AB0F5}" dt="2023-04-18T15:57:04.172" v="925"/>
          <ac:cxnSpMkLst>
            <pc:docMk/>
            <pc:sldMk cId="2281216542" sldId="262"/>
            <ac:cxnSpMk id="92" creationId="{A8291BA4-80D1-558E-9678-6C040E89463E}"/>
          </ac:cxnSpMkLst>
        </pc:cxnChg>
        <pc:cxnChg chg="mod">
          <ac:chgData name="SUJEET NARAYAN KAMBLE 200101097" userId="dbecaada-09a2-4c29-8cd7-a4820c1be11c" providerId="ADAL" clId="{6FA34485-9B18-4002-A98A-D5BD824AB0F5}" dt="2023-04-18T15:57:04.172" v="925"/>
          <ac:cxnSpMkLst>
            <pc:docMk/>
            <pc:sldMk cId="2281216542" sldId="262"/>
            <ac:cxnSpMk id="93" creationId="{8F3FC35A-6C1A-9135-1EF4-89EAE4AF85FF}"/>
          </ac:cxnSpMkLst>
        </pc:cxnChg>
        <pc:cxnChg chg="mod">
          <ac:chgData name="SUJEET NARAYAN KAMBLE 200101097" userId="dbecaada-09a2-4c29-8cd7-a4820c1be11c" providerId="ADAL" clId="{6FA34485-9B18-4002-A98A-D5BD824AB0F5}" dt="2023-04-18T15:57:04.172" v="925"/>
          <ac:cxnSpMkLst>
            <pc:docMk/>
            <pc:sldMk cId="2281216542" sldId="262"/>
            <ac:cxnSpMk id="94" creationId="{ADA00276-B744-9D5D-3A64-2AE6E41B8E04}"/>
          </ac:cxnSpMkLst>
        </pc:cxnChg>
        <pc:cxnChg chg="mod">
          <ac:chgData name="SUJEET NARAYAN KAMBLE 200101097" userId="dbecaada-09a2-4c29-8cd7-a4820c1be11c" providerId="ADAL" clId="{6FA34485-9B18-4002-A98A-D5BD824AB0F5}" dt="2023-04-18T15:57:04.172" v="925"/>
          <ac:cxnSpMkLst>
            <pc:docMk/>
            <pc:sldMk cId="2281216542" sldId="262"/>
            <ac:cxnSpMk id="95" creationId="{5B20B893-AB5C-490A-BBCB-C27F9351570E}"/>
          </ac:cxnSpMkLst>
        </pc:cxnChg>
        <pc:cxnChg chg="add mod">
          <ac:chgData name="SUJEET NARAYAN KAMBLE 200101097" userId="dbecaada-09a2-4c29-8cd7-a4820c1be11c" providerId="ADAL" clId="{6FA34485-9B18-4002-A98A-D5BD824AB0F5}" dt="2023-04-18T15:57:08.710" v="926" actId="1076"/>
          <ac:cxnSpMkLst>
            <pc:docMk/>
            <pc:sldMk cId="2281216542" sldId="262"/>
            <ac:cxnSpMk id="96" creationId="{173CA1A4-A05E-8A35-9F8D-76C8E1BF71DC}"/>
          </ac:cxnSpMkLst>
        </pc:cxnChg>
        <pc:cxnChg chg="add mod">
          <ac:chgData name="SUJEET NARAYAN KAMBLE 200101097" userId="dbecaada-09a2-4c29-8cd7-a4820c1be11c" providerId="ADAL" clId="{6FA34485-9B18-4002-A98A-D5BD824AB0F5}" dt="2023-04-18T15:57:08.710" v="926" actId="1076"/>
          <ac:cxnSpMkLst>
            <pc:docMk/>
            <pc:sldMk cId="2281216542" sldId="262"/>
            <ac:cxnSpMk id="97" creationId="{30211E3A-8176-0C11-A06F-A544472E9DF8}"/>
          </ac:cxnSpMkLst>
        </pc:cxnChg>
        <pc:cxnChg chg="add mod">
          <ac:chgData name="SUJEET NARAYAN KAMBLE 200101097" userId="dbecaada-09a2-4c29-8cd7-a4820c1be11c" providerId="ADAL" clId="{6FA34485-9B18-4002-A98A-D5BD824AB0F5}" dt="2023-04-18T15:59:32.674" v="946" actId="1076"/>
          <ac:cxnSpMkLst>
            <pc:docMk/>
            <pc:sldMk cId="2281216542" sldId="262"/>
            <ac:cxnSpMk id="100" creationId="{D945F282-B5D3-620C-3167-156C7B61553B}"/>
          </ac:cxnSpMkLst>
        </pc:cxnChg>
        <pc:cxnChg chg="add mod">
          <ac:chgData name="SUJEET NARAYAN KAMBLE 200101097" userId="dbecaada-09a2-4c29-8cd7-a4820c1be11c" providerId="ADAL" clId="{6FA34485-9B18-4002-A98A-D5BD824AB0F5}" dt="2023-04-18T15:59:41.463" v="948" actId="1076"/>
          <ac:cxnSpMkLst>
            <pc:docMk/>
            <pc:sldMk cId="2281216542" sldId="262"/>
            <ac:cxnSpMk id="101" creationId="{6F9CCE47-75A0-8505-5024-01D1532DF0DF}"/>
          </ac:cxnSpMkLst>
        </pc:cxnChg>
        <pc:cxnChg chg="add mod">
          <ac:chgData name="SUJEET NARAYAN KAMBLE 200101097" userId="dbecaada-09a2-4c29-8cd7-a4820c1be11c" providerId="ADAL" clId="{6FA34485-9B18-4002-A98A-D5BD824AB0F5}" dt="2023-04-18T15:59:48.975" v="950" actId="1076"/>
          <ac:cxnSpMkLst>
            <pc:docMk/>
            <pc:sldMk cId="2281216542" sldId="262"/>
            <ac:cxnSpMk id="102" creationId="{3734AD85-B3CE-8B33-6D7C-DBCE7401361A}"/>
          </ac:cxnSpMkLst>
        </pc:cxnChg>
      </pc:sldChg>
      <pc:sldChg chg="addSp delSp modSp new mod">
        <pc:chgData name="SUJEET NARAYAN KAMBLE 200101097" userId="dbecaada-09a2-4c29-8cd7-a4820c1be11c" providerId="ADAL" clId="{6FA34485-9B18-4002-A98A-D5BD824AB0F5}" dt="2023-04-18T16:01:36.265" v="966"/>
        <pc:sldMkLst>
          <pc:docMk/>
          <pc:sldMk cId="2731672788" sldId="263"/>
        </pc:sldMkLst>
        <pc:spChg chg="mod">
          <ac:chgData name="SUJEET NARAYAN KAMBLE 200101097" userId="dbecaada-09a2-4c29-8cd7-a4820c1be11c" providerId="ADAL" clId="{6FA34485-9B18-4002-A98A-D5BD824AB0F5}" dt="2023-04-18T15:57:45.185" v="932"/>
          <ac:spMkLst>
            <pc:docMk/>
            <pc:sldMk cId="2731672788" sldId="263"/>
            <ac:spMk id="3" creationId="{A500FF61-F672-4D1F-0B13-E0FD626C78C0}"/>
          </ac:spMkLst>
        </pc:spChg>
        <pc:spChg chg="mod">
          <ac:chgData name="SUJEET NARAYAN KAMBLE 200101097" userId="dbecaada-09a2-4c29-8cd7-a4820c1be11c" providerId="ADAL" clId="{6FA34485-9B18-4002-A98A-D5BD824AB0F5}" dt="2023-04-18T15:58:03.480" v="934" actId="207"/>
          <ac:spMkLst>
            <pc:docMk/>
            <pc:sldMk cId="2731672788" sldId="263"/>
            <ac:spMk id="4" creationId="{3FA03DAC-3CB2-AA95-1CC5-64C0F3E0DE5B}"/>
          </ac:spMkLst>
        </pc:spChg>
        <pc:spChg chg="mod">
          <ac:chgData name="SUJEET NARAYAN KAMBLE 200101097" userId="dbecaada-09a2-4c29-8cd7-a4820c1be11c" providerId="ADAL" clId="{6FA34485-9B18-4002-A98A-D5BD824AB0F5}" dt="2023-04-18T15:58:03.480" v="934" actId="207"/>
          <ac:spMkLst>
            <pc:docMk/>
            <pc:sldMk cId="2731672788" sldId="263"/>
            <ac:spMk id="5" creationId="{6088B2BE-0412-4F12-9BDD-1136DE4118E8}"/>
          </ac:spMkLst>
        </pc:spChg>
        <pc:spChg chg="mod">
          <ac:chgData name="SUJEET NARAYAN KAMBLE 200101097" userId="dbecaada-09a2-4c29-8cd7-a4820c1be11c" providerId="ADAL" clId="{6FA34485-9B18-4002-A98A-D5BD824AB0F5}" dt="2023-04-18T15:57:45.185" v="932"/>
          <ac:spMkLst>
            <pc:docMk/>
            <pc:sldMk cId="2731672788" sldId="263"/>
            <ac:spMk id="6" creationId="{F13CFE75-4BCF-92D8-9A8A-FC2E08057BE1}"/>
          </ac:spMkLst>
        </pc:spChg>
        <pc:spChg chg="mod">
          <ac:chgData name="SUJEET NARAYAN KAMBLE 200101097" userId="dbecaada-09a2-4c29-8cd7-a4820c1be11c" providerId="ADAL" clId="{6FA34485-9B18-4002-A98A-D5BD824AB0F5}" dt="2023-04-18T15:58:03.480" v="934" actId="207"/>
          <ac:spMkLst>
            <pc:docMk/>
            <pc:sldMk cId="2731672788" sldId="263"/>
            <ac:spMk id="7" creationId="{62A5A6CF-FD18-B7EF-EF4F-4DD26264362B}"/>
          </ac:spMkLst>
        </pc:spChg>
        <pc:spChg chg="mod">
          <ac:chgData name="SUJEET NARAYAN KAMBLE 200101097" userId="dbecaada-09a2-4c29-8cd7-a4820c1be11c" providerId="ADAL" clId="{6FA34485-9B18-4002-A98A-D5BD824AB0F5}" dt="2023-04-18T15:57:45.185" v="932"/>
          <ac:spMkLst>
            <pc:docMk/>
            <pc:sldMk cId="2731672788" sldId="263"/>
            <ac:spMk id="8" creationId="{070EF234-3C91-D363-32AF-4D2688D54681}"/>
          </ac:spMkLst>
        </pc:spChg>
        <pc:spChg chg="add mod">
          <ac:chgData name="SUJEET NARAYAN KAMBLE 200101097" userId="dbecaada-09a2-4c29-8cd7-a4820c1be11c" providerId="ADAL" clId="{6FA34485-9B18-4002-A98A-D5BD824AB0F5}" dt="2023-04-18T15:57:51.839" v="933" actId="1076"/>
          <ac:spMkLst>
            <pc:docMk/>
            <pc:sldMk cId="2731672788" sldId="263"/>
            <ac:spMk id="18" creationId="{8C7C5F1D-F9BD-F789-FC89-23B33E0CB82E}"/>
          </ac:spMkLst>
        </pc:spChg>
        <pc:spChg chg="add mod">
          <ac:chgData name="SUJEET NARAYAN KAMBLE 200101097" userId="dbecaada-09a2-4c29-8cd7-a4820c1be11c" providerId="ADAL" clId="{6FA34485-9B18-4002-A98A-D5BD824AB0F5}" dt="2023-04-18T15:57:51.839" v="933" actId="1076"/>
          <ac:spMkLst>
            <pc:docMk/>
            <pc:sldMk cId="2731672788" sldId="263"/>
            <ac:spMk id="19" creationId="{B3B468D7-39E3-86DC-F8E2-7527A614CB2B}"/>
          </ac:spMkLst>
        </pc:spChg>
        <pc:spChg chg="mod">
          <ac:chgData name="SUJEET NARAYAN KAMBLE 200101097" userId="dbecaada-09a2-4c29-8cd7-a4820c1be11c" providerId="ADAL" clId="{6FA34485-9B18-4002-A98A-D5BD824AB0F5}" dt="2023-04-18T15:58:11.585" v="935"/>
          <ac:spMkLst>
            <pc:docMk/>
            <pc:sldMk cId="2731672788" sldId="263"/>
            <ac:spMk id="21" creationId="{138AD642-50CE-08AA-B58A-37D6A72BFCD8}"/>
          </ac:spMkLst>
        </pc:spChg>
        <pc:spChg chg="mod">
          <ac:chgData name="SUJEET NARAYAN KAMBLE 200101097" userId="dbecaada-09a2-4c29-8cd7-a4820c1be11c" providerId="ADAL" clId="{6FA34485-9B18-4002-A98A-D5BD824AB0F5}" dt="2023-04-18T15:58:28.930" v="937" actId="207"/>
          <ac:spMkLst>
            <pc:docMk/>
            <pc:sldMk cId="2731672788" sldId="263"/>
            <ac:spMk id="22" creationId="{CC0061FC-3BA5-16DF-2BDE-0E4FAC74C629}"/>
          </ac:spMkLst>
        </pc:spChg>
        <pc:spChg chg="mod">
          <ac:chgData name="SUJEET NARAYAN KAMBLE 200101097" userId="dbecaada-09a2-4c29-8cd7-a4820c1be11c" providerId="ADAL" clId="{6FA34485-9B18-4002-A98A-D5BD824AB0F5}" dt="2023-04-18T15:58:28.930" v="937" actId="207"/>
          <ac:spMkLst>
            <pc:docMk/>
            <pc:sldMk cId="2731672788" sldId="263"/>
            <ac:spMk id="23" creationId="{8BE37DB1-DB46-3242-9947-A6AE50D4EB86}"/>
          </ac:spMkLst>
        </pc:spChg>
        <pc:spChg chg="mod">
          <ac:chgData name="SUJEET NARAYAN KAMBLE 200101097" userId="dbecaada-09a2-4c29-8cd7-a4820c1be11c" providerId="ADAL" clId="{6FA34485-9B18-4002-A98A-D5BD824AB0F5}" dt="2023-04-18T15:58:28.930" v="937" actId="207"/>
          <ac:spMkLst>
            <pc:docMk/>
            <pc:sldMk cId="2731672788" sldId="263"/>
            <ac:spMk id="24" creationId="{36D65BB2-C318-FC89-8BD3-C2DE8D972275}"/>
          </ac:spMkLst>
        </pc:spChg>
        <pc:spChg chg="mod">
          <ac:chgData name="SUJEET NARAYAN KAMBLE 200101097" userId="dbecaada-09a2-4c29-8cd7-a4820c1be11c" providerId="ADAL" clId="{6FA34485-9B18-4002-A98A-D5BD824AB0F5}" dt="2023-04-18T15:58:28.930" v="937" actId="207"/>
          <ac:spMkLst>
            <pc:docMk/>
            <pc:sldMk cId="2731672788" sldId="263"/>
            <ac:spMk id="25" creationId="{A89A89AE-CDFC-DA30-D262-84FE75734B03}"/>
          </ac:spMkLst>
        </pc:spChg>
        <pc:spChg chg="mod">
          <ac:chgData name="SUJEET NARAYAN KAMBLE 200101097" userId="dbecaada-09a2-4c29-8cd7-a4820c1be11c" providerId="ADAL" clId="{6FA34485-9B18-4002-A98A-D5BD824AB0F5}" dt="2023-04-18T15:58:11.585" v="935"/>
          <ac:spMkLst>
            <pc:docMk/>
            <pc:sldMk cId="2731672788" sldId="263"/>
            <ac:spMk id="26" creationId="{F71151DC-006E-AE7A-ADC5-48AF6063CB91}"/>
          </ac:spMkLst>
        </pc:spChg>
        <pc:spChg chg="add mod">
          <ac:chgData name="SUJEET NARAYAN KAMBLE 200101097" userId="dbecaada-09a2-4c29-8cd7-a4820c1be11c" providerId="ADAL" clId="{6FA34485-9B18-4002-A98A-D5BD824AB0F5}" dt="2023-04-18T15:58:15.562" v="936" actId="1076"/>
          <ac:spMkLst>
            <pc:docMk/>
            <pc:sldMk cId="2731672788" sldId="263"/>
            <ac:spMk id="36" creationId="{E44FA258-3CCF-D37A-1E88-82BA4C3B0FB4}"/>
          </ac:spMkLst>
        </pc:spChg>
        <pc:spChg chg="add mod">
          <ac:chgData name="SUJEET NARAYAN KAMBLE 200101097" userId="dbecaada-09a2-4c29-8cd7-a4820c1be11c" providerId="ADAL" clId="{6FA34485-9B18-4002-A98A-D5BD824AB0F5}" dt="2023-04-18T15:58:15.562" v="936" actId="1076"/>
          <ac:spMkLst>
            <pc:docMk/>
            <pc:sldMk cId="2731672788" sldId="263"/>
            <ac:spMk id="37" creationId="{F9A4EB33-D19C-691A-9D0A-ECCF4AF1978A}"/>
          </ac:spMkLst>
        </pc:spChg>
        <pc:spChg chg="mod">
          <ac:chgData name="SUJEET NARAYAN KAMBLE 200101097" userId="dbecaada-09a2-4c29-8cd7-a4820c1be11c" providerId="ADAL" clId="{6FA34485-9B18-4002-A98A-D5BD824AB0F5}" dt="2023-04-18T15:58:35.766" v="938"/>
          <ac:spMkLst>
            <pc:docMk/>
            <pc:sldMk cId="2731672788" sldId="263"/>
            <ac:spMk id="39" creationId="{30926BE6-2B0A-981D-8446-7DCB5AC6BE1C}"/>
          </ac:spMkLst>
        </pc:spChg>
        <pc:spChg chg="mod">
          <ac:chgData name="SUJEET NARAYAN KAMBLE 200101097" userId="dbecaada-09a2-4c29-8cd7-a4820c1be11c" providerId="ADAL" clId="{6FA34485-9B18-4002-A98A-D5BD824AB0F5}" dt="2023-04-18T15:58:54.406" v="940" actId="207"/>
          <ac:spMkLst>
            <pc:docMk/>
            <pc:sldMk cId="2731672788" sldId="263"/>
            <ac:spMk id="40" creationId="{ED5AAF01-CBD6-0901-2CB4-1612C17990FC}"/>
          </ac:spMkLst>
        </pc:spChg>
        <pc:spChg chg="mod">
          <ac:chgData name="SUJEET NARAYAN KAMBLE 200101097" userId="dbecaada-09a2-4c29-8cd7-a4820c1be11c" providerId="ADAL" clId="{6FA34485-9B18-4002-A98A-D5BD824AB0F5}" dt="2023-04-18T15:58:54.406" v="940" actId="207"/>
          <ac:spMkLst>
            <pc:docMk/>
            <pc:sldMk cId="2731672788" sldId="263"/>
            <ac:spMk id="41" creationId="{EAD2F7C9-09C1-0DC6-AAF0-B7B8A9FD7179}"/>
          </ac:spMkLst>
        </pc:spChg>
        <pc:spChg chg="mod">
          <ac:chgData name="SUJEET NARAYAN KAMBLE 200101097" userId="dbecaada-09a2-4c29-8cd7-a4820c1be11c" providerId="ADAL" clId="{6FA34485-9B18-4002-A98A-D5BD824AB0F5}" dt="2023-04-18T15:58:54.406" v="940" actId="207"/>
          <ac:spMkLst>
            <pc:docMk/>
            <pc:sldMk cId="2731672788" sldId="263"/>
            <ac:spMk id="42" creationId="{2B8C8D8D-FE0B-C088-1C01-97388A94883B}"/>
          </ac:spMkLst>
        </pc:spChg>
        <pc:spChg chg="mod">
          <ac:chgData name="SUJEET NARAYAN KAMBLE 200101097" userId="dbecaada-09a2-4c29-8cd7-a4820c1be11c" providerId="ADAL" clId="{6FA34485-9B18-4002-A98A-D5BD824AB0F5}" dt="2023-04-18T15:58:54.406" v="940" actId="207"/>
          <ac:spMkLst>
            <pc:docMk/>
            <pc:sldMk cId="2731672788" sldId="263"/>
            <ac:spMk id="43" creationId="{DB68157E-02D1-0812-8E31-23FB890B73B9}"/>
          </ac:spMkLst>
        </pc:spChg>
        <pc:spChg chg="mod">
          <ac:chgData name="SUJEET NARAYAN KAMBLE 200101097" userId="dbecaada-09a2-4c29-8cd7-a4820c1be11c" providerId="ADAL" clId="{6FA34485-9B18-4002-A98A-D5BD824AB0F5}" dt="2023-04-18T15:58:54.406" v="940" actId="207"/>
          <ac:spMkLst>
            <pc:docMk/>
            <pc:sldMk cId="2731672788" sldId="263"/>
            <ac:spMk id="44" creationId="{819AE86B-D22B-1739-A93E-17AA4FB1D154}"/>
          </ac:spMkLst>
        </pc:spChg>
        <pc:spChg chg="add mod">
          <ac:chgData name="SUJEET NARAYAN KAMBLE 200101097" userId="dbecaada-09a2-4c29-8cd7-a4820c1be11c" providerId="ADAL" clId="{6FA34485-9B18-4002-A98A-D5BD824AB0F5}" dt="2023-04-18T15:58:41.072" v="939" actId="1076"/>
          <ac:spMkLst>
            <pc:docMk/>
            <pc:sldMk cId="2731672788" sldId="263"/>
            <ac:spMk id="54" creationId="{BC1E1F4F-C1A0-9AB9-2FA8-B9C61F52B5A8}"/>
          </ac:spMkLst>
        </pc:spChg>
        <pc:spChg chg="add mod">
          <ac:chgData name="SUJEET NARAYAN KAMBLE 200101097" userId="dbecaada-09a2-4c29-8cd7-a4820c1be11c" providerId="ADAL" clId="{6FA34485-9B18-4002-A98A-D5BD824AB0F5}" dt="2023-04-18T15:58:41.072" v="939" actId="1076"/>
          <ac:spMkLst>
            <pc:docMk/>
            <pc:sldMk cId="2731672788" sldId="263"/>
            <ac:spMk id="55" creationId="{811EA00A-5D51-79BD-3394-0E958493938B}"/>
          </ac:spMkLst>
        </pc:spChg>
        <pc:spChg chg="mod">
          <ac:chgData name="SUJEET NARAYAN KAMBLE 200101097" userId="dbecaada-09a2-4c29-8cd7-a4820c1be11c" providerId="ADAL" clId="{6FA34485-9B18-4002-A98A-D5BD824AB0F5}" dt="2023-04-18T16:01:31.586" v="965"/>
          <ac:spMkLst>
            <pc:docMk/>
            <pc:sldMk cId="2731672788" sldId="263"/>
            <ac:spMk id="62" creationId="{74CBD56E-6C46-52FD-6250-1BA13CBA2B06}"/>
          </ac:spMkLst>
        </pc:spChg>
        <pc:spChg chg="mod">
          <ac:chgData name="SUJEET NARAYAN KAMBLE 200101097" userId="dbecaada-09a2-4c29-8cd7-a4820c1be11c" providerId="ADAL" clId="{6FA34485-9B18-4002-A98A-D5BD824AB0F5}" dt="2023-04-18T16:01:31.586" v="965"/>
          <ac:spMkLst>
            <pc:docMk/>
            <pc:sldMk cId="2731672788" sldId="263"/>
            <ac:spMk id="63" creationId="{2DA50E7F-E3DD-B152-7C71-D00B73B5EF62}"/>
          </ac:spMkLst>
        </pc:spChg>
        <pc:spChg chg="mod">
          <ac:chgData name="SUJEET NARAYAN KAMBLE 200101097" userId="dbecaada-09a2-4c29-8cd7-a4820c1be11c" providerId="ADAL" clId="{6FA34485-9B18-4002-A98A-D5BD824AB0F5}" dt="2023-04-18T16:01:31.586" v="965"/>
          <ac:spMkLst>
            <pc:docMk/>
            <pc:sldMk cId="2731672788" sldId="263"/>
            <ac:spMk id="64" creationId="{95DA6F71-D609-58EF-D9DD-7772CBD25F13}"/>
          </ac:spMkLst>
        </pc:spChg>
        <pc:spChg chg="mod">
          <ac:chgData name="SUJEET NARAYAN KAMBLE 200101097" userId="dbecaada-09a2-4c29-8cd7-a4820c1be11c" providerId="ADAL" clId="{6FA34485-9B18-4002-A98A-D5BD824AB0F5}" dt="2023-04-18T16:01:31.586" v="965"/>
          <ac:spMkLst>
            <pc:docMk/>
            <pc:sldMk cId="2731672788" sldId="263"/>
            <ac:spMk id="65" creationId="{D165B22E-9E11-06EF-14DA-14DB58E0A8D0}"/>
          </ac:spMkLst>
        </pc:spChg>
        <pc:spChg chg="mod">
          <ac:chgData name="SUJEET NARAYAN KAMBLE 200101097" userId="dbecaada-09a2-4c29-8cd7-a4820c1be11c" providerId="ADAL" clId="{6FA34485-9B18-4002-A98A-D5BD824AB0F5}" dt="2023-04-18T16:01:31.586" v="965"/>
          <ac:spMkLst>
            <pc:docMk/>
            <pc:sldMk cId="2731672788" sldId="263"/>
            <ac:spMk id="66" creationId="{8CAF1583-43CA-F23E-8F1C-509C182A0B9A}"/>
          </ac:spMkLst>
        </pc:spChg>
        <pc:spChg chg="mod">
          <ac:chgData name="SUJEET NARAYAN KAMBLE 200101097" userId="dbecaada-09a2-4c29-8cd7-a4820c1be11c" providerId="ADAL" clId="{6FA34485-9B18-4002-A98A-D5BD824AB0F5}" dt="2023-04-18T16:01:31.586" v="965"/>
          <ac:spMkLst>
            <pc:docMk/>
            <pc:sldMk cId="2731672788" sldId="263"/>
            <ac:spMk id="67" creationId="{91807459-B37D-9888-E6D6-8A05791A9E5E}"/>
          </ac:spMkLst>
        </pc:spChg>
        <pc:spChg chg="add del mod">
          <ac:chgData name="SUJEET NARAYAN KAMBLE 200101097" userId="dbecaada-09a2-4c29-8cd7-a4820c1be11c" providerId="ADAL" clId="{6FA34485-9B18-4002-A98A-D5BD824AB0F5}" dt="2023-04-18T16:01:36.265" v="966"/>
          <ac:spMkLst>
            <pc:docMk/>
            <pc:sldMk cId="2731672788" sldId="263"/>
            <ac:spMk id="77" creationId="{A1B7C7CC-8145-7EC1-2A3F-EBB1CB50521F}"/>
          </ac:spMkLst>
        </pc:spChg>
        <pc:spChg chg="add del mod">
          <ac:chgData name="SUJEET NARAYAN KAMBLE 200101097" userId="dbecaada-09a2-4c29-8cd7-a4820c1be11c" providerId="ADAL" clId="{6FA34485-9B18-4002-A98A-D5BD824AB0F5}" dt="2023-04-18T16:01:36.265" v="966"/>
          <ac:spMkLst>
            <pc:docMk/>
            <pc:sldMk cId="2731672788" sldId="263"/>
            <ac:spMk id="78" creationId="{4A1EC309-11A7-20CA-B60D-356B37EDDB17}"/>
          </ac:spMkLst>
        </pc:spChg>
        <pc:grpChg chg="add mod">
          <ac:chgData name="SUJEET NARAYAN KAMBLE 200101097" userId="dbecaada-09a2-4c29-8cd7-a4820c1be11c" providerId="ADAL" clId="{6FA34485-9B18-4002-A98A-D5BD824AB0F5}" dt="2023-04-18T15:57:51.839" v="933" actId="1076"/>
          <ac:grpSpMkLst>
            <pc:docMk/>
            <pc:sldMk cId="2731672788" sldId="263"/>
            <ac:grpSpMk id="2" creationId="{7B83A340-3C44-D285-9E4F-54861E525334}"/>
          </ac:grpSpMkLst>
        </pc:grpChg>
        <pc:grpChg chg="add mod">
          <ac:chgData name="SUJEET NARAYAN KAMBLE 200101097" userId="dbecaada-09a2-4c29-8cd7-a4820c1be11c" providerId="ADAL" clId="{6FA34485-9B18-4002-A98A-D5BD824AB0F5}" dt="2023-04-18T15:58:15.562" v="936" actId="1076"/>
          <ac:grpSpMkLst>
            <pc:docMk/>
            <pc:sldMk cId="2731672788" sldId="263"/>
            <ac:grpSpMk id="20" creationId="{05D9AFA9-C798-EBC3-0FF6-C5462BA87450}"/>
          </ac:grpSpMkLst>
        </pc:grpChg>
        <pc:grpChg chg="add mod">
          <ac:chgData name="SUJEET NARAYAN KAMBLE 200101097" userId="dbecaada-09a2-4c29-8cd7-a4820c1be11c" providerId="ADAL" clId="{6FA34485-9B18-4002-A98A-D5BD824AB0F5}" dt="2023-04-18T15:58:41.072" v="939" actId="1076"/>
          <ac:grpSpMkLst>
            <pc:docMk/>
            <pc:sldMk cId="2731672788" sldId="263"/>
            <ac:grpSpMk id="38" creationId="{242DC4D5-C8D5-DB03-2354-0FD12AA25C17}"/>
          </ac:grpSpMkLst>
        </pc:grpChg>
        <pc:grpChg chg="add del mod">
          <ac:chgData name="SUJEET NARAYAN KAMBLE 200101097" userId="dbecaada-09a2-4c29-8cd7-a4820c1be11c" providerId="ADAL" clId="{6FA34485-9B18-4002-A98A-D5BD824AB0F5}" dt="2023-04-18T16:01:36.265" v="966"/>
          <ac:grpSpMkLst>
            <pc:docMk/>
            <pc:sldMk cId="2731672788" sldId="263"/>
            <ac:grpSpMk id="61" creationId="{D8112BA0-9836-53DE-C597-5FD162813B97}"/>
          </ac:grpSpMkLst>
        </pc:grpChg>
        <pc:cxnChg chg="mod">
          <ac:chgData name="SUJEET NARAYAN KAMBLE 200101097" userId="dbecaada-09a2-4c29-8cd7-a4820c1be11c" providerId="ADAL" clId="{6FA34485-9B18-4002-A98A-D5BD824AB0F5}" dt="2023-04-18T15:57:45.185" v="932"/>
          <ac:cxnSpMkLst>
            <pc:docMk/>
            <pc:sldMk cId="2731672788" sldId="263"/>
            <ac:cxnSpMk id="9" creationId="{62AEE722-9396-AE82-E2F9-B71C1AA4CE1F}"/>
          </ac:cxnSpMkLst>
        </pc:cxnChg>
        <pc:cxnChg chg="mod">
          <ac:chgData name="SUJEET NARAYAN KAMBLE 200101097" userId="dbecaada-09a2-4c29-8cd7-a4820c1be11c" providerId="ADAL" clId="{6FA34485-9B18-4002-A98A-D5BD824AB0F5}" dt="2023-04-18T15:57:45.185" v="932"/>
          <ac:cxnSpMkLst>
            <pc:docMk/>
            <pc:sldMk cId="2731672788" sldId="263"/>
            <ac:cxnSpMk id="10" creationId="{1513BE2C-95DA-1D0A-00FA-8BF10D0F6FDD}"/>
          </ac:cxnSpMkLst>
        </pc:cxnChg>
        <pc:cxnChg chg="mod">
          <ac:chgData name="SUJEET NARAYAN KAMBLE 200101097" userId="dbecaada-09a2-4c29-8cd7-a4820c1be11c" providerId="ADAL" clId="{6FA34485-9B18-4002-A98A-D5BD824AB0F5}" dt="2023-04-18T15:57:45.185" v="932"/>
          <ac:cxnSpMkLst>
            <pc:docMk/>
            <pc:sldMk cId="2731672788" sldId="263"/>
            <ac:cxnSpMk id="11" creationId="{A010D57D-25B4-5FC8-4844-B6F4A9C4B6B5}"/>
          </ac:cxnSpMkLst>
        </pc:cxnChg>
        <pc:cxnChg chg="mod">
          <ac:chgData name="SUJEET NARAYAN KAMBLE 200101097" userId="dbecaada-09a2-4c29-8cd7-a4820c1be11c" providerId="ADAL" clId="{6FA34485-9B18-4002-A98A-D5BD824AB0F5}" dt="2023-04-18T15:57:45.185" v="932"/>
          <ac:cxnSpMkLst>
            <pc:docMk/>
            <pc:sldMk cId="2731672788" sldId="263"/>
            <ac:cxnSpMk id="12" creationId="{2B93FA11-1D16-8E02-C5B8-D84E6136C62C}"/>
          </ac:cxnSpMkLst>
        </pc:cxnChg>
        <pc:cxnChg chg="mod">
          <ac:chgData name="SUJEET NARAYAN KAMBLE 200101097" userId="dbecaada-09a2-4c29-8cd7-a4820c1be11c" providerId="ADAL" clId="{6FA34485-9B18-4002-A98A-D5BD824AB0F5}" dt="2023-04-18T15:57:45.185" v="932"/>
          <ac:cxnSpMkLst>
            <pc:docMk/>
            <pc:sldMk cId="2731672788" sldId="263"/>
            <ac:cxnSpMk id="13" creationId="{C4792035-88DC-2F0C-A7D2-A86CAE69FEB6}"/>
          </ac:cxnSpMkLst>
        </pc:cxnChg>
        <pc:cxnChg chg="mod">
          <ac:chgData name="SUJEET NARAYAN KAMBLE 200101097" userId="dbecaada-09a2-4c29-8cd7-a4820c1be11c" providerId="ADAL" clId="{6FA34485-9B18-4002-A98A-D5BD824AB0F5}" dt="2023-04-18T15:57:45.185" v="932"/>
          <ac:cxnSpMkLst>
            <pc:docMk/>
            <pc:sldMk cId="2731672788" sldId="263"/>
            <ac:cxnSpMk id="14" creationId="{34CCA026-D950-93CB-5A05-102EEC9D7069}"/>
          </ac:cxnSpMkLst>
        </pc:cxnChg>
        <pc:cxnChg chg="mod">
          <ac:chgData name="SUJEET NARAYAN KAMBLE 200101097" userId="dbecaada-09a2-4c29-8cd7-a4820c1be11c" providerId="ADAL" clId="{6FA34485-9B18-4002-A98A-D5BD824AB0F5}" dt="2023-04-18T15:57:45.185" v="932"/>
          <ac:cxnSpMkLst>
            <pc:docMk/>
            <pc:sldMk cId="2731672788" sldId="263"/>
            <ac:cxnSpMk id="15" creationId="{B7CF5A29-9BAD-12F8-DC97-C0BD11CFEAB0}"/>
          </ac:cxnSpMkLst>
        </pc:cxnChg>
        <pc:cxnChg chg="add mod">
          <ac:chgData name="SUJEET NARAYAN KAMBLE 200101097" userId="dbecaada-09a2-4c29-8cd7-a4820c1be11c" providerId="ADAL" clId="{6FA34485-9B18-4002-A98A-D5BD824AB0F5}" dt="2023-04-18T15:57:51.839" v="933" actId="1076"/>
          <ac:cxnSpMkLst>
            <pc:docMk/>
            <pc:sldMk cId="2731672788" sldId="263"/>
            <ac:cxnSpMk id="16" creationId="{FE2EC938-DEE1-7796-C1A3-BDE425A30837}"/>
          </ac:cxnSpMkLst>
        </pc:cxnChg>
        <pc:cxnChg chg="add mod">
          <ac:chgData name="SUJEET NARAYAN KAMBLE 200101097" userId="dbecaada-09a2-4c29-8cd7-a4820c1be11c" providerId="ADAL" clId="{6FA34485-9B18-4002-A98A-D5BD824AB0F5}" dt="2023-04-18T15:57:51.839" v="933" actId="1076"/>
          <ac:cxnSpMkLst>
            <pc:docMk/>
            <pc:sldMk cId="2731672788" sldId="263"/>
            <ac:cxnSpMk id="17" creationId="{A1F7F385-26D0-6102-DDB7-78F1441D90B8}"/>
          </ac:cxnSpMkLst>
        </pc:cxnChg>
        <pc:cxnChg chg="mod">
          <ac:chgData name="SUJEET NARAYAN KAMBLE 200101097" userId="dbecaada-09a2-4c29-8cd7-a4820c1be11c" providerId="ADAL" clId="{6FA34485-9B18-4002-A98A-D5BD824AB0F5}" dt="2023-04-18T15:58:11.585" v="935"/>
          <ac:cxnSpMkLst>
            <pc:docMk/>
            <pc:sldMk cId="2731672788" sldId="263"/>
            <ac:cxnSpMk id="27" creationId="{B6F2542F-53E4-BE9E-359E-BEF2BD587B29}"/>
          </ac:cxnSpMkLst>
        </pc:cxnChg>
        <pc:cxnChg chg="mod">
          <ac:chgData name="SUJEET NARAYAN KAMBLE 200101097" userId="dbecaada-09a2-4c29-8cd7-a4820c1be11c" providerId="ADAL" clId="{6FA34485-9B18-4002-A98A-D5BD824AB0F5}" dt="2023-04-18T15:58:11.585" v="935"/>
          <ac:cxnSpMkLst>
            <pc:docMk/>
            <pc:sldMk cId="2731672788" sldId="263"/>
            <ac:cxnSpMk id="28" creationId="{445237B2-4CC6-49B8-0820-4C945402EAE9}"/>
          </ac:cxnSpMkLst>
        </pc:cxnChg>
        <pc:cxnChg chg="mod">
          <ac:chgData name="SUJEET NARAYAN KAMBLE 200101097" userId="dbecaada-09a2-4c29-8cd7-a4820c1be11c" providerId="ADAL" clId="{6FA34485-9B18-4002-A98A-D5BD824AB0F5}" dt="2023-04-18T15:58:11.585" v="935"/>
          <ac:cxnSpMkLst>
            <pc:docMk/>
            <pc:sldMk cId="2731672788" sldId="263"/>
            <ac:cxnSpMk id="29" creationId="{27FEFE0F-0C55-18D4-82AA-00EAC3CA629A}"/>
          </ac:cxnSpMkLst>
        </pc:cxnChg>
        <pc:cxnChg chg="mod">
          <ac:chgData name="SUJEET NARAYAN KAMBLE 200101097" userId="dbecaada-09a2-4c29-8cd7-a4820c1be11c" providerId="ADAL" clId="{6FA34485-9B18-4002-A98A-D5BD824AB0F5}" dt="2023-04-18T15:58:11.585" v="935"/>
          <ac:cxnSpMkLst>
            <pc:docMk/>
            <pc:sldMk cId="2731672788" sldId="263"/>
            <ac:cxnSpMk id="30" creationId="{31804489-5C98-DB06-3CDA-9A276240441D}"/>
          </ac:cxnSpMkLst>
        </pc:cxnChg>
        <pc:cxnChg chg="mod">
          <ac:chgData name="SUJEET NARAYAN KAMBLE 200101097" userId="dbecaada-09a2-4c29-8cd7-a4820c1be11c" providerId="ADAL" clId="{6FA34485-9B18-4002-A98A-D5BD824AB0F5}" dt="2023-04-18T15:58:11.585" v="935"/>
          <ac:cxnSpMkLst>
            <pc:docMk/>
            <pc:sldMk cId="2731672788" sldId="263"/>
            <ac:cxnSpMk id="31" creationId="{ABD93BCE-3EB6-D1C5-BD62-6A838C73EE3A}"/>
          </ac:cxnSpMkLst>
        </pc:cxnChg>
        <pc:cxnChg chg="mod">
          <ac:chgData name="SUJEET NARAYAN KAMBLE 200101097" userId="dbecaada-09a2-4c29-8cd7-a4820c1be11c" providerId="ADAL" clId="{6FA34485-9B18-4002-A98A-D5BD824AB0F5}" dt="2023-04-18T15:58:11.585" v="935"/>
          <ac:cxnSpMkLst>
            <pc:docMk/>
            <pc:sldMk cId="2731672788" sldId="263"/>
            <ac:cxnSpMk id="32" creationId="{A561A3CF-B9FF-7277-A511-76F60E75C223}"/>
          </ac:cxnSpMkLst>
        </pc:cxnChg>
        <pc:cxnChg chg="mod">
          <ac:chgData name="SUJEET NARAYAN KAMBLE 200101097" userId="dbecaada-09a2-4c29-8cd7-a4820c1be11c" providerId="ADAL" clId="{6FA34485-9B18-4002-A98A-D5BD824AB0F5}" dt="2023-04-18T15:58:11.585" v="935"/>
          <ac:cxnSpMkLst>
            <pc:docMk/>
            <pc:sldMk cId="2731672788" sldId="263"/>
            <ac:cxnSpMk id="33" creationId="{F2AB2E75-DC4E-904D-358C-24A803D5C21A}"/>
          </ac:cxnSpMkLst>
        </pc:cxnChg>
        <pc:cxnChg chg="add mod">
          <ac:chgData name="SUJEET NARAYAN KAMBLE 200101097" userId="dbecaada-09a2-4c29-8cd7-a4820c1be11c" providerId="ADAL" clId="{6FA34485-9B18-4002-A98A-D5BD824AB0F5}" dt="2023-04-18T15:58:15.562" v="936" actId="1076"/>
          <ac:cxnSpMkLst>
            <pc:docMk/>
            <pc:sldMk cId="2731672788" sldId="263"/>
            <ac:cxnSpMk id="34" creationId="{79051CE0-4D39-ACA0-F488-79D65FAD7D24}"/>
          </ac:cxnSpMkLst>
        </pc:cxnChg>
        <pc:cxnChg chg="add mod">
          <ac:chgData name="SUJEET NARAYAN KAMBLE 200101097" userId="dbecaada-09a2-4c29-8cd7-a4820c1be11c" providerId="ADAL" clId="{6FA34485-9B18-4002-A98A-D5BD824AB0F5}" dt="2023-04-18T15:58:15.562" v="936" actId="1076"/>
          <ac:cxnSpMkLst>
            <pc:docMk/>
            <pc:sldMk cId="2731672788" sldId="263"/>
            <ac:cxnSpMk id="35" creationId="{B83DADF9-8555-51E6-4554-1ADC595DC01B}"/>
          </ac:cxnSpMkLst>
        </pc:cxnChg>
        <pc:cxnChg chg="mod">
          <ac:chgData name="SUJEET NARAYAN KAMBLE 200101097" userId="dbecaada-09a2-4c29-8cd7-a4820c1be11c" providerId="ADAL" clId="{6FA34485-9B18-4002-A98A-D5BD824AB0F5}" dt="2023-04-18T15:58:35.766" v="938"/>
          <ac:cxnSpMkLst>
            <pc:docMk/>
            <pc:sldMk cId="2731672788" sldId="263"/>
            <ac:cxnSpMk id="45" creationId="{B486D9F3-15BE-FD8D-7A64-1BC25BF230D1}"/>
          </ac:cxnSpMkLst>
        </pc:cxnChg>
        <pc:cxnChg chg="mod">
          <ac:chgData name="SUJEET NARAYAN KAMBLE 200101097" userId="dbecaada-09a2-4c29-8cd7-a4820c1be11c" providerId="ADAL" clId="{6FA34485-9B18-4002-A98A-D5BD824AB0F5}" dt="2023-04-18T15:58:35.766" v="938"/>
          <ac:cxnSpMkLst>
            <pc:docMk/>
            <pc:sldMk cId="2731672788" sldId="263"/>
            <ac:cxnSpMk id="46" creationId="{B9F704C8-DC99-40C6-68BF-F3CD45580CB7}"/>
          </ac:cxnSpMkLst>
        </pc:cxnChg>
        <pc:cxnChg chg="mod">
          <ac:chgData name="SUJEET NARAYAN KAMBLE 200101097" userId="dbecaada-09a2-4c29-8cd7-a4820c1be11c" providerId="ADAL" clId="{6FA34485-9B18-4002-A98A-D5BD824AB0F5}" dt="2023-04-18T15:58:35.766" v="938"/>
          <ac:cxnSpMkLst>
            <pc:docMk/>
            <pc:sldMk cId="2731672788" sldId="263"/>
            <ac:cxnSpMk id="47" creationId="{49A84E9C-251D-4341-DEBC-4DA55D3CF748}"/>
          </ac:cxnSpMkLst>
        </pc:cxnChg>
        <pc:cxnChg chg="mod">
          <ac:chgData name="SUJEET NARAYAN KAMBLE 200101097" userId="dbecaada-09a2-4c29-8cd7-a4820c1be11c" providerId="ADAL" clId="{6FA34485-9B18-4002-A98A-D5BD824AB0F5}" dt="2023-04-18T15:58:35.766" v="938"/>
          <ac:cxnSpMkLst>
            <pc:docMk/>
            <pc:sldMk cId="2731672788" sldId="263"/>
            <ac:cxnSpMk id="48" creationId="{8C0B728E-D3F9-5B27-0AE6-E51DA03B79E8}"/>
          </ac:cxnSpMkLst>
        </pc:cxnChg>
        <pc:cxnChg chg="mod">
          <ac:chgData name="SUJEET NARAYAN KAMBLE 200101097" userId="dbecaada-09a2-4c29-8cd7-a4820c1be11c" providerId="ADAL" clId="{6FA34485-9B18-4002-A98A-D5BD824AB0F5}" dt="2023-04-18T15:58:35.766" v="938"/>
          <ac:cxnSpMkLst>
            <pc:docMk/>
            <pc:sldMk cId="2731672788" sldId="263"/>
            <ac:cxnSpMk id="49" creationId="{BE3EF657-00E7-8257-179A-0BBCDE1718E0}"/>
          </ac:cxnSpMkLst>
        </pc:cxnChg>
        <pc:cxnChg chg="mod">
          <ac:chgData name="SUJEET NARAYAN KAMBLE 200101097" userId="dbecaada-09a2-4c29-8cd7-a4820c1be11c" providerId="ADAL" clId="{6FA34485-9B18-4002-A98A-D5BD824AB0F5}" dt="2023-04-18T15:58:35.766" v="938"/>
          <ac:cxnSpMkLst>
            <pc:docMk/>
            <pc:sldMk cId="2731672788" sldId="263"/>
            <ac:cxnSpMk id="50" creationId="{E0E71BFA-0E42-0719-FEDF-11131B3FCA47}"/>
          </ac:cxnSpMkLst>
        </pc:cxnChg>
        <pc:cxnChg chg="mod">
          <ac:chgData name="SUJEET NARAYAN KAMBLE 200101097" userId="dbecaada-09a2-4c29-8cd7-a4820c1be11c" providerId="ADAL" clId="{6FA34485-9B18-4002-A98A-D5BD824AB0F5}" dt="2023-04-18T15:58:35.766" v="938"/>
          <ac:cxnSpMkLst>
            <pc:docMk/>
            <pc:sldMk cId="2731672788" sldId="263"/>
            <ac:cxnSpMk id="51" creationId="{C517EE19-03B0-936A-A949-932D8747FDB5}"/>
          </ac:cxnSpMkLst>
        </pc:cxnChg>
        <pc:cxnChg chg="add mod">
          <ac:chgData name="SUJEET NARAYAN KAMBLE 200101097" userId="dbecaada-09a2-4c29-8cd7-a4820c1be11c" providerId="ADAL" clId="{6FA34485-9B18-4002-A98A-D5BD824AB0F5}" dt="2023-04-18T15:58:41.072" v="939" actId="1076"/>
          <ac:cxnSpMkLst>
            <pc:docMk/>
            <pc:sldMk cId="2731672788" sldId="263"/>
            <ac:cxnSpMk id="52" creationId="{4BD2C78F-8046-7102-5DD2-EA47F517FC12}"/>
          </ac:cxnSpMkLst>
        </pc:cxnChg>
        <pc:cxnChg chg="add mod">
          <ac:chgData name="SUJEET NARAYAN KAMBLE 200101097" userId="dbecaada-09a2-4c29-8cd7-a4820c1be11c" providerId="ADAL" clId="{6FA34485-9B18-4002-A98A-D5BD824AB0F5}" dt="2023-04-18T15:58:41.072" v="939" actId="1076"/>
          <ac:cxnSpMkLst>
            <pc:docMk/>
            <pc:sldMk cId="2731672788" sldId="263"/>
            <ac:cxnSpMk id="53" creationId="{413811D3-8174-892A-D785-B80A618875A4}"/>
          </ac:cxnSpMkLst>
        </pc:cxnChg>
        <pc:cxnChg chg="add mod">
          <ac:chgData name="SUJEET NARAYAN KAMBLE 200101097" userId="dbecaada-09a2-4c29-8cd7-a4820c1be11c" providerId="ADAL" clId="{6FA34485-9B18-4002-A98A-D5BD824AB0F5}" dt="2023-04-18T16:00:12.960" v="956" actId="1076"/>
          <ac:cxnSpMkLst>
            <pc:docMk/>
            <pc:sldMk cId="2731672788" sldId="263"/>
            <ac:cxnSpMk id="56" creationId="{FB8B7231-7F3E-173F-3AB4-6DC868876CF8}"/>
          </ac:cxnSpMkLst>
        </pc:cxnChg>
        <pc:cxnChg chg="add mod">
          <ac:chgData name="SUJEET NARAYAN KAMBLE 200101097" userId="dbecaada-09a2-4c29-8cd7-a4820c1be11c" providerId="ADAL" clId="{6FA34485-9B18-4002-A98A-D5BD824AB0F5}" dt="2023-04-18T16:00:19.183" v="958" actId="1076"/>
          <ac:cxnSpMkLst>
            <pc:docMk/>
            <pc:sldMk cId="2731672788" sldId="263"/>
            <ac:cxnSpMk id="57" creationId="{9B53358E-289A-D952-D46A-61BAE5A305D5}"/>
          </ac:cxnSpMkLst>
        </pc:cxnChg>
        <pc:cxnChg chg="add mod">
          <ac:chgData name="SUJEET NARAYAN KAMBLE 200101097" userId="dbecaada-09a2-4c29-8cd7-a4820c1be11c" providerId="ADAL" clId="{6FA34485-9B18-4002-A98A-D5BD824AB0F5}" dt="2023-04-18T16:00:24.486" v="960" actId="1076"/>
          <ac:cxnSpMkLst>
            <pc:docMk/>
            <pc:sldMk cId="2731672788" sldId="263"/>
            <ac:cxnSpMk id="58" creationId="{C1A0A6E6-B238-6738-3BC6-F6FA5D518873}"/>
          </ac:cxnSpMkLst>
        </pc:cxnChg>
        <pc:cxnChg chg="add del mod">
          <ac:chgData name="SUJEET NARAYAN KAMBLE 200101097" userId="dbecaada-09a2-4c29-8cd7-a4820c1be11c" providerId="ADAL" clId="{6FA34485-9B18-4002-A98A-D5BD824AB0F5}" dt="2023-04-18T16:01:26.803" v="964"/>
          <ac:cxnSpMkLst>
            <pc:docMk/>
            <pc:sldMk cId="2731672788" sldId="263"/>
            <ac:cxnSpMk id="59" creationId="{1A83F39C-B7F5-51D1-7125-53FA50D1CBBB}"/>
          </ac:cxnSpMkLst>
        </pc:cxnChg>
        <pc:cxnChg chg="add del mod">
          <ac:chgData name="SUJEET NARAYAN KAMBLE 200101097" userId="dbecaada-09a2-4c29-8cd7-a4820c1be11c" providerId="ADAL" clId="{6FA34485-9B18-4002-A98A-D5BD824AB0F5}" dt="2023-04-18T16:01:26.583" v="963"/>
          <ac:cxnSpMkLst>
            <pc:docMk/>
            <pc:sldMk cId="2731672788" sldId="263"/>
            <ac:cxnSpMk id="60" creationId="{4854D7DE-EE2C-29DF-A69B-7377738F3825}"/>
          </ac:cxnSpMkLst>
        </pc:cxnChg>
        <pc:cxnChg chg="mod">
          <ac:chgData name="SUJEET NARAYAN KAMBLE 200101097" userId="dbecaada-09a2-4c29-8cd7-a4820c1be11c" providerId="ADAL" clId="{6FA34485-9B18-4002-A98A-D5BD824AB0F5}" dt="2023-04-18T16:01:31.586" v="965"/>
          <ac:cxnSpMkLst>
            <pc:docMk/>
            <pc:sldMk cId="2731672788" sldId="263"/>
            <ac:cxnSpMk id="68" creationId="{D546AA5E-86F8-C74A-6CF2-93CAD91AAF64}"/>
          </ac:cxnSpMkLst>
        </pc:cxnChg>
        <pc:cxnChg chg="mod">
          <ac:chgData name="SUJEET NARAYAN KAMBLE 200101097" userId="dbecaada-09a2-4c29-8cd7-a4820c1be11c" providerId="ADAL" clId="{6FA34485-9B18-4002-A98A-D5BD824AB0F5}" dt="2023-04-18T16:01:31.586" v="965"/>
          <ac:cxnSpMkLst>
            <pc:docMk/>
            <pc:sldMk cId="2731672788" sldId="263"/>
            <ac:cxnSpMk id="69" creationId="{80C2B31F-A355-34F9-2F82-3EA679C98744}"/>
          </ac:cxnSpMkLst>
        </pc:cxnChg>
        <pc:cxnChg chg="mod">
          <ac:chgData name="SUJEET NARAYAN KAMBLE 200101097" userId="dbecaada-09a2-4c29-8cd7-a4820c1be11c" providerId="ADAL" clId="{6FA34485-9B18-4002-A98A-D5BD824AB0F5}" dt="2023-04-18T16:01:31.586" v="965"/>
          <ac:cxnSpMkLst>
            <pc:docMk/>
            <pc:sldMk cId="2731672788" sldId="263"/>
            <ac:cxnSpMk id="70" creationId="{D7697104-BDDE-6AFD-E142-3BD8C444AAB2}"/>
          </ac:cxnSpMkLst>
        </pc:cxnChg>
        <pc:cxnChg chg="mod">
          <ac:chgData name="SUJEET NARAYAN KAMBLE 200101097" userId="dbecaada-09a2-4c29-8cd7-a4820c1be11c" providerId="ADAL" clId="{6FA34485-9B18-4002-A98A-D5BD824AB0F5}" dt="2023-04-18T16:01:31.586" v="965"/>
          <ac:cxnSpMkLst>
            <pc:docMk/>
            <pc:sldMk cId="2731672788" sldId="263"/>
            <ac:cxnSpMk id="71" creationId="{70C9D012-BADC-F47C-AB7A-8D16284101A3}"/>
          </ac:cxnSpMkLst>
        </pc:cxnChg>
        <pc:cxnChg chg="mod">
          <ac:chgData name="SUJEET NARAYAN KAMBLE 200101097" userId="dbecaada-09a2-4c29-8cd7-a4820c1be11c" providerId="ADAL" clId="{6FA34485-9B18-4002-A98A-D5BD824AB0F5}" dt="2023-04-18T16:01:31.586" v="965"/>
          <ac:cxnSpMkLst>
            <pc:docMk/>
            <pc:sldMk cId="2731672788" sldId="263"/>
            <ac:cxnSpMk id="72" creationId="{A5C6CF54-1D91-0140-A14A-194531E43062}"/>
          </ac:cxnSpMkLst>
        </pc:cxnChg>
        <pc:cxnChg chg="mod">
          <ac:chgData name="SUJEET NARAYAN KAMBLE 200101097" userId="dbecaada-09a2-4c29-8cd7-a4820c1be11c" providerId="ADAL" clId="{6FA34485-9B18-4002-A98A-D5BD824AB0F5}" dt="2023-04-18T16:01:31.586" v="965"/>
          <ac:cxnSpMkLst>
            <pc:docMk/>
            <pc:sldMk cId="2731672788" sldId="263"/>
            <ac:cxnSpMk id="73" creationId="{5C58E4B3-3949-71DB-A481-EE1A52890B55}"/>
          </ac:cxnSpMkLst>
        </pc:cxnChg>
        <pc:cxnChg chg="mod">
          <ac:chgData name="SUJEET NARAYAN KAMBLE 200101097" userId="dbecaada-09a2-4c29-8cd7-a4820c1be11c" providerId="ADAL" clId="{6FA34485-9B18-4002-A98A-D5BD824AB0F5}" dt="2023-04-18T16:01:31.586" v="965"/>
          <ac:cxnSpMkLst>
            <pc:docMk/>
            <pc:sldMk cId="2731672788" sldId="263"/>
            <ac:cxnSpMk id="74" creationId="{EE494F87-8615-83E3-65D0-9381B5F9168F}"/>
          </ac:cxnSpMkLst>
        </pc:cxnChg>
        <pc:cxnChg chg="add del mod">
          <ac:chgData name="SUJEET NARAYAN KAMBLE 200101097" userId="dbecaada-09a2-4c29-8cd7-a4820c1be11c" providerId="ADAL" clId="{6FA34485-9B18-4002-A98A-D5BD824AB0F5}" dt="2023-04-18T16:01:36.265" v="966"/>
          <ac:cxnSpMkLst>
            <pc:docMk/>
            <pc:sldMk cId="2731672788" sldId="263"/>
            <ac:cxnSpMk id="75" creationId="{A07EABF9-590E-0548-7EDE-9038A529F9A6}"/>
          </ac:cxnSpMkLst>
        </pc:cxnChg>
        <pc:cxnChg chg="add del mod">
          <ac:chgData name="SUJEET NARAYAN KAMBLE 200101097" userId="dbecaada-09a2-4c29-8cd7-a4820c1be11c" providerId="ADAL" clId="{6FA34485-9B18-4002-A98A-D5BD824AB0F5}" dt="2023-04-18T16:01:36.265" v="966"/>
          <ac:cxnSpMkLst>
            <pc:docMk/>
            <pc:sldMk cId="2731672788" sldId="263"/>
            <ac:cxnSpMk id="76" creationId="{DAF694FA-38FC-51E9-3975-2E7FD09F8A5A}"/>
          </ac:cxnSpMkLst>
        </pc:cxnChg>
        <pc:cxnChg chg="add del mod">
          <ac:chgData name="SUJEET NARAYAN KAMBLE 200101097" userId="dbecaada-09a2-4c29-8cd7-a4820c1be11c" providerId="ADAL" clId="{6FA34485-9B18-4002-A98A-D5BD824AB0F5}" dt="2023-04-18T16:01:36.265" v="966"/>
          <ac:cxnSpMkLst>
            <pc:docMk/>
            <pc:sldMk cId="2731672788" sldId="263"/>
            <ac:cxnSpMk id="79" creationId="{6EA7744B-DCB5-21EF-65D8-F2C7772F9336}"/>
          </ac:cxnSpMkLst>
        </pc:cxnChg>
      </pc:sldChg>
      <pc:sldChg chg="addSp delSp modSp new mod">
        <pc:chgData name="SUJEET NARAYAN KAMBLE 200101097" userId="dbecaada-09a2-4c29-8cd7-a4820c1be11c" providerId="ADAL" clId="{6FA34485-9B18-4002-A98A-D5BD824AB0F5}" dt="2023-04-18T16:07:11.757" v="1082"/>
        <pc:sldMkLst>
          <pc:docMk/>
          <pc:sldMk cId="747294018" sldId="264"/>
        </pc:sldMkLst>
        <pc:spChg chg="mod">
          <ac:chgData name="SUJEET NARAYAN KAMBLE 200101097" userId="dbecaada-09a2-4c29-8cd7-a4820c1be11c" providerId="ADAL" clId="{6FA34485-9B18-4002-A98A-D5BD824AB0F5}" dt="2023-04-18T16:01:41.676" v="968"/>
          <ac:spMkLst>
            <pc:docMk/>
            <pc:sldMk cId="747294018" sldId="264"/>
            <ac:spMk id="3" creationId="{FF080D82-807E-1D63-F72E-764C1CE11371}"/>
          </ac:spMkLst>
        </pc:spChg>
        <pc:spChg chg="mod">
          <ac:chgData name="SUJEET NARAYAN KAMBLE 200101097" userId="dbecaada-09a2-4c29-8cd7-a4820c1be11c" providerId="ADAL" clId="{6FA34485-9B18-4002-A98A-D5BD824AB0F5}" dt="2023-04-18T16:01:41.676" v="968"/>
          <ac:spMkLst>
            <pc:docMk/>
            <pc:sldMk cId="747294018" sldId="264"/>
            <ac:spMk id="4" creationId="{DB01BC4E-E087-B5D9-9521-6FD63FFB6F49}"/>
          </ac:spMkLst>
        </pc:spChg>
        <pc:spChg chg="mod">
          <ac:chgData name="SUJEET NARAYAN KAMBLE 200101097" userId="dbecaada-09a2-4c29-8cd7-a4820c1be11c" providerId="ADAL" clId="{6FA34485-9B18-4002-A98A-D5BD824AB0F5}" dt="2023-04-18T16:01:41.676" v="968"/>
          <ac:spMkLst>
            <pc:docMk/>
            <pc:sldMk cId="747294018" sldId="264"/>
            <ac:spMk id="5" creationId="{4F3F5429-D7BA-E1EC-B00A-BDAB8A26F47E}"/>
          </ac:spMkLst>
        </pc:spChg>
        <pc:spChg chg="mod">
          <ac:chgData name="SUJEET NARAYAN KAMBLE 200101097" userId="dbecaada-09a2-4c29-8cd7-a4820c1be11c" providerId="ADAL" clId="{6FA34485-9B18-4002-A98A-D5BD824AB0F5}" dt="2023-04-18T16:02:06.492" v="970" actId="207"/>
          <ac:spMkLst>
            <pc:docMk/>
            <pc:sldMk cId="747294018" sldId="264"/>
            <ac:spMk id="6" creationId="{1CDD0CF1-DA51-834B-2B41-A0A7808CD1B9}"/>
          </ac:spMkLst>
        </pc:spChg>
        <pc:spChg chg="mod">
          <ac:chgData name="SUJEET NARAYAN KAMBLE 200101097" userId="dbecaada-09a2-4c29-8cd7-a4820c1be11c" providerId="ADAL" clId="{6FA34485-9B18-4002-A98A-D5BD824AB0F5}" dt="2023-04-18T16:01:41.676" v="968"/>
          <ac:spMkLst>
            <pc:docMk/>
            <pc:sldMk cId="747294018" sldId="264"/>
            <ac:spMk id="7" creationId="{C2B9A960-D949-2DC5-118F-8F7AA10AC3D3}"/>
          </ac:spMkLst>
        </pc:spChg>
        <pc:spChg chg="mod">
          <ac:chgData name="SUJEET NARAYAN KAMBLE 200101097" userId="dbecaada-09a2-4c29-8cd7-a4820c1be11c" providerId="ADAL" clId="{6FA34485-9B18-4002-A98A-D5BD824AB0F5}" dt="2023-04-18T16:02:06.492" v="970" actId="207"/>
          <ac:spMkLst>
            <pc:docMk/>
            <pc:sldMk cId="747294018" sldId="264"/>
            <ac:spMk id="8" creationId="{B41DA541-741B-1FC8-4041-1C852E20D8CB}"/>
          </ac:spMkLst>
        </pc:spChg>
        <pc:spChg chg="add mod">
          <ac:chgData name="SUJEET NARAYAN KAMBLE 200101097" userId="dbecaada-09a2-4c29-8cd7-a4820c1be11c" providerId="ADAL" clId="{6FA34485-9B18-4002-A98A-D5BD824AB0F5}" dt="2023-04-18T16:01:58.850" v="969" actId="207"/>
          <ac:spMkLst>
            <pc:docMk/>
            <pc:sldMk cId="747294018" sldId="264"/>
            <ac:spMk id="18" creationId="{C1D2DA9B-E5EF-A9AD-3247-5DABC4B1D80B}"/>
          </ac:spMkLst>
        </pc:spChg>
        <pc:spChg chg="add mod">
          <ac:chgData name="SUJEET NARAYAN KAMBLE 200101097" userId="dbecaada-09a2-4c29-8cd7-a4820c1be11c" providerId="ADAL" clId="{6FA34485-9B18-4002-A98A-D5BD824AB0F5}" dt="2023-04-18T16:01:41.676" v="968"/>
          <ac:spMkLst>
            <pc:docMk/>
            <pc:sldMk cId="747294018" sldId="264"/>
            <ac:spMk id="19" creationId="{78FE68E8-05BE-9C0C-38D8-87640E033C71}"/>
          </ac:spMkLst>
        </pc:spChg>
        <pc:spChg chg="mod">
          <ac:chgData name="SUJEET NARAYAN KAMBLE 200101097" userId="dbecaada-09a2-4c29-8cd7-a4820c1be11c" providerId="ADAL" clId="{6FA34485-9B18-4002-A98A-D5BD824AB0F5}" dt="2023-04-18T16:02:13.371" v="971"/>
          <ac:spMkLst>
            <pc:docMk/>
            <pc:sldMk cId="747294018" sldId="264"/>
            <ac:spMk id="22" creationId="{8DF48295-717F-D6EE-086D-DB0B1D2AFBD5}"/>
          </ac:spMkLst>
        </pc:spChg>
        <pc:spChg chg="mod">
          <ac:chgData name="SUJEET NARAYAN KAMBLE 200101097" userId="dbecaada-09a2-4c29-8cd7-a4820c1be11c" providerId="ADAL" clId="{6FA34485-9B18-4002-A98A-D5BD824AB0F5}" dt="2023-04-18T16:02:13.371" v="971"/>
          <ac:spMkLst>
            <pc:docMk/>
            <pc:sldMk cId="747294018" sldId="264"/>
            <ac:spMk id="23" creationId="{B8F45209-EA26-77F9-E1C3-0EF93D3A4F61}"/>
          </ac:spMkLst>
        </pc:spChg>
        <pc:spChg chg="mod">
          <ac:chgData name="SUJEET NARAYAN KAMBLE 200101097" userId="dbecaada-09a2-4c29-8cd7-a4820c1be11c" providerId="ADAL" clId="{6FA34485-9B18-4002-A98A-D5BD824AB0F5}" dt="2023-04-18T16:02:13.371" v="971"/>
          <ac:spMkLst>
            <pc:docMk/>
            <pc:sldMk cId="747294018" sldId="264"/>
            <ac:spMk id="24" creationId="{7D785437-C34E-A624-F3BC-CC5E20936297}"/>
          </ac:spMkLst>
        </pc:spChg>
        <pc:spChg chg="mod">
          <ac:chgData name="SUJEET NARAYAN KAMBLE 200101097" userId="dbecaada-09a2-4c29-8cd7-a4820c1be11c" providerId="ADAL" clId="{6FA34485-9B18-4002-A98A-D5BD824AB0F5}" dt="2023-04-18T16:02:13.371" v="971"/>
          <ac:spMkLst>
            <pc:docMk/>
            <pc:sldMk cId="747294018" sldId="264"/>
            <ac:spMk id="25" creationId="{C2E39DE7-F8BF-1D37-36F4-C16A4E0E9CCA}"/>
          </ac:spMkLst>
        </pc:spChg>
        <pc:spChg chg="mod">
          <ac:chgData name="SUJEET NARAYAN KAMBLE 200101097" userId="dbecaada-09a2-4c29-8cd7-a4820c1be11c" providerId="ADAL" clId="{6FA34485-9B18-4002-A98A-D5BD824AB0F5}" dt="2023-04-18T16:02:13.371" v="971"/>
          <ac:spMkLst>
            <pc:docMk/>
            <pc:sldMk cId="747294018" sldId="264"/>
            <ac:spMk id="26" creationId="{0254131F-0E3F-793A-88A5-C16BEF5B4B19}"/>
          </ac:spMkLst>
        </pc:spChg>
        <pc:spChg chg="mod">
          <ac:chgData name="SUJEET NARAYAN KAMBLE 200101097" userId="dbecaada-09a2-4c29-8cd7-a4820c1be11c" providerId="ADAL" clId="{6FA34485-9B18-4002-A98A-D5BD824AB0F5}" dt="2023-04-18T16:02:13.371" v="971"/>
          <ac:spMkLst>
            <pc:docMk/>
            <pc:sldMk cId="747294018" sldId="264"/>
            <ac:spMk id="27" creationId="{BA305B4A-C788-6739-5B46-553DB53494AB}"/>
          </ac:spMkLst>
        </pc:spChg>
        <pc:spChg chg="add del mod">
          <ac:chgData name="SUJEET NARAYAN KAMBLE 200101097" userId="dbecaada-09a2-4c29-8cd7-a4820c1be11c" providerId="ADAL" clId="{6FA34485-9B18-4002-A98A-D5BD824AB0F5}" dt="2023-04-18T16:02:25.044" v="974"/>
          <ac:spMkLst>
            <pc:docMk/>
            <pc:sldMk cId="747294018" sldId="264"/>
            <ac:spMk id="37" creationId="{0F31BDDB-ACED-D956-4892-9A4D5AB6D265}"/>
          </ac:spMkLst>
        </pc:spChg>
        <pc:spChg chg="add del mod">
          <ac:chgData name="SUJEET NARAYAN KAMBLE 200101097" userId="dbecaada-09a2-4c29-8cd7-a4820c1be11c" providerId="ADAL" clId="{6FA34485-9B18-4002-A98A-D5BD824AB0F5}" dt="2023-04-18T16:02:25.044" v="974"/>
          <ac:spMkLst>
            <pc:docMk/>
            <pc:sldMk cId="747294018" sldId="264"/>
            <ac:spMk id="38" creationId="{E27391AF-B6A3-2AD6-2F2D-FC724834AF28}"/>
          </ac:spMkLst>
        </pc:spChg>
        <pc:spChg chg="mod">
          <ac:chgData name="SUJEET NARAYAN KAMBLE 200101097" userId="dbecaada-09a2-4c29-8cd7-a4820c1be11c" providerId="ADAL" clId="{6FA34485-9B18-4002-A98A-D5BD824AB0F5}" dt="2023-04-18T16:02:45.429" v="977" actId="207"/>
          <ac:spMkLst>
            <pc:docMk/>
            <pc:sldMk cId="747294018" sldId="264"/>
            <ac:spMk id="41" creationId="{C57A3E20-7C8B-E9E5-1E00-F26384F7124E}"/>
          </ac:spMkLst>
        </pc:spChg>
        <pc:spChg chg="mod">
          <ac:chgData name="SUJEET NARAYAN KAMBLE 200101097" userId="dbecaada-09a2-4c29-8cd7-a4820c1be11c" providerId="ADAL" clId="{6FA34485-9B18-4002-A98A-D5BD824AB0F5}" dt="2023-04-18T16:02:45.429" v="977" actId="207"/>
          <ac:spMkLst>
            <pc:docMk/>
            <pc:sldMk cId="747294018" sldId="264"/>
            <ac:spMk id="42" creationId="{CFE1BF94-4812-E63E-F70F-57721077B76B}"/>
          </ac:spMkLst>
        </pc:spChg>
        <pc:spChg chg="mod">
          <ac:chgData name="SUJEET NARAYAN KAMBLE 200101097" userId="dbecaada-09a2-4c29-8cd7-a4820c1be11c" providerId="ADAL" clId="{6FA34485-9B18-4002-A98A-D5BD824AB0F5}" dt="2023-04-18T16:02:45.429" v="977" actId="207"/>
          <ac:spMkLst>
            <pc:docMk/>
            <pc:sldMk cId="747294018" sldId="264"/>
            <ac:spMk id="43" creationId="{ABF1FC03-09DB-355E-8C99-1958C5CD82E8}"/>
          </ac:spMkLst>
        </pc:spChg>
        <pc:spChg chg="mod">
          <ac:chgData name="SUJEET NARAYAN KAMBLE 200101097" userId="dbecaada-09a2-4c29-8cd7-a4820c1be11c" providerId="ADAL" clId="{6FA34485-9B18-4002-A98A-D5BD824AB0F5}" dt="2023-04-18T16:02:45.429" v="977" actId="207"/>
          <ac:spMkLst>
            <pc:docMk/>
            <pc:sldMk cId="747294018" sldId="264"/>
            <ac:spMk id="44" creationId="{283C9AC5-DAAB-71CA-527D-FA2CA7A0C0D3}"/>
          </ac:spMkLst>
        </pc:spChg>
        <pc:spChg chg="mod">
          <ac:chgData name="SUJEET NARAYAN KAMBLE 200101097" userId="dbecaada-09a2-4c29-8cd7-a4820c1be11c" providerId="ADAL" clId="{6FA34485-9B18-4002-A98A-D5BD824AB0F5}" dt="2023-04-18T16:02:45.429" v="977" actId="207"/>
          <ac:spMkLst>
            <pc:docMk/>
            <pc:sldMk cId="747294018" sldId="264"/>
            <ac:spMk id="45" creationId="{EA8EA4CC-F01D-9B5A-019D-9BE980444DF4}"/>
          </ac:spMkLst>
        </pc:spChg>
        <pc:spChg chg="mod">
          <ac:chgData name="SUJEET NARAYAN KAMBLE 200101097" userId="dbecaada-09a2-4c29-8cd7-a4820c1be11c" providerId="ADAL" clId="{6FA34485-9B18-4002-A98A-D5BD824AB0F5}" dt="2023-04-18T16:02:45.429" v="977" actId="207"/>
          <ac:spMkLst>
            <pc:docMk/>
            <pc:sldMk cId="747294018" sldId="264"/>
            <ac:spMk id="46" creationId="{C57C7AD2-4C2D-D155-763A-2682DAA3C924}"/>
          </ac:spMkLst>
        </pc:spChg>
        <pc:spChg chg="add mod">
          <ac:chgData name="SUJEET NARAYAN KAMBLE 200101097" userId="dbecaada-09a2-4c29-8cd7-a4820c1be11c" providerId="ADAL" clId="{6FA34485-9B18-4002-A98A-D5BD824AB0F5}" dt="2023-04-18T16:02:45.429" v="977" actId="207"/>
          <ac:spMkLst>
            <pc:docMk/>
            <pc:sldMk cId="747294018" sldId="264"/>
            <ac:spMk id="56" creationId="{DD6CC99F-214A-63AB-3ECD-12BDA8DDFCF2}"/>
          </ac:spMkLst>
        </pc:spChg>
        <pc:spChg chg="add mod">
          <ac:chgData name="SUJEET NARAYAN KAMBLE 200101097" userId="dbecaada-09a2-4c29-8cd7-a4820c1be11c" providerId="ADAL" clId="{6FA34485-9B18-4002-A98A-D5BD824AB0F5}" dt="2023-04-18T16:02:45.429" v="977" actId="207"/>
          <ac:spMkLst>
            <pc:docMk/>
            <pc:sldMk cId="747294018" sldId="264"/>
            <ac:spMk id="57" creationId="{550CC161-AC5C-DDE5-383D-48F07170427F}"/>
          </ac:spMkLst>
        </pc:spChg>
        <pc:spChg chg="add mod">
          <ac:chgData name="SUJEET NARAYAN KAMBLE 200101097" userId="dbecaada-09a2-4c29-8cd7-a4820c1be11c" providerId="ADAL" clId="{6FA34485-9B18-4002-A98A-D5BD824AB0F5}" dt="2023-04-18T16:03:53.120" v="1033" actId="20577"/>
          <ac:spMkLst>
            <pc:docMk/>
            <pc:sldMk cId="747294018" sldId="264"/>
            <ac:spMk id="59" creationId="{DE8A7EA3-DBF4-3E39-2C38-A95EAC6638F4}"/>
          </ac:spMkLst>
        </pc:spChg>
        <pc:spChg chg="mod">
          <ac:chgData name="SUJEET NARAYAN KAMBLE 200101097" userId="dbecaada-09a2-4c29-8cd7-a4820c1be11c" providerId="ADAL" clId="{6FA34485-9B18-4002-A98A-D5BD824AB0F5}" dt="2023-04-18T16:07:10.096" v="1081"/>
          <ac:spMkLst>
            <pc:docMk/>
            <pc:sldMk cId="747294018" sldId="264"/>
            <ac:spMk id="62" creationId="{7AC2517C-523D-E200-9C92-5B2F42B221D0}"/>
          </ac:spMkLst>
        </pc:spChg>
        <pc:spChg chg="mod">
          <ac:chgData name="SUJEET NARAYAN KAMBLE 200101097" userId="dbecaada-09a2-4c29-8cd7-a4820c1be11c" providerId="ADAL" clId="{6FA34485-9B18-4002-A98A-D5BD824AB0F5}" dt="2023-04-18T16:07:10.096" v="1081"/>
          <ac:spMkLst>
            <pc:docMk/>
            <pc:sldMk cId="747294018" sldId="264"/>
            <ac:spMk id="63" creationId="{902CBC75-E7ED-5FAE-677C-F17081A7FEBB}"/>
          </ac:spMkLst>
        </pc:spChg>
        <pc:spChg chg="mod">
          <ac:chgData name="SUJEET NARAYAN KAMBLE 200101097" userId="dbecaada-09a2-4c29-8cd7-a4820c1be11c" providerId="ADAL" clId="{6FA34485-9B18-4002-A98A-D5BD824AB0F5}" dt="2023-04-18T16:07:10.096" v="1081"/>
          <ac:spMkLst>
            <pc:docMk/>
            <pc:sldMk cId="747294018" sldId="264"/>
            <ac:spMk id="64" creationId="{3A3903E7-A2D0-615D-E192-5928DC3BD7DA}"/>
          </ac:spMkLst>
        </pc:spChg>
        <pc:spChg chg="mod">
          <ac:chgData name="SUJEET NARAYAN KAMBLE 200101097" userId="dbecaada-09a2-4c29-8cd7-a4820c1be11c" providerId="ADAL" clId="{6FA34485-9B18-4002-A98A-D5BD824AB0F5}" dt="2023-04-18T16:07:10.096" v="1081"/>
          <ac:spMkLst>
            <pc:docMk/>
            <pc:sldMk cId="747294018" sldId="264"/>
            <ac:spMk id="65" creationId="{FCDC94F6-24DA-8B79-A530-83D3780B16FD}"/>
          </ac:spMkLst>
        </pc:spChg>
        <pc:spChg chg="mod">
          <ac:chgData name="SUJEET NARAYAN KAMBLE 200101097" userId="dbecaada-09a2-4c29-8cd7-a4820c1be11c" providerId="ADAL" clId="{6FA34485-9B18-4002-A98A-D5BD824AB0F5}" dt="2023-04-18T16:07:10.096" v="1081"/>
          <ac:spMkLst>
            <pc:docMk/>
            <pc:sldMk cId="747294018" sldId="264"/>
            <ac:spMk id="66" creationId="{7829EE6E-A89F-4E3F-F27C-7548D41CB890}"/>
          </ac:spMkLst>
        </pc:spChg>
        <pc:spChg chg="mod">
          <ac:chgData name="SUJEET NARAYAN KAMBLE 200101097" userId="dbecaada-09a2-4c29-8cd7-a4820c1be11c" providerId="ADAL" clId="{6FA34485-9B18-4002-A98A-D5BD824AB0F5}" dt="2023-04-18T16:07:10.096" v="1081"/>
          <ac:spMkLst>
            <pc:docMk/>
            <pc:sldMk cId="747294018" sldId="264"/>
            <ac:spMk id="67" creationId="{293B94E5-B5E8-5257-2255-FC5FDFB26403}"/>
          </ac:spMkLst>
        </pc:spChg>
        <pc:grpChg chg="add mod">
          <ac:chgData name="SUJEET NARAYAN KAMBLE 200101097" userId="dbecaada-09a2-4c29-8cd7-a4820c1be11c" providerId="ADAL" clId="{6FA34485-9B18-4002-A98A-D5BD824AB0F5}" dt="2023-04-18T16:01:41.676" v="968"/>
          <ac:grpSpMkLst>
            <pc:docMk/>
            <pc:sldMk cId="747294018" sldId="264"/>
            <ac:grpSpMk id="2" creationId="{31BAFB34-9531-C3F8-E404-A3FE1997BCC1}"/>
          </ac:grpSpMkLst>
        </pc:grpChg>
        <pc:grpChg chg="add del mod">
          <ac:chgData name="SUJEET NARAYAN KAMBLE 200101097" userId="dbecaada-09a2-4c29-8cd7-a4820c1be11c" providerId="ADAL" clId="{6FA34485-9B18-4002-A98A-D5BD824AB0F5}" dt="2023-04-18T16:02:25.044" v="974"/>
          <ac:grpSpMkLst>
            <pc:docMk/>
            <pc:sldMk cId="747294018" sldId="264"/>
            <ac:grpSpMk id="21" creationId="{AA0C605A-4B0C-F849-C8AA-3A02AA15E773}"/>
          </ac:grpSpMkLst>
        </pc:grpChg>
        <pc:grpChg chg="add mod">
          <ac:chgData name="SUJEET NARAYAN KAMBLE 200101097" userId="dbecaada-09a2-4c29-8cd7-a4820c1be11c" providerId="ADAL" clId="{6FA34485-9B18-4002-A98A-D5BD824AB0F5}" dt="2023-04-18T16:02:45.429" v="977" actId="207"/>
          <ac:grpSpMkLst>
            <pc:docMk/>
            <pc:sldMk cId="747294018" sldId="264"/>
            <ac:grpSpMk id="40" creationId="{6D953AF0-3585-B56C-F7E1-3ED28513DD41}"/>
          </ac:grpSpMkLst>
        </pc:grpChg>
        <pc:grpChg chg="add del mod">
          <ac:chgData name="SUJEET NARAYAN KAMBLE 200101097" userId="dbecaada-09a2-4c29-8cd7-a4820c1be11c" providerId="ADAL" clId="{6FA34485-9B18-4002-A98A-D5BD824AB0F5}" dt="2023-04-18T16:07:11.757" v="1082"/>
          <ac:grpSpMkLst>
            <pc:docMk/>
            <pc:sldMk cId="747294018" sldId="264"/>
            <ac:grpSpMk id="61" creationId="{DBBEFF67-4A06-3959-AFA0-ADD9CC13EF37}"/>
          </ac:grpSpMkLst>
        </pc:grpChg>
        <pc:graphicFrameChg chg="add mod modGraphic">
          <ac:chgData name="SUJEET NARAYAN KAMBLE 200101097" userId="dbecaada-09a2-4c29-8cd7-a4820c1be11c" providerId="ADAL" clId="{6FA34485-9B18-4002-A98A-D5BD824AB0F5}" dt="2023-04-18T16:06:17.043" v="1056" actId="122"/>
          <ac:graphicFrameMkLst>
            <pc:docMk/>
            <pc:sldMk cId="747294018" sldId="264"/>
            <ac:graphicFrameMk id="60" creationId="{CBE54BC9-D044-DAE1-7D87-EEA26B68F4C1}"/>
          </ac:graphicFrameMkLst>
        </pc:graphicFrameChg>
        <pc:cxnChg chg="mod">
          <ac:chgData name="SUJEET NARAYAN KAMBLE 200101097" userId="dbecaada-09a2-4c29-8cd7-a4820c1be11c" providerId="ADAL" clId="{6FA34485-9B18-4002-A98A-D5BD824AB0F5}" dt="2023-04-18T16:01:41.676" v="968"/>
          <ac:cxnSpMkLst>
            <pc:docMk/>
            <pc:sldMk cId="747294018" sldId="264"/>
            <ac:cxnSpMk id="9" creationId="{655D6136-BABD-68BC-59F0-B93032B8D0EA}"/>
          </ac:cxnSpMkLst>
        </pc:cxnChg>
        <pc:cxnChg chg="mod">
          <ac:chgData name="SUJEET NARAYAN KAMBLE 200101097" userId="dbecaada-09a2-4c29-8cd7-a4820c1be11c" providerId="ADAL" clId="{6FA34485-9B18-4002-A98A-D5BD824AB0F5}" dt="2023-04-18T16:01:41.676" v="968"/>
          <ac:cxnSpMkLst>
            <pc:docMk/>
            <pc:sldMk cId="747294018" sldId="264"/>
            <ac:cxnSpMk id="10" creationId="{6B7BDC22-BD61-AF98-9AFC-28DD4A0042B5}"/>
          </ac:cxnSpMkLst>
        </pc:cxnChg>
        <pc:cxnChg chg="mod">
          <ac:chgData name="SUJEET NARAYAN KAMBLE 200101097" userId="dbecaada-09a2-4c29-8cd7-a4820c1be11c" providerId="ADAL" clId="{6FA34485-9B18-4002-A98A-D5BD824AB0F5}" dt="2023-04-18T16:01:41.676" v="968"/>
          <ac:cxnSpMkLst>
            <pc:docMk/>
            <pc:sldMk cId="747294018" sldId="264"/>
            <ac:cxnSpMk id="11" creationId="{6B6A7F3A-92A9-11D4-8750-0A4565315CF0}"/>
          </ac:cxnSpMkLst>
        </pc:cxnChg>
        <pc:cxnChg chg="mod">
          <ac:chgData name="SUJEET NARAYAN KAMBLE 200101097" userId="dbecaada-09a2-4c29-8cd7-a4820c1be11c" providerId="ADAL" clId="{6FA34485-9B18-4002-A98A-D5BD824AB0F5}" dt="2023-04-18T16:01:41.676" v="968"/>
          <ac:cxnSpMkLst>
            <pc:docMk/>
            <pc:sldMk cId="747294018" sldId="264"/>
            <ac:cxnSpMk id="12" creationId="{C56E28C6-115F-3D21-47DD-47BD130BF336}"/>
          </ac:cxnSpMkLst>
        </pc:cxnChg>
        <pc:cxnChg chg="mod">
          <ac:chgData name="SUJEET NARAYAN KAMBLE 200101097" userId="dbecaada-09a2-4c29-8cd7-a4820c1be11c" providerId="ADAL" clId="{6FA34485-9B18-4002-A98A-D5BD824AB0F5}" dt="2023-04-18T16:01:41.676" v="968"/>
          <ac:cxnSpMkLst>
            <pc:docMk/>
            <pc:sldMk cId="747294018" sldId="264"/>
            <ac:cxnSpMk id="13" creationId="{55BD8AE1-3A88-5AC3-869F-9AF77453DBE6}"/>
          </ac:cxnSpMkLst>
        </pc:cxnChg>
        <pc:cxnChg chg="mod">
          <ac:chgData name="SUJEET NARAYAN KAMBLE 200101097" userId="dbecaada-09a2-4c29-8cd7-a4820c1be11c" providerId="ADAL" clId="{6FA34485-9B18-4002-A98A-D5BD824AB0F5}" dt="2023-04-18T16:01:41.676" v="968"/>
          <ac:cxnSpMkLst>
            <pc:docMk/>
            <pc:sldMk cId="747294018" sldId="264"/>
            <ac:cxnSpMk id="14" creationId="{7FE94F5A-EF39-8F9F-6B59-1DDDC2349756}"/>
          </ac:cxnSpMkLst>
        </pc:cxnChg>
        <pc:cxnChg chg="mod">
          <ac:chgData name="SUJEET NARAYAN KAMBLE 200101097" userId="dbecaada-09a2-4c29-8cd7-a4820c1be11c" providerId="ADAL" clId="{6FA34485-9B18-4002-A98A-D5BD824AB0F5}" dt="2023-04-18T16:01:41.676" v="968"/>
          <ac:cxnSpMkLst>
            <pc:docMk/>
            <pc:sldMk cId="747294018" sldId="264"/>
            <ac:cxnSpMk id="15" creationId="{7D551BE3-B910-F04A-4CCC-2903E6F26403}"/>
          </ac:cxnSpMkLst>
        </pc:cxnChg>
        <pc:cxnChg chg="add mod">
          <ac:chgData name="SUJEET NARAYAN KAMBLE 200101097" userId="dbecaada-09a2-4c29-8cd7-a4820c1be11c" providerId="ADAL" clId="{6FA34485-9B18-4002-A98A-D5BD824AB0F5}" dt="2023-04-18T16:01:41.676" v="968"/>
          <ac:cxnSpMkLst>
            <pc:docMk/>
            <pc:sldMk cId="747294018" sldId="264"/>
            <ac:cxnSpMk id="16" creationId="{73627CA1-CE34-DA8C-A2B2-33118D6BE49D}"/>
          </ac:cxnSpMkLst>
        </pc:cxnChg>
        <pc:cxnChg chg="add mod">
          <ac:chgData name="SUJEET NARAYAN KAMBLE 200101097" userId="dbecaada-09a2-4c29-8cd7-a4820c1be11c" providerId="ADAL" clId="{6FA34485-9B18-4002-A98A-D5BD824AB0F5}" dt="2023-04-18T16:01:41.676" v="968"/>
          <ac:cxnSpMkLst>
            <pc:docMk/>
            <pc:sldMk cId="747294018" sldId="264"/>
            <ac:cxnSpMk id="17" creationId="{D840BE60-6F0A-DAB9-E35F-199E0113C95B}"/>
          </ac:cxnSpMkLst>
        </pc:cxnChg>
        <pc:cxnChg chg="add mod">
          <ac:chgData name="SUJEET NARAYAN KAMBLE 200101097" userId="dbecaada-09a2-4c29-8cd7-a4820c1be11c" providerId="ADAL" clId="{6FA34485-9B18-4002-A98A-D5BD824AB0F5}" dt="2023-04-18T16:01:41.676" v="968"/>
          <ac:cxnSpMkLst>
            <pc:docMk/>
            <pc:sldMk cId="747294018" sldId="264"/>
            <ac:cxnSpMk id="20" creationId="{7E6C15CB-C943-6186-453C-D12ED436300A}"/>
          </ac:cxnSpMkLst>
        </pc:cxnChg>
        <pc:cxnChg chg="mod">
          <ac:chgData name="SUJEET NARAYAN KAMBLE 200101097" userId="dbecaada-09a2-4c29-8cd7-a4820c1be11c" providerId="ADAL" clId="{6FA34485-9B18-4002-A98A-D5BD824AB0F5}" dt="2023-04-18T16:02:13.371" v="971"/>
          <ac:cxnSpMkLst>
            <pc:docMk/>
            <pc:sldMk cId="747294018" sldId="264"/>
            <ac:cxnSpMk id="28" creationId="{110F87C3-CD72-156B-2427-2C455A64ED0F}"/>
          </ac:cxnSpMkLst>
        </pc:cxnChg>
        <pc:cxnChg chg="mod">
          <ac:chgData name="SUJEET NARAYAN KAMBLE 200101097" userId="dbecaada-09a2-4c29-8cd7-a4820c1be11c" providerId="ADAL" clId="{6FA34485-9B18-4002-A98A-D5BD824AB0F5}" dt="2023-04-18T16:02:13.371" v="971"/>
          <ac:cxnSpMkLst>
            <pc:docMk/>
            <pc:sldMk cId="747294018" sldId="264"/>
            <ac:cxnSpMk id="29" creationId="{9D8BA10B-20F8-DFC7-B5C6-56248C590E57}"/>
          </ac:cxnSpMkLst>
        </pc:cxnChg>
        <pc:cxnChg chg="mod">
          <ac:chgData name="SUJEET NARAYAN KAMBLE 200101097" userId="dbecaada-09a2-4c29-8cd7-a4820c1be11c" providerId="ADAL" clId="{6FA34485-9B18-4002-A98A-D5BD824AB0F5}" dt="2023-04-18T16:02:13.371" v="971"/>
          <ac:cxnSpMkLst>
            <pc:docMk/>
            <pc:sldMk cId="747294018" sldId="264"/>
            <ac:cxnSpMk id="30" creationId="{B9384B8A-82D6-5F8D-F3AE-F30E113BFF3F}"/>
          </ac:cxnSpMkLst>
        </pc:cxnChg>
        <pc:cxnChg chg="mod">
          <ac:chgData name="SUJEET NARAYAN KAMBLE 200101097" userId="dbecaada-09a2-4c29-8cd7-a4820c1be11c" providerId="ADAL" clId="{6FA34485-9B18-4002-A98A-D5BD824AB0F5}" dt="2023-04-18T16:02:13.371" v="971"/>
          <ac:cxnSpMkLst>
            <pc:docMk/>
            <pc:sldMk cId="747294018" sldId="264"/>
            <ac:cxnSpMk id="31" creationId="{8E4DB47F-C7D3-1AFE-26ED-86F981E8459A}"/>
          </ac:cxnSpMkLst>
        </pc:cxnChg>
        <pc:cxnChg chg="mod">
          <ac:chgData name="SUJEET NARAYAN KAMBLE 200101097" userId="dbecaada-09a2-4c29-8cd7-a4820c1be11c" providerId="ADAL" clId="{6FA34485-9B18-4002-A98A-D5BD824AB0F5}" dt="2023-04-18T16:02:13.371" v="971"/>
          <ac:cxnSpMkLst>
            <pc:docMk/>
            <pc:sldMk cId="747294018" sldId="264"/>
            <ac:cxnSpMk id="32" creationId="{C29207EF-E82E-8584-5809-CB988576873B}"/>
          </ac:cxnSpMkLst>
        </pc:cxnChg>
        <pc:cxnChg chg="mod">
          <ac:chgData name="SUJEET NARAYAN KAMBLE 200101097" userId="dbecaada-09a2-4c29-8cd7-a4820c1be11c" providerId="ADAL" clId="{6FA34485-9B18-4002-A98A-D5BD824AB0F5}" dt="2023-04-18T16:02:13.371" v="971"/>
          <ac:cxnSpMkLst>
            <pc:docMk/>
            <pc:sldMk cId="747294018" sldId="264"/>
            <ac:cxnSpMk id="33" creationId="{8BECEDF8-8349-A7FF-A650-6572C56FF0D5}"/>
          </ac:cxnSpMkLst>
        </pc:cxnChg>
        <pc:cxnChg chg="mod">
          <ac:chgData name="SUJEET NARAYAN KAMBLE 200101097" userId="dbecaada-09a2-4c29-8cd7-a4820c1be11c" providerId="ADAL" clId="{6FA34485-9B18-4002-A98A-D5BD824AB0F5}" dt="2023-04-18T16:02:13.371" v="971"/>
          <ac:cxnSpMkLst>
            <pc:docMk/>
            <pc:sldMk cId="747294018" sldId="264"/>
            <ac:cxnSpMk id="34" creationId="{57A9317C-DB8B-8693-C9EA-A910F3BF598B}"/>
          </ac:cxnSpMkLst>
        </pc:cxnChg>
        <pc:cxnChg chg="add del mod">
          <ac:chgData name="SUJEET NARAYAN KAMBLE 200101097" userId="dbecaada-09a2-4c29-8cd7-a4820c1be11c" providerId="ADAL" clId="{6FA34485-9B18-4002-A98A-D5BD824AB0F5}" dt="2023-04-18T16:02:25.044" v="974"/>
          <ac:cxnSpMkLst>
            <pc:docMk/>
            <pc:sldMk cId="747294018" sldId="264"/>
            <ac:cxnSpMk id="35" creationId="{1B8C966A-57A5-4569-866B-848992318362}"/>
          </ac:cxnSpMkLst>
        </pc:cxnChg>
        <pc:cxnChg chg="add del mod">
          <ac:chgData name="SUJEET NARAYAN KAMBLE 200101097" userId="dbecaada-09a2-4c29-8cd7-a4820c1be11c" providerId="ADAL" clId="{6FA34485-9B18-4002-A98A-D5BD824AB0F5}" dt="2023-04-18T16:02:25.044" v="974"/>
          <ac:cxnSpMkLst>
            <pc:docMk/>
            <pc:sldMk cId="747294018" sldId="264"/>
            <ac:cxnSpMk id="36" creationId="{1CBF2F72-F114-4F9A-F954-6259D22BD3FE}"/>
          </ac:cxnSpMkLst>
        </pc:cxnChg>
        <pc:cxnChg chg="add del mod">
          <ac:chgData name="SUJEET NARAYAN KAMBLE 200101097" userId="dbecaada-09a2-4c29-8cd7-a4820c1be11c" providerId="ADAL" clId="{6FA34485-9B18-4002-A98A-D5BD824AB0F5}" dt="2023-04-18T16:02:25.044" v="974"/>
          <ac:cxnSpMkLst>
            <pc:docMk/>
            <pc:sldMk cId="747294018" sldId="264"/>
            <ac:cxnSpMk id="39" creationId="{BC76BB14-E016-2690-1798-AB4288413AFC}"/>
          </ac:cxnSpMkLst>
        </pc:cxnChg>
        <pc:cxnChg chg="mod">
          <ac:chgData name="SUJEET NARAYAN KAMBLE 200101097" userId="dbecaada-09a2-4c29-8cd7-a4820c1be11c" providerId="ADAL" clId="{6FA34485-9B18-4002-A98A-D5BD824AB0F5}" dt="2023-04-18T16:02:45.429" v="977" actId="207"/>
          <ac:cxnSpMkLst>
            <pc:docMk/>
            <pc:sldMk cId="747294018" sldId="264"/>
            <ac:cxnSpMk id="47" creationId="{D678778D-A13F-AAE1-5EC7-A9F9E1BDD2DB}"/>
          </ac:cxnSpMkLst>
        </pc:cxnChg>
        <pc:cxnChg chg="mod">
          <ac:chgData name="SUJEET NARAYAN KAMBLE 200101097" userId="dbecaada-09a2-4c29-8cd7-a4820c1be11c" providerId="ADAL" clId="{6FA34485-9B18-4002-A98A-D5BD824AB0F5}" dt="2023-04-18T16:02:45.429" v="977" actId="207"/>
          <ac:cxnSpMkLst>
            <pc:docMk/>
            <pc:sldMk cId="747294018" sldId="264"/>
            <ac:cxnSpMk id="48" creationId="{1E620F7E-69EE-ED75-38C6-3B29A92F6DEE}"/>
          </ac:cxnSpMkLst>
        </pc:cxnChg>
        <pc:cxnChg chg="mod">
          <ac:chgData name="SUJEET NARAYAN KAMBLE 200101097" userId="dbecaada-09a2-4c29-8cd7-a4820c1be11c" providerId="ADAL" clId="{6FA34485-9B18-4002-A98A-D5BD824AB0F5}" dt="2023-04-18T16:02:45.429" v="977" actId="207"/>
          <ac:cxnSpMkLst>
            <pc:docMk/>
            <pc:sldMk cId="747294018" sldId="264"/>
            <ac:cxnSpMk id="49" creationId="{5E371EE7-FD98-4518-70AA-BB9F5D48E979}"/>
          </ac:cxnSpMkLst>
        </pc:cxnChg>
        <pc:cxnChg chg="mod">
          <ac:chgData name="SUJEET NARAYAN KAMBLE 200101097" userId="dbecaada-09a2-4c29-8cd7-a4820c1be11c" providerId="ADAL" clId="{6FA34485-9B18-4002-A98A-D5BD824AB0F5}" dt="2023-04-18T16:02:45.429" v="977" actId="207"/>
          <ac:cxnSpMkLst>
            <pc:docMk/>
            <pc:sldMk cId="747294018" sldId="264"/>
            <ac:cxnSpMk id="50" creationId="{F79C81EB-92B1-2D70-599B-F89318BCC610}"/>
          </ac:cxnSpMkLst>
        </pc:cxnChg>
        <pc:cxnChg chg="mod">
          <ac:chgData name="SUJEET NARAYAN KAMBLE 200101097" userId="dbecaada-09a2-4c29-8cd7-a4820c1be11c" providerId="ADAL" clId="{6FA34485-9B18-4002-A98A-D5BD824AB0F5}" dt="2023-04-18T16:02:45.429" v="977" actId="207"/>
          <ac:cxnSpMkLst>
            <pc:docMk/>
            <pc:sldMk cId="747294018" sldId="264"/>
            <ac:cxnSpMk id="51" creationId="{59F0E594-FE2D-D5E2-B322-31357B6F53C9}"/>
          </ac:cxnSpMkLst>
        </pc:cxnChg>
        <pc:cxnChg chg="mod">
          <ac:chgData name="SUJEET NARAYAN KAMBLE 200101097" userId="dbecaada-09a2-4c29-8cd7-a4820c1be11c" providerId="ADAL" clId="{6FA34485-9B18-4002-A98A-D5BD824AB0F5}" dt="2023-04-18T16:02:45.429" v="977" actId="207"/>
          <ac:cxnSpMkLst>
            <pc:docMk/>
            <pc:sldMk cId="747294018" sldId="264"/>
            <ac:cxnSpMk id="52" creationId="{D0412785-7A2F-FE00-3EE2-D16F541CF4A9}"/>
          </ac:cxnSpMkLst>
        </pc:cxnChg>
        <pc:cxnChg chg="mod">
          <ac:chgData name="SUJEET NARAYAN KAMBLE 200101097" userId="dbecaada-09a2-4c29-8cd7-a4820c1be11c" providerId="ADAL" clId="{6FA34485-9B18-4002-A98A-D5BD824AB0F5}" dt="2023-04-18T16:02:45.429" v="977" actId="207"/>
          <ac:cxnSpMkLst>
            <pc:docMk/>
            <pc:sldMk cId="747294018" sldId="264"/>
            <ac:cxnSpMk id="53" creationId="{A73F37D4-05D3-33C6-9124-06F66550F670}"/>
          </ac:cxnSpMkLst>
        </pc:cxnChg>
        <pc:cxnChg chg="add mod">
          <ac:chgData name="SUJEET NARAYAN KAMBLE 200101097" userId="dbecaada-09a2-4c29-8cd7-a4820c1be11c" providerId="ADAL" clId="{6FA34485-9B18-4002-A98A-D5BD824AB0F5}" dt="2023-04-18T16:02:31.668" v="976" actId="1076"/>
          <ac:cxnSpMkLst>
            <pc:docMk/>
            <pc:sldMk cId="747294018" sldId="264"/>
            <ac:cxnSpMk id="54" creationId="{BF19A81F-4011-9094-AEAA-57707FE58A75}"/>
          </ac:cxnSpMkLst>
        </pc:cxnChg>
        <pc:cxnChg chg="add mod">
          <ac:chgData name="SUJEET NARAYAN KAMBLE 200101097" userId="dbecaada-09a2-4c29-8cd7-a4820c1be11c" providerId="ADAL" clId="{6FA34485-9B18-4002-A98A-D5BD824AB0F5}" dt="2023-04-18T16:02:31.668" v="976" actId="1076"/>
          <ac:cxnSpMkLst>
            <pc:docMk/>
            <pc:sldMk cId="747294018" sldId="264"/>
            <ac:cxnSpMk id="55" creationId="{A981A454-8F4A-9FDF-2736-6BC5D4172579}"/>
          </ac:cxnSpMkLst>
        </pc:cxnChg>
        <pc:cxnChg chg="add mod">
          <ac:chgData name="SUJEET NARAYAN KAMBLE 200101097" userId="dbecaada-09a2-4c29-8cd7-a4820c1be11c" providerId="ADAL" clId="{6FA34485-9B18-4002-A98A-D5BD824AB0F5}" dt="2023-04-18T16:02:31.668" v="976" actId="1076"/>
          <ac:cxnSpMkLst>
            <pc:docMk/>
            <pc:sldMk cId="747294018" sldId="264"/>
            <ac:cxnSpMk id="58" creationId="{E478542F-C74E-E393-99D9-A7B91876E740}"/>
          </ac:cxnSpMkLst>
        </pc:cxnChg>
        <pc:cxnChg chg="mod">
          <ac:chgData name="SUJEET NARAYAN KAMBLE 200101097" userId="dbecaada-09a2-4c29-8cd7-a4820c1be11c" providerId="ADAL" clId="{6FA34485-9B18-4002-A98A-D5BD824AB0F5}" dt="2023-04-18T16:07:10.096" v="1081"/>
          <ac:cxnSpMkLst>
            <pc:docMk/>
            <pc:sldMk cId="747294018" sldId="264"/>
            <ac:cxnSpMk id="68" creationId="{5BD62B9B-CAAE-839B-0F0D-85CCE19CDD56}"/>
          </ac:cxnSpMkLst>
        </pc:cxnChg>
        <pc:cxnChg chg="mod">
          <ac:chgData name="SUJEET NARAYAN KAMBLE 200101097" userId="dbecaada-09a2-4c29-8cd7-a4820c1be11c" providerId="ADAL" clId="{6FA34485-9B18-4002-A98A-D5BD824AB0F5}" dt="2023-04-18T16:07:10.096" v="1081"/>
          <ac:cxnSpMkLst>
            <pc:docMk/>
            <pc:sldMk cId="747294018" sldId="264"/>
            <ac:cxnSpMk id="69" creationId="{B7F24D8D-18AA-9361-7CCA-11577662B586}"/>
          </ac:cxnSpMkLst>
        </pc:cxnChg>
        <pc:cxnChg chg="mod">
          <ac:chgData name="SUJEET NARAYAN KAMBLE 200101097" userId="dbecaada-09a2-4c29-8cd7-a4820c1be11c" providerId="ADAL" clId="{6FA34485-9B18-4002-A98A-D5BD824AB0F5}" dt="2023-04-18T16:07:10.096" v="1081"/>
          <ac:cxnSpMkLst>
            <pc:docMk/>
            <pc:sldMk cId="747294018" sldId="264"/>
            <ac:cxnSpMk id="70" creationId="{87CD66AF-6CCB-C25B-5EB0-DE0C17C63861}"/>
          </ac:cxnSpMkLst>
        </pc:cxnChg>
        <pc:cxnChg chg="mod">
          <ac:chgData name="SUJEET NARAYAN KAMBLE 200101097" userId="dbecaada-09a2-4c29-8cd7-a4820c1be11c" providerId="ADAL" clId="{6FA34485-9B18-4002-A98A-D5BD824AB0F5}" dt="2023-04-18T16:07:10.096" v="1081"/>
          <ac:cxnSpMkLst>
            <pc:docMk/>
            <pc:sldMk cId="747294018" sldId="264"/>
            <ac:cxnSpMk id="71" creationId="{D45B937C-87DD-ACED-D4E5-80D533371462}"/>
          </ac:cxnSpMkLst>
        </pc:cxnChg>
        <pc:cxnChg chg="mod">
          <ac:chgData name="SUJEET NARAYAN KAMBLE 200101097" userId="dbecaada-09a2-4c29-8cd7-a4820c1be11c" providerId="ADAL" clId="{6FA34485-9B18-4002-A98A-D5BD824AB0F5}" dt="2023-04-18T16:07:10.096" v="1081"/>
          <ac:cxnSpMkLst>
            <pc:docMk/>
            <pc:sldMk cId="747294018" sldId="264"/>
            <ac:cxnSpMk id="72" creationId="{5A9D0B7F-48C4-2834-5B1C-03A3AA850573}"/>
          </ac:cxnSpMkLst>
        </pc:cxnChg>
        <pc:cxnChg chg="mod">
          <ac:chgData name="SUJEET NARAYAN KAMBLE 200101097" userId="dbecaada-09a2-4c29-8cd7-a4820c1be11c" providerId="ADAL" clId="{6FA34485-9B18-4002-A98A-D5BD824AB0F5}" dt="2023-04-18T16:07:10.096" v="1081"/>
          <ac:cxnSpMkLst>
            <pc:docMk/>
            <pc:sldMk cId="747294018" sldId="264"/>
            <ac:cxnSpMk id="73" creationId="{B4826C54-38D6-609F-8120-E0FE7AF72D7F}"/>
          </ac:cxnSpMkLst>
        </pc:cxnChg>
        <pc:cxnChg chg="mod">
          <ac:chgData name="SUJEET NARAYAN KAMBLE 200101097" userId="dbecaada-09a2-4c29-8cd7-a4820c1be11c" providerId="ADAL" clId="{6FA34485-9B18-4002-A98A-D5BD824AB0F5}" dt="2023-04-18T16:07:10.096" v="1081"/>
          <ac:cxnSpMkLst>
            <pc:docMk/>
            <pc:sldMk cId="747294018" sldId="264"/>
            <ac:cxnSpMk id="74" creationId="{E9C78348-345F-41AD-416C-4DA30CAAB1A3}"/>
          </ac:cxnSpMkLst>
        </pc:cxnChg>
      </pc:sldChg>
      <pc:sldChg chg="addSp delSp modSp new mod">
        <pc:chgData name="SUJEET NARAYAN KAMBLE 200101097" userId="dbecaada-09a2-4c29-8cd7-a4820c1be11c" providerId="ADAL" clId="{6FA34485-9B18-4002-A98A-D5BD824AB0F5}" dt="2023-04-18T16:12:26.460" v="1330" actId="20577"/>
        <pc:sldMkLst>
          <pc:docMk/>
          <pc:sldMk cId="2821910264" sldId="265"/>
        </pc:sldMkLst>
        <pc:spChg chg="add mod">
          <ac:chgData name="SUJEET NARAYAN KAMBLE 200101097" userId="dbecaada-09a2-4c29-8cd7-a4820c1be11c" providerId="ADAL" clId="{6FA34485-9B18-4002-A98A-D5BD824AB0F5}" dt="2023-04-18T16:06:43.725" v="1078" actId="20577"/>
          <ac:spMkLst>
            <pc:docMk/>
            <pc:sldMk cId="2821910264" sldId="265"/>
            <ac:spMk id="2" creationId="{5140EA3D-CEF8-1212-91BA-4023CC43EBE3}"/>
          </ac:spMkLst>
        </pc:spChg>
        <pc:spChg chg="mod">
          <ac:chgData name="SUJEET NARAYAN KAMBLE 200101097" userId="dbecaada-09a2-4c29-8cd7-a4820c1be11c" providerId="ADAL" clId="{6FA34485-9B18-4002-A98A-D5BD824AB0F5}" dt="2023-04-18T16:07:02.133" v="1079"/>
          <ac:spMkLst>
            <pc:docMk/>
            <pc:sldMk cId="2821910264" sldId="265"/>
            <ac:spMk id="4" creationId="{B2F8CB79-7214-B6F7-D07B-7D2CECDEC5E6}"/>
          </ac:spMkLst>
        </pc:spChg>
        <pc:spChg chg="mod">
          <ac:chgData name="SUJEET NARAYAN KAMBLE 200101097" userId="dbecaada-09a2-4c29-8cd7-a4820c1be11c" providerId="ADAL" clId="{6FA34485-9B18-4002-A98A-D5BD824AB0F5}" dt="2023-04-18T16:07:02.133" v="1079"/>
          <ac:spMkLst>
            <pc:docMk/>
            <pc:sldMk cId="2821910264" sldId="265"/>
            <ac:spMk id="5" creationId="{88137183-D5E9-87AA-2A5C-2374C586BA7A}"/>
          </ac:spMkLst>
        </pc:spChg>
        <pc:spChg chg="mod">
          <ac:chgData name="SUJEET NARAYAN KAMBLE 200101097" userId="dbecaada-09a2-4c29-8cd7-a4820c1be11c" providerId="ADAL" clId="{6FA34485-9B18-4002-A98A-D5BD824AB0F5}" dt="2023-04-18T16:07:02.133" v="1079"/>
          <ac:spMkLst>
            <pc:docMk/>
            <pc:sldMk cId="2821910264" sldId="265"/>
            <ac:spMk id="6" creationId="{A6DB1859-9B31-C0ED-32C1-34D8F4EA84D0}"/>
          </ac:spMkLst>
        </pc:spChg>
        <pc:spChg chg="mod">
          <ac:chgData name="SUJEET NARAYAN KAMBLE 200101097" userId="dbecaada-09a2-4c29-8cd7-a4820c1be11c" providerId="ADAL" clId="{6FA34485-9B18-4002-A98A-D5BD824AB0F5}" dt="2023-04-18T16:07:02.133" v="1079"/>
          <ac:spMkLst>
            <pc:docMk/>
            <pc:sldMk cId="2821910264" sldId="265"/>
            <ac:spMk id="7" creationId="{AFB5ABB5-4F1B-A689-E5EC-3922EB96F8EF}"/>
          </ac:spMkLst>
        </pc:spChg>
        <pc:spChg chg="mod">
          <ac:chgData name="SUJEET NARAYAN KAMBLE 200101097" userId="dbecaada-09a2-4c29-8cd7-a4820c1be11c" providerId="ADAL" clId="{6FA34485-9B18-4002-A98A-D5BD824AB0F5}" dt="2023-04-18T16:07:02.133" v="1079"/>
          <ac:spMkLst>
            <pc:docMk/>
            <pc:sldMk cId="2821910264" sldId="265"/>
            <ac:spMk id="8" creationId="{4AA684BA-4734-F35E-E779-29CC425AFDE0}"/>
          </ac:spMkLst>
        </pc:spChg>
        <pc:spChg chg="mod">
          <ac:chgData name="SUJEET NARAYAN KAMBLE 200101097" userId="dbecaada-09a2-4c29-8cd7-a4820c1be11c" providerId="ADAL" clId="{6FA34485-9B18-4002-A98A-D5BD824AB0F5}" dt="2023-04-18T16:07:02.133" v="1079"/>
          <ac:spMkLst>
            <pc:docMk/>
            <pc:sldMk cId="2821910264" sldId="265"/>
            <ac:spMk id="9" creationId="{79FF648A-2330-F56A-6006-79213620BA7D}"/>
          </ac:spMkLst>
        </pc:spChg>
        <pc:spChg chg="mod">
          <ac:chgData name="SUJEET NARAYAN KAMBLE 200101097" userId="dbecaada-09a2-4c29-8cd7-a4820c1be11c" providerId="ADAL" clId="{6FA34485-9B18-4002-A98A-D5BD824AB0F5}" dt="2023-04-18T16:07:24.840" v="1083"/>
          <ac:spMkLst>
            <pc:docMk/>
            <pc:sldMk cId="2821910264" sldId="265"/>
            <ac:spMk id="18" creationId="{20015236-085A-08A3-6AAD-F22C3A3ADDD7}"/>
          </ac:spMkLst>
        </pc:spChg>
        <pc:spChg chg="mod">
          <ac:chgData name="SUJEET NARAYAN KAMBLE 200101097" userId="dbecaada-09a2-4c29-8cd7-a4820c1be11c" providerId="ADAL" clId="{6FA34485-9B18-4002-A98A-D5BD824AB0F5}" dt="2023-04-18T16:07:24.840" v="1083"/>
          <ac:spMkLst>
            <pc:docMk/>
            <pc:sldMk cId="2821910264" sldId="265"/>
            <ac:spMk id="19" creationId="{D6A7A598-EF52-ED74-066D-21CF32D1E7B4}"/>
          </ac:spMkLst>
        </pc:spChg>
        <pc:spChg chg="mod">
          <ac:chgData name="SUJEET NARAYAN KAMBLE 200101097" userId="dbecaada-09a2-4c29-8cd7-a4820c1be11c" providerId="ADAL" clId="{6FA34485-9B18-4002-A98A-D5BD824AB0F5}" dt="2023-04-18T16:07:24.840" v="1083"/>
          <ac:spMkLst>
            <pc:docMk/>
            <pc:sldMk cId="2821910264" sldId="265"/>
            <ac:spMk id="20" creationId="{AD3A312D-6B7E-E760-F791-6A0E1DF710A8}"/>
          </ac:spMkLst>
        </pc:spChg>
        <pc:spChg chg="mod">
          <ac:chgData name="SUJEET NARAYAN KAMBLE 200101097" userId="dbecaada-09a2-4c29-8cd7-a4820c1be11c" providerId="ADAL" clId="{6FA34485-9B18-4002-A98A-D5BD824AB0F5}" dt="2023-04-18T16:07:24.840" v="1083"/>
          <ac:spMkLst>
            <pc:docMk/>
            <pc:sldMk cId="2821910264" sldId="265"/>
            <ac:spMk id="21" creationId="{4C18AC81-90E0-9CE9-C7D9-D472EB4394D5}"/>
          </ac:spMkLst>
        </pc:spChg>
        <pc:spChg chg="mod">
          <ac:chgData name="SUJEET NARAYAN KAMBLE 200101097" userId="dbecaada-09a2-4c29-8cd7-a4820c1be11c" providerId="ADAL" clId="{6FA34485-9B18-4002-A98A-D5BD824AB0F5}" dt="2023-04-18T16:07:24.840" v="1083"/>
          <ac:spMkLst>
            <pc:docMk/>
            <pc:sldMk cId="2821910264" sldId="265"/>
            <ac:spMk id="22" creationId="{B1FCEBE5-ACEA-F62F-4FC1-0A1ECBEFF89A}"/>
          </ac:spMkLst>
        </pc:spChg>
        <pc:spChg chg="mod">
          <ac:chgData name="SUJEET NARAYAN KAMBLE 200101097" userId="dbecaada-09a2-4c29-8cd7-a4820c1be11c" providerId="ADAL" clId="{6FA34485-9B18-4002-A98A-D5BD824AB0F5}" dt="2023-04-18T16:07:24.840" v="1083"/>
          <ac:spMkLst>
            <pc:docMk/>
            <pc:sldMk cId="2821910264" sldId="265"/>
            <ac:spMk id="23" creationId="{84F0481A-C995-9B23-76F5-D424AD8FECB4}"/>
          </ac:spMkLst>
        </pc:spChg>
        <pc:spChg chg="mod">
          <ac:chgData name="SUJEET NARAYAN KAMBLE 200101097" userId="dbecaada-09a2-4c29-8cd7-a4820c1be11c" providerId="ADAL" clId="{6FA34485-9B18-4002-A98A-D5BD824AB0F5}" dt="2023-04-18T16:07:37.442" v="1085"/>
          <ac:spMkLst>
            <pc:docMk/>
            <pc:sldMk cId="2821910264" sldId="265"/>
            <ac:spMk id="35" creationId="{6DFBC541-2460-A227-0F66-4EE0958C0324}"/>
          </ac:spMkLst>
        </pc:spChg>
        <pc:spChg chg="mod">
          <ac:chgData name="SUJEET NARAYAN KAMBLE 200101097" userId="dbecaada-09a2-4c29-8cd7-a4820c1be11c" providerId="ADAL" clId="{6FA34485-9B18-4002-A98A-D5BD824AB0F5}" dt="2023-04-18T16:07:37.442" v="1085"/>
          <ac:spMkLst>
            <pc:docMk/>
            <pc:sldMk cId="2821910264" sldId="265"/>
            <ac:spMk id="36" creationId="{5ADEE156-1604-29A1-6C21-37FEBCAB1166}"/>
          </ac:spMkLst>
        </pc:spChg>
        <pc:spChg chg="mod">
          <ac:chgData name="SUJEET NARAYAN KAMBLE 200101097" userId="dbecaada-09a2-4c29-8cd7-a4820c1be11c" providerId="ADAL" clId="{6FA34485-9B18-4002-A98A-D5BD824AB0F5}" dt="2023-04-18T16:07:37.442" v="1085"/>
          <ac:spMkLst>
            <pc:docMk/>
            <pc:sldMk cId="2821910264" sldId="265"/>
            <ac:spMk id="37" creationId="{A08E9E77-203A-425F-8936-123649DF8487}"/>
          </ac:spMkLst>
        </pc:spChg>
        <pc:spChg chg="mod">
          <ac:chgData name="SUJEET NARAYAN KAMBLE 200101097" userId="dbecaada-09a2-4c29-8cd7-a4820c1be11c" providerId="ADAL" clId="{6FA34485-9B18-4002-A98A-D5BD824AB0F5}" dt="2023-04-18T16:07:37.442" v="1085"/>
          <ac:spMkLst>
            <pc:docMk/>
            <pc:sldMk cId="2821910264" sldId="265"/>
            <ac:spMk id="38" creationId="{0734F511-CCFF-4AD0-80E2-188BD7F6973E}"/>
          </ac:spMkLst>
        </pc:spChg>
        <pc:spChg chg="mod">
          <ac:chgData name="SUJEET NARAYAN KAMBLE 200101097" userId="dbecaada-09a2-4c29-8cd7-a4820c1be11c" providerId="ADAL" clId="{6FA34485-9B18-4002-A98A-D5BD824AB0F5}" dt="2023-04-18T16:07:37.442" v="1085"/>
          <ac:spMkLst>
            <pc:docMk/>
            <pc:sldMk cId="2821910264" sldId="265"/>
            <ac:spMk id="39" creationId="{C0FD7AC7-F66E-D1F5-D943-DF8F0AEF8764}"/>
          </ac:spMkLst>
        </pc:spChg>
        <pc:spChg chg="mod">
          <ac:chgData name="SUJEET NARAYAN KAMBLE 200101097" userId="dbecaada-09a2-4c29-8cd7-a4820c1be11c" providerId="ADAL" clId="{6FA34485-9B18-4002-A98A-D5BD824AB0F5}" dt="2023-04-18T16:07:37.442" v="1085"/>
          <ac:spMkLst>
            <pc:docMk/>
            <pc:sldMk cId="2821910264" sldId="265"/>
            <ac:spMk id="40" creationId="{63887661-79B7-ECD9-64D8-D15269B5DEE0}"/>
          </ac:spMkLst>
        </pc:spChg>
        <pc:spChg chg="mod">
          <ac:chgData name="SUJEET NARAYAN KAMBLE 200101097" userId="dbecaada-09a2-4c29-8cd7-a4820c1be11c" providerId="ADAL" clId="{6FA34485-9B18-4002-A98A-D5BD824AB0F5}" dt="2023-04-18T16:07:43.397" v="1087"/>
          <ac:spMkLst>
            <pc:docMk/>
            <pc:sldMk cId="2821910264" sldId="265"/>
            <ac:spMk id="52" creationId="{B0F7DC9A-434D-CBEF-6F5E-0218946122D5}"/>
          </ac:spMkLst>
        </pc:spChg>
        <pc:spChg chg="mod">
          <ac:chgData name="SUJEET NARAYAN KAMBLE 200101097" userId="dbecaada-09a2-4c29-8cd7-a4820c1be11c" providerId="ADAL" clId="{6FA34485-9B18-4002-A98A-D5BD824AB0F5}" dt="2023-04-18T16:07:43.397" v="1087"/>
          <ac:spMkLst>
            <pc:docMk/>
            <pc:sldMk cId="2821910264" sldId="265"/>
            <ac:spMk id="53" creationId="{FCD0A551-162E-BCE4-556B-C8BAFA37F816}"/>
          </ac:spMkLst>
        </pc:spChg>
        <pc:spChg chg="mod">
          <ac:chgData name="SUJEET NARAYAN KAMBLE 200101097" userId="dbecaada-09a2-4c29-8cd7-a4820c1be11c" providerId="ADAL" clId="{6FA34485-9B18-4002-A98A-D5BD824AB0F5}" dt="2023-04-18T16:07:43.397" v="1087"/>
          <ac:spMkLst>
            <pc:docMk/>
            <pc:sldMk cId="2821910264" sldId="265"/>
            <ac:spMk id="54" creationId="{BC7A184E-2362-B4B6-439C-0F47C9214A9D}"/>
          </ac:spMkLst>
        </pc:spChg>
        <pc:spChg chg="mod">
          <ac:chgData name="SUJEET NARAYAN KAMBLE 200101097" userId="dbecaada-09a2-4c29-8cd7-a4820c1be11c" providerId="ADAL" clId="{6FA34485-9B18-4002-A98A-D5BD824AB0F5}" dt="2023-04-18T16:07:43.397" v="1087"/>
          <ac:spMkLst>
            <pc:docMk/>
            <pc:sldMk cId="2821910264" sldId="265"/>
            <ac:spMk id="55" creationId="{BB9D875D-E4CB-8446-9BAA-533493F16917}"/>
          </ac:spMkLst>
        </pc:spChg>
        <pc:spChg chg="mod">
          <ac:chgData name="SUJEET NARAYAN KAMBLE 200101097" userId="dbecaada-09a2-4c29-8cd7-a4820c1be11c" providerId="ADAL" clId="{6FA34485-9B18-4002-A98A-D5BD824AB0F5}" dt="2023-04-18T16:07:43.397" v="1087"/>
          <ac:spMkLst>
            <pc:docMk/>
            <pc:sldMk cId="2821910264" sldId="265"/>
            <ac:spMk id="56" creationId="{D33570B7-1EEC-E992-F608-1C149BBC56A2}"/>
          </ac:spMkLst>
        </pc:spChg>
        <pc:spChg chg="mod">
          <ac:chgData name="SUJEET NARAYAN KAMBLE 200101097" userId="dbecaada-09a2-4c29-8cd7-a4820c1be11c" providerId="ADAL" clId="{6FA34485-9B18-4002-A98A-D5BD824AB0F5}" dt="2023-04-18T16:07:43.397" v="1087"/>
          <ac:spMkLst>
            <pc:docMk/>
            <pc:sldMk cId="2821910264" sldId="265"/>
            <ac:spMk id="57" creationId="{1FB6A9CD-220E-D85D-61C9-C15C467AD7DA}"/>
          </ac:spMkLst>
        </pc:spChg>
        <pc:spChg chg="add mod">
          <ac:chgData name="SUJEET NARAYAN KAMBLE 200101097" userId="dbecaada-09a2-4c29-8cd7-a4820c1be11c" providerId="ADAL" clId="{6FA34485-9B18-4002-A98A-D5BD824AB0F5}" dt="2023-04-18T16:09:39.843" v="1113" actId="1076"/>
          <ac:spMkLst>
            <pc:docMk/>
            <pc:sldMk cId="2821910264" sldId="265"/>
            <ac:spMk id="68" creationId="{BDAFE20E-30DE-F8DA-130F-4AF185D66F89}"/>
          </ac:spMkLst>
        </pc:spChg>
        <pc:spChg chg="add mod">
          <ac:chgData name="SUJEET NARAYAN KAMBLE 200101097" userId="dbecaada-09a2-4c29-8cd7-a4820c1be11c" providerId="ADAL" clId="{6FA34485-9B18-4002-A98A-D5BD824AB0F5}" dt="2023-04-18T16:10:23.572" v="1124" actId="1076"/>
          <ac:spMkLst>
            <pc:docMk/>
            <pc:sldMk cId="2821910264" sldId="265"/>
            <ac:spMk id="69" creationId="{9ACA86F7-5E81-976D-0FC7-6F17521AF633}"/>
          </ac:spMkLst>
        </pc:spChg>
        <pc:spChg chg="add del mod">
          <ac:chgData name="SUJEET NARAYAN KAMBLE 200101097" userId="dbecaada-09a2-4c29-8cd7-a4820c1be11c" providerId="ADAL" clId="{6FA34485-9B18-4002-A98A-D5BD824AB0F5}" dt="2023-04-18T16:10:50.827" v="1129"/>
          <ac:spMkLst>
            <pc:docMk/>
            <pc:sldMk cId="2821910264" sldId="265"/>
            <ac:spMk id="104" creationId="{E1E5ADEA-C8D9-A537-3B3B-86991CDD1B3E}"/>
          </ac:spMkLst>
        </pc:spChg>
        <pc:spChg chg="add mod">
          <ac:chgData name="SUJEET NARAYAN KAMBLE 200101097" userId="dbecaada-09a2-4c29-8cd7-a4820c1be11c" providerId="ADAL" clId="{6FA34485-9B18-4002-A98A-D5BD824AB0F5}" dt="2023-04-18T16:12:26.460" v="1330" actId="20577"/>
          <ac:spMkLst>
            <pc:docMk/>
            <pc:sldMk cId="2821910264" sldId="265"/>
            <ac:spMk id="106" creationId="{4C3110BB-FA8F-E7DB-3172-D58F557CA875}"/>
          </ac:spMkLst>
        </pc:spChg>
        <pc:grpChg chg="add del mod">
          <ac:chgData name="SUJEET NARAYAN KAMBLE 200101097" userId="dbecaada-09a2-4c29-8cd7-a4820c1be11c" providerId="ADAL" clId="{6FA34485-9B18-4002-A98A-D5BD824AB0F5}" dt="2023-04-18T16:07:05.638" v="1080"/>
          <ac:grpSpMkLst>
            <pc:docMk/>
            <pc:sldMk cId="2821910264" sldId="265"/>
            <ac:grpSpMk id="3" creationId="{090E645E-E891-E282-2885-E54EF892B69A}"/>
          </ac:grpSpMkLst>
        </pc:grpChg>
        <pc:grpChg chg="add mod">
          <ac:chgData name="SUJEET NARAYAN KAMBLE 200101097" userId="dbecaada-09a2-4c29-8cd7-a4820c1be11c" providerId="ADAL" clId="{6FA34485-9B18-4002-A98A-D5BD824AB0F5}" dt="2023-04-18T16:07:30.622" v="1084" actId="1076"/>
          <ac:grpSpMkLst>
            <pc:docMk/>
            <pc:sldMk cId="2821910264" sldId="265"/>
            <ac:grpSpMk id="17" creationId="{E461F4A3-1683-ECDE-C2B5-42260FBA5641}"/>
          </ac:grpSpMkLst>
        </pc:grpChg>
        <pc:grpChg chg="add del mod">
          <ac:chgData name="SUJEET NARAYAN KAMBLE 200101097" userId="dbecaada-09a2-4c29-8cd7-a4820c1be11c" providerId="ADAL" clId="{6FA34485-9B18-4002-A98A-D5BD824AB0F5}" dt="2023-04-18T16:07:38.938" v="1086"/>
          <ac:grpSpMkLst>
            <pc:docMk/>
            <pc:sldMk cId="2821910264" sldId="265"/>
            <ac:grpSpMk id="34" creationId="{02DD08F3-4CE4-3A41-0175-5F122D420FCE}"/>
          </ac:grpSpMkLst>
        </pc:grpChg>
        <pc:grpChg chg="add del mod">
          <ac:chgData name="SUJEET NARAYAN KAMBLE 200101097" userId="dbecaada-09a2-4c29-8cd7-a4820c1be11c" providerId="ADAL" clId="{6FA34485-9B18-4002-A98A-D5BD824AB0F5}" dt="2023-04-18T16:07:44.847" v="1088"/>
          <ac:grpSpMkLst>
            <pc:docMk/>
            <pc:sldMk cId="2821910264" sldId="265"/>
            <ac:grpSpMk id="51" creationId="{8E9DE567-298A-A715-3E4B-EFE5BD5D5A2E}"/>
          </ac:grpSpMkLst>
        </pc:grpChg>
        <pc:graphicFrameChg chg="add mod">
          <ac:chgData name="SUJEET NARAYAN KAMBLE 200101097" userId="dbecaada-09a2-4c29-8cd7-a4820c1be11c" providerId="ADAL" clId="{6FA34485-9B18-4002-A98A-D5BD824AB0F5}" dt="2023-04-18T16:11:02.344" v="1131" actId="1076"/>
          <ac:graphicFrameMkLst>
            <pc:docMk/>
            <pc:sldMk cId="2821910264" sldId="265"/>
            <ac:graphicFrameMk id="105" creationId="{4464BCBC-5460-6360-F7F2-B2A222276E47}"/>
          </ac:graphicFrameMkLst>
        </pc:graphicFrameChg>
        <pc:cxnChg chg="mod">
          <ac:chgData name="SUJEET NARAYAN KAMBLE 200101097" userId="dbecaada-09a2-4c29-8cd7-a4820c1be11c" providerId="ADAL" clId="{6FA34485-9B18-4002-A98A-D5BD824AB0F5}" dt="2023-04-18T16:07:02.133" v="1079"/>
          <ac:cxnSpMkLst>
            <pc:docMk/>
            <pc:sldMk cId="2821910264" sldId="265"/>
            <ac:cxnSpMk id="10" creationId="{634685B9-20A1-5EFC-B608-89AAF1D67647}"/>
          </ac:cxnSpMkLst>
        </pc:cxnChg>
        <pc:cxnChg chg="mod">
          <ac:chgData name="SUJEET NARAYAN KAMBLE 200101097" userId="dbecaada-09a2-4c29-8cd7-a4820c1be11c" providerId="ADAL" clId="{6FA34485-9B18-4002-A98A-D5BD824AB0F5}" dt="2023-04-18T16:07:02.133" v="1079"/>
          <ac:cxnSpMkLst>
            <pc:docMk/>
            <pc:sldMk cId="2821910264" sldId="265"/>
            <ac:cxnSpMk id="11" creationId="{39C57D14-FB9A-D41D-B63D-150640A9AF84}"/>
          </ac:cxnSpMkLst>
        </pc:cxnChg>
        <pc:cxnChg chg="mod">
          <ac:chgData name="SUJEET NARAYAN KAMBLE 200101097" userId="dbecaada-09a2-4c29-8cd7-a4820c1be11c" providerId="ADAL" clId="{6FA34485-9B18-4002-A98A-D5BD824AB0F5}" dt="2023-04-18T16:07:02.133" v="1079"/>
          <ac:cxnSpMkLst>
            <pc:docMk/>
            <pc:sldMk cId="2821910264" sldId="265"/>
            <ac:cxnSpMk id="12" creationId="{D3E15716-DC84-F918-3636-EC0DAE48C1FE}"/>
          </ac:cxnSpMkLst>
        </pc:cxnChg>
        <pc:cxnChg chg="mod">
          <ac:chgData name="SUJEET NARAYAN KAMBLE 200101097" userId="dbecaada-09a2-4c29-8cd7-a4820c1be11c" providerId="ADAL" clId="{6FA34485-9B18-4002-A98A-D5BD824AB0F5}" dt="2023-04-18T16:07:02.133" v="1079"/>
          <ac:cxnSpMkLst>
            <pc:docMk/>
            <pc:sldMk cId="2821910264" sldId="265"/>
            <ac:cxnSpMk id="13" creationId="{16F90BE8-E3A6-220B-FD35-0949303E8F2C}"/>
          </ac:cxnSpMkLst>
        </pc:cxnChg>
        <pc:cxnChg chg="mod">
          <ac:chgData name="SUJEET NARAYAN KAMBLE 200101097" userId="dbecaada-09a2-4c29-8cd7-a4820c1be11c" providerId="ADAL" clId="{6FA34485-9B18-4002-A98A-D5BD824AB0F5}" dt="2023-04-18T16:07:02.133" v="1079"/>
          <ac:cxnSpMkLst>
            <pc:docMk/>
            <pc:sldMk cId="2821910264" sldId="265"/>
            <ac:cxnSpMk id="14" creationId="{66A8DECA-8E10-85C0-1CC4-FF784461E4BE}"/>
          </ac:cxnSpMkLst>
        </pc:cxnChg>
        <pc:cxnChg chg="mod">
          <ac:chgData name="SUJEET NARAYAN KAMBLE 200101097" userId="dbecaada-09a2-4c29-8cd7-a4820c1be11c" providerId="ADAL" clId="{6FA34485-9B18-4002-A98A-D5BD824AB0F5}" dt="2023-04-18T16:07:02.133" v="1079"/>
          <ac:cxnSpMkLst>
            <pc:docMk/>
            <pc:sldMk cId="2821910264" sldId="265"/>
            <ac:cxnSpMk id="15" creationId="{3EB117BC-B05B-0236-57EF-6B11234BCF7E}"/>
          </ac:cxnSpMkLst>
        </pc:cxnChg>
        <pc:cxnChg chg="mod">
          <ac:chgData name="SUJEET NARAYAN KAMBLE 200101097" userId="dbecaada-09a2-4c29-8cd7-a4820c1be11c" providerId="ADAL" clId="{6FA34485-9B18-4002-A98A-D5BD824AB0F5}" dt="2023-04-18T16:07:02.133" v="1079"/>
          <ac:cxnSpMkLst>
            <pc:docMk/>
            <pc:sldMk cId="2821910264" sldId="265"/>
            <ac:cxnSpMk id="16" creationId="{D6A659DB-B681-2B77-D2F2-BEF795C2B358}"/>
          </ac:cxnSpMkLst>
        </pc:cxnChg>
        <pc:cxnChg chg="mod">
          <ac:chgData name="SUJEET NARAYAN KAMBLE 200101097" userId="dbecaada-09a2-4c29-8cd7-a4820c1be11c" providerId="ADAL" clId="{6FA34485-9B18-4002-A98A-D5BD824AB0F5}" dt="2023-04-18T16:08:47.443" v="1103" actId="14100"/>
          <ac:cxnSpMkLst>
            <pc:docMk/>
            <pc:sldMk cId="2821910264" sldId="265"/>
            <ac:cxnSpMk id="24" creationId="{6B9AD875-B049-5C90-4E1B-D52A583FD9E4}"/>
          </ac:cxnSpMkLst>
        </pc:cxnChg>
        <pc:cxnChg chg="mod">
          <ac:chgData name="SUJEET NARAYAN KAMBLE 200101097" userId="dbecaada-09a2-4c29-8cd7-a4820c1be11c" providerId="ADAL" clId="{6FA34485-9B18-4002-A98A-D5BD824AB0F5}" dt="2023-04-18T16:08:24.703" v="1097" actId="14100"/>
          <ac:cxnSpMkLst>
            <pc:docMk/>
            <pc:sldMk cId="2821910264" sldId="265"/>
            <ac:cxnSpMk id="25" creationId="{D216DEC0-2048-48A3-2C4D-E0727CBC2C90}"/>
          </ac:cxnSpMkLst>
        </pc:cxnChg>
        <pc:cxnChg chg="mod">
          <ac:chgData name="SUJEET NARAYAN KAMBLE 200101097" userId="dbecaada-09a2-4c29-8cd7-a4820c1be11c" providerId="ADAL" clId="{6FA34485-9B18-4002-A98A-D5BD824AB0F5}" dt="2023-04-18T16:08:36.580" v="1100" actId="14100"/>
          <ac:cxnSpMkLst>
            <pc:docMk/>
            <pc:sldMk cId="2821910264" sldId="265"/>
            <ac:cxnSpMk id="26" creationId="{0D404E82-842C-6282-CD17-77EB697F4966}"/>
          </ac:cxnSpMkLst>
        </pc:cxnChg>
        <pc:cxnChg chg="mod">
          <ac:chgData name="SUJEET NARAYAN KAMBLE 200101097" userId="dbecaada-09a2-4c29-8cd7-a4820c1be11c" providerId="ADAL" clId="{6FA34485-9B18-4002-A98A-D5BD824AB0F5}" dt="2023-04-18T16:08:58.261" v="1106" actId="14100"/>
          <ac:cxnSpMkLst>
            <pc:docMk/>
            <pc:sldMk cId="2821910264" sldId="265"/>
            <ac:cxnSpMk id="27" creationId="{8AD029B1-B3D3-37DC-1B10-88AE2941D417}"/>
          </ac:cxnSpMkLst>
        </pc:cxnChg>
        <pc:cxnChg chg="mod">
          <ac:chgData name="SUJEET NARAYAN KAMBLE 200101097" userId="dbecaada-09a2-4c29-8cd7-a4820c1be11c" providerId="ADAL" clId="{6FA34485-9B18-4002-A98A-D5BD824AB0F5}" dt="2023-04-18T16:09:10.353" v="1109" actId="14100"/>
          <ac:cxnSpMkLst>
            <pc:docMk/>
            <pc:sldMk cId="2821910264" sldId="265"/>
            <ac:cxnSpMk id="28" creationId="{A9463278-7E8A-472E-20A3-8B4B5B42A862}"/>
          </ac:cxnSpMkLst>
        </pc:cxnChg>
        <pc:cxnChg chg="mod">
          <ac:chgData name="SUJEET NARAYAN KAMBLE 200101097" userId="dbecaada-09a2-4c29-8cd7-a4820c1be11c" providerId="ADAL" clId="{6FA34485-9B18-4002-A98A-D5BD824AB0F5}" dt="2023-04-18T16:10:23.572" v="1124" actId="1076"/>
          <ac:cxnSpMkLst>
            <pc:docMk/>
            <pc:sldMk cId="2821910264" sldId="265"/>
            <ac:cxnSpMk id="29" creationId="{4DFBBE3D-CB41-5DAF-EAEF-E95B50581EE9}"/>
          </ac:cxnSpMkLst>
        </pc:cxnChg>
        <pc:cxnChg chg="mod">
          <ac:chgData name="SUJEET NARAYAN KAMBLE 200101097" userId="dbecaada-09a2-4c29-8cd7-a4820c1be11c" providerId="ADAL" clId="{6FA34485-9B18-4002-A98A-D5BD824AB0F5}" dt="2023-04-18T16:09:53.310" v="1116" actId="14100"/>
          <ac:cxnSpMkLst>
            <pc:docMk/>
            <pc:sldMk cId="2821910264" sldId="265"/>
            <ac:cxnSpMk id="30" creationId="{0BFBEDD8-BC13-F99B-26F9-225615574A40}"/>
          </ac:cxnSpMkLst>
        </pc:cxnChg>
        <pc:cxnChg chg="add mod">
          <ac:chgData name="SUJEET NARAYAN KAMBLE 200101097" userId="dbecaada-09a2-4c29-8cd7-a4820c1be11c" providerId="ADAL" clId="{6FA34485-9B18-4002-A98A-D5BD824AB0F5}" dt="2023-04-18T16:10:29.570" v="1127" actId="14100"/>
          <ac:cxnSpMkLst>
            <pc:docMk/>
            <pc:sldMk cId="2821910264" sldId="265"/>
            <ac:cxnSpMk id="31" creationId="{B5D7514B-C728-933E-2A26-E10FFC0CA48E}"/>
          </ac:cxnSpMkLst>
        </pc:cxnChg>
        <pc:cxnChg chg="add mod">
          <ac:chgData name="SUJEET NARAYAN KAMBLE 200101097" userId="dbecaada-09a2-4c29-8cd7-a4820c1be11c" providerId="ADAL" clId="{6FA34485-9B18-4002-A98A-D5BD824AB0F5}" dt="2023-04-18T16:09:39.843" v="1113" actId="1076"/>
          <ac:cxnSpMkLst>
            <pc:docMk/>
            <pc:sldMk cId="2821910264" sldId="265"/>
            <ac:cxnSpMk id="32" creationId="{01E8729F-2746-7B71-5E39-67C20E21983D}"/>
          </ac:cxnSpMkLst>
        </pc:cxnChg>
        <pc:cxnChg chg="add mod">
          <ac:chgData name="SUJEET NARAYAN KAMBLE 200101097" userId="dbecaada-09a2-4c29-8cd7-a4820c1be11c" providerId="ADAL" clId="{6FA34485-9B18-4002-A98A-D5BD824AB0F5}" dt="2023-04-18T16:10:23.572" v="1124" actId="1076"/>
          <ac:cxnSpMkLst>
            <pc:docMk/>
            <pc:sldMk cId="2821910264" sldId="265"/>
            <ac:cxnSpMk id="33" creationId="{C43C6AFB-0821-9699-3F73-7A80D06CE91D}"/>
          </ac:cxnSpMkLst>
        </pc:cxnChg>
        <pc:cxnChg chg="mod">
          <ac:chgData name="SUJEET NARAYAN KAMBLE 200101097" userId="dbecaada-09a2-4c29-8cd7-a4820c1be11c" providerId="ADAL" clId="{6FA34485-9B18-4002-A98A-D5BD824AB0F5}" dt="2023-04-18T16:07:37.442" v="1085"/>
          <ac:cxnSpMkLst>
            <pc:docMk/>
            <pc:sldMk cId="2821910264" sldId="265"/>
            <ac:cxnSpMk id="41" creationId="{DFC678F2-5354-04C0-85B9-9CA85BFF84A5}"/>
          </ac:cxnSpMkLst>
        </pc:cxnChg>
        <pc:cxnChg chg="mod">
          <ac:chgData name="SUJEET NARAYAN KAMBLE 200101097" userId="dbecaada-09a2-4c29-8cd7-a4820c1be11c" providerId="ADAL" clId="{6FA34485-9B18-4002-A98A-D5BD824AB0F5}" dt="2023-04-18T16:07:37.442" v="1085"/>
          <ac:cxnSpMkLst>
            <pc:docMk/>
            <pc:sldMk cId="2821910264" sldId="265"/>
            <ac:cxnSpMk id="42" creationId="{1662716D-8DD6-48D2-780E-3D7F18C16625}"/>
          </ac:cxnSpMkLst>
        </pc:cxnChg>
        <pc:cxnChg chg="mod">
          <ac:chgData name="SUJEET NARAYAN KAMBLE 200101097" userId="dbecaada-09a2-4c29-8cd7-a4820c1be11c" providerId="ADAL" clId="{6FA34485-9B18-4002-A98A-D5BD824AB0F5}" dt="2023-04-18T16:07:37.442" v="1085"/>
          <ac:cxnSpMkLst>
            <pc:docMk/>
            <pc:sldMk cId="2821910264" sldId="265"/>
            <ac:cxnSpMk id="43" creationId="{C3F38C60-3DDF-28DF-A6C9-F257EC968475}"/>
          </ac:cxnSpMkLst>
        </pc:cxnChg>
        <pc:cxnChg chg="mod">
          <ac:chgData name="SUJEET NARAYAN KAMBLE 200101097" userId="dbecaada-09a2-4c29-8cd7-a4820c1be11c" providerId="ADAL" clId="{6FA34485-9B18-4002-A98A-D5BD824AB0F5}" dt="2023-04-18T16:07:37.442" v="1085"/>
          <ac:cxnSpMkLst>
            <pc:docMk/>
            <pc:sldMk cId="2821910264" sldId="265"/>
            <ac:cxnSpMk id="44" creationId="{5C173E7A-C4AE-C6A2-156A-F439A7191830}"/>
          </ac:cxnSpMkLst>
        </pc:cxnChg>
        <pc:cxnChg chg="mod">
          <ac:chgData name="SUJEET NARAYAN KAMBLE 200101097" userId="dbecaada-09a2-4c29-8cd7-a4820c1be11c" providerId="ADAL" clId="{6FA34485-9B18-4002-A98A-D5BD824AB0F5}" dt="2023-04-18T16:07:37.442" v="1085"/>
          <ac:cxnSpMkLst>
            <pc:docMk/>
            <pc:sldMk cId="2821910264" sldId="265"/>
            <ac:cxnSpMk id="45" creationId="{780ED5AF-4ADA-E9D8-6802-19D1B0507733}"/>
          </ac:cxnSpMkLst>
        </pc:cxnChg>
        <pc:cxnChg chg="mod">
          <ac:chgData name="SUJEET NARAYAN KAMBLE 200101097" userId="dbecaada-09a2-4c29-8cd7-a4820c1be11c" providerId="ADAL" clId="{6FA34485-9B18-4002-A98A-D5BD824AB0F5}" dt="2023-04-18T16:07:37.442" v="1085"/>
          <ac:cxnSpMkLst>
            <pc:docMk/>
            <pc:sldMk cId="2821910264" sldId="265"/>
            <ac:cxnSpMk id="46" creationId="{336FBD28-18E8-CB9C-6179-D4F2812F258D}"/>
          </ac:cxnSpMkLst>
        </pc:cxnChg>
        <pc:cxnChg chg="mod">
          <ac:chgData name="SUJEET NARAYAN KAMBLE 200101097" userId="dbecaada-09a2-4c29-8cd7-a4820c1be11c" providerId="ADAL" clId="{6FA34485-9B18-4002-A98A-D5BD824AB0F5}" dt="2023-04-18T16:07:37.442" v="1085"/>
          <ac:cxnSpMkLst>
            <pc:docMk/>
            <pc:sldMk cId="2821910264" sldId="265"/>
            <ac:cxnSpMk id="47" creationId="{891B0EE2-632B-85F5-3529-A3815B06439D}"/>
          </ac:cxnSpMkLst>
        </pc:cxnChg>
        <pc:cxnChg chg="add del mod">
          <ac:chgData name="SUJEET NARAYAN KAMBLE 200101097" userId="dbecaada-09a2-4c29-8cd7-a4820c1be11c" providerId="ADAL" clId="{6FA34485-9B18-4002-A98A-D5BD824AB0F5}" dt="2023-04-18T16:07:38.938" v="1086"/>
          <ac:cxnSpMkLst>
            <pc:docMk/>
            <pc:sldMk cId="2821910264" sldId="265"/>
            <ac:cxnSpMk id="48" creationId="{719B62C1-9F4A-D2D0-397C-6F81DE4D7C90}"/>
          </ac:cxnSpMkLst>
        </pc:cxnChg>
        <pc:cxnChg chg="add del mod">
          <ac:chgData name="SUJEET NARAYAN KAMBLE 200101097" userId="dbecaada-09a2-4c29-8cd7-a4820c1be11c" providerId="ADAL" clId="{6FA34485-9B18-4002-A98A-D5BD824AB0F5}" dt="2023-04-18T16:07:38.938" v="1086"/>
          <ac:cxnSpMkLst>
            <pc:docMk/>
            <pc:sldMk cId="2821910264" sldId="265"/>
            <ac:cxnSpMk id="49" creationId="{8BB63387-052C-B508-2076-05E864F568F3}"/>
          </ac:cxnSpMkLst>
        </pc:cxnChg>
        <pc:cxnChg chg="add del mod">
          <ac:chgData name="SUJEET NARAYAN KAMBLE 200101097" userId="dbecaada-09a2-4c29-8cd7-a4820c1be11c" providerId="ADAL" clId="{6FA34485-9B18-4002-A98A-D5BD824AB0F5}" dt="2023-04-18T16:07:38.938" v="1086"/>
          <ac:cxnSpMkLst>
            <pc:docMk/>
            <pc:sldMk cId="2821910264" sldId="265"/>
            <ac:cxnSpMk id="50" creationId="{5DAAD007-BA11-D024-914C-BD13709D5D40}"/>
          </ac:cxnSpMkLst>
        </pc:cxnChg>
        <pc:cxnChg chg="mod">
          <ac:chgData name="SUJEET NARAYAN KAMBLE 200101097" userId="dbecaada-09a2-4c29-8cd7-a4820c1be11c" providerId="ADAL" clId="{6FA34485-9B18-4002-A98A-D5BD824AB0F5}" dt="2023-04-18T16:07:43.397" v="1087"/>
          <ac:cxnSpMkLst>
            <pc:docMk/>
            <pc:sldMk cId="2821910264" sldId="265"/>
            <ac:cxnSpMk id="58" creationId="{8E6BC4C4-E9EE-C3FC-2FE8-E7537069E7BD}"/>
          </ac:cxnSpMkLst>
        </pc:cxnChg>
        <pc:cxnChg chg="mod">
          <ac:chgData name="SUJEET NARAYAN KAMBLE 200101097" userId="dbecaada-09a2-4c29-8cd7-a4820c1be11c" providerId="ADAL" clId="{6FA34485-9B18-4002-A98A-D5BD824AB0F5}" dt="2023-04-18T16:07:43.397" v="1087"/>
          <ac:cxnSpMkLst>
            <pc:docMk/>
            <pc:sldMk cId="2821910264" sldId="265"/>
            <ac:cxnSpMk id="59" creationId="{14F58BDD-E24F-23BB-0E15-B4F8815888E9}"/>
          </ac:cxnSpMkLst>
        </pc:cxnChg>
        <pc:cxnChg chg="mod">
          <ac:chgData name="SUJEET NARAYAN KAMBLE 200101097" userId="dbecaada-09a2-4c29-8cd7-a4820c1be11c" providerId="ADAL" clId="{6FA34485-9B18-4002-A98A-D5BD824AB0F5}" dt="2023-04-18T16:07:43.397" v="1087"/>
          <ac:cxnSpMkLst>
            <pc:docMk/>
            <pc:sldMk cId="2821910264" sldId="265"/>
            <ac:cxnSpMk id="60" creationId="{FFD2821A-73F1-7E68-6B03-ED11241C626B}"/>
          </ac:cxnSpMkLst>
        </pc:cxnChg>
        <pc:cxnChg chg="mod">
          <ac:chgData name="SUJEET NARAYAN KAMBLE 200101097" userId="dbecaada-09a2-4c29-8cd7-a4820c1be11c" providerId="ADAL" clId="{6FA34485-9B18-4002-A98A-D5BD824AB0F5}" dt="2023-04-18T16:07:43.397" v="1087"/>
          <ac:cxnSpMkLst>
            <pc:docMk/>
            <pc:sldMk cId="2821910264" sldId="265"/>
            <ac:cxnSpMk id="61" creationId="{EDFD25C2-BBBD-3554-1070-97052380F855}"/>
          </ac:cxnSpMkLst>
        </pc:cxnChg>
        <pc:cxnChg chg="mod">
          <ac:chgData name="SUJEET NARAYAN KAMBLE 200101097" userId="dbecaada-09a2-4c29-8cd7-a4820c1be11c" providerId="ADAL" clId="{6FA34485-9B18-4002-A98A-D5BD824AB0F5}" dt="2023-04-18T16:07:43.397" v="1087"/>
          <ac:cxnSpMkLst>
            <pc:docMk/>
            <pc:sldMk cId="2821910264" sldId="265"/>
            <ac:cxnSpMk id="62" creationId="{0CE88DCA-526A-2D47-5511-B85584D963CF}"/>
          </ac:cxnSpMkLst>
        </pc:cxnChg>
        <pc:cxnChg chg="mod">
          <ac:chgData name="SUJEET NARAYAN KAMBLE 200101097" userId="dbecaada-09a2-4c29-8cd7-a4820c1be11c" providerId="ADAL" clId="{6FA34485-9B18-4002-A98A-D5BD824AB0F5}" dt="2023-04-18T16:07:43.397" v="1087"/>
          <ac:cxnSpMkLst>
            <pc:docMk/>
            <pc:sldMk cId="2821910264" sldId="265"/>
            <ac:cxnSpMk id="63" creationId="{C845285B-8454-EABA-E9DD-D2D76F4AB2FA}"/>
          </ac:cxnSpMkLst>
        </pc:cxnChg>
        <pc:cxnChg chg="mod">
          <ac:chgData name="SUJEET NARAYAN KAMBLE 200101097" userId="dbecaada-09a2-4c29-8cd7-a4820c1be11c" providerId="ADAL" clId="{6FA34485-9B18-4002-A98A-D5BD824AB0F5}" dt="2023-04-18T16:07:43.397" v="1087"/>
          <ac:cxnSpMkLst>
            <pc:docMk/>
            <pc:sldMk cId="2821910264" sldId="265"/>
            <ac:cxnSpMk id="64" creationId="{063398FD-07C7-D5AA-3E4E-8F52506869A3}"/>
          </ac:cxnSpMkLst>
        </pc:cxnChg>
        <pc:cxnChg chg="add del mod">
          <ac:chgData name="SUJEET NARAYAN KAMBLE 200101097" userId="dbecaada-09a2-4c29-8cd7-a4820c1be11c" providerId="ADAL" clId="{6FA34485-9B18-4002-A98A-D5BD824AB0F5}" dt="2023-04-18T16:07:44.847" v="1088"/>
          <ac:cxnSpMkLst>
            <pc:docMk/>
            <pc:sldMk cId="2821910264" sldId="265"/>
            <ac:cxnSpMk id="65" creationId="{0722665A-8BCA-30FD-23DD-946995605850}"/>
          </ac:cxnSpMkLst>
        </pc:cxnChg>
        <pc:cxnChg chg="add del mod">
          <ac:chgData name="SUJEET NARAYAN KAMBLE 200101097" userId="dbecaada-09a2-4c29-8cd7-a4820c1be11c" providerId="ADAL" clId="{6FA34485-9B18-4002-A98A-D5BD824AB0F5}" dt="2023-04-18T16:07:44.847" v="1088"/>
          <ac:cxnSpMkLst>
            <pc:docMk/>
            <pc:sldMk cId="2821910264" sldId="265"/>
            <ac:cxnSpMk id="66" creationId="{293F902A-B5FF-83D1-ED2D-5A151E6D7890}"/>
          </ac:cxnSpMkLst>
        </pc:cxnChg>
        <pc:cxnChg chg="add del mod">
          <ac:chgData name="SUJEET NARAYAN KAMBLE 200101097" userId="dbecaada-09a2-4c29-8cd7-a4820c1be11c" providerId="ADAL" clId="{6FA34485-9B18-4002-A98A-D5BD824AB0F5}" dt="2023-04-18T16:07:44.847" v="1088"/>
          <ac:cxnSpMkLst>
            <pc:docMk/>
            <pc:sldMk cId="2821910264" sldId="265"/>
            <ac:cxnSpMk id="67" creationId="{77501AB1-96B6-0F9E-43CA-CDC01422FDC3}"/>
          </ac:cxnSpMkLst>
        </pc:cxnChg>
      </pc:sldChg>
      <pc:sldChg chg="addSp modSp new mod">
        <pc:chgData name="SUJEET NARAYAN KAMBLE 200101097" userId="dbecaada-09a2-4c29-8cd7-a4820c1be11c" providerId="ADAL" clId="{6FA34485-9B18-4002-A98A-D5BD824AB0F5}" dt="2023-04-18T16:13:15.156" v="1360" actId="255"/>
        <pc:sldMkLst>
          <pc:docMk/>
          <pc:sldMk cId="3487613252" sldId="266"/>
        </pc:sldMkLst>
        <pc:spChg chg="add mod">
          <ac:chgData name="SUJEET NARAYAN KAMBLE 200101097" userId="dbecaada-09a2-4c29-8cd7-a4820c1be11c" providerId="ADAL" clId="{6FA34485-9B18-4002-A98A-D5BD824AB0F5}" dt="2023-04-18T16:13:15.156" v="1360" actId="255"/>
          <ac:spMkLst>
            <pc:docMk/>
            <pc:sldMk cId="3487613252" sldId="266"/>
            <ac:spMk id="4" creationId="{01F92EFD-1AFC-788F-B661-D18F7846FC10}"/>
          </ac:spMkLst>
        </pc:spChg>
        <pc:picChg chg="add mod">
          <ac:chgData name="SUJEET NARAYAN KAMBLE 200101097" userId="dbecaada-09a2-4c29-8cd7-a4820c1be11c" providerId="ADAL" clId="{6FA34485-9B18-4002-A98A-D5BD824AB0F5}" dt="2023-04-18T16:12:46.881" v="1333" actId="1076"/>
          <ac:picMkLst>
            <pc:docMk/>
            <pc:sldMk cId="3487613252" sldId="266"/>
            <ac:picMk id="3" creationId="{DC1AAC05-2CD7-9A56-13EB-AB110369A46B}"/>
          </ac:picMkLst>
        </pc:picChg>
      </pc:sldChg>
      <pc:sldChg chg="modSp new mod">
        <pc:chgData name="SUJEET NARAYAN KAMBLE 200101097" userId="dbecaada-09a2-4c29-8cd7-a4820c1be11c" providerId="ADAL" clId="{6FA34485-9B18-4002-A98A-D5BD824AB0F5}" dt="2023-04-18T16:17:57.176" v="1556" actId="20577"/>
        <pc:sldMkLst>
          <pc:docMk/>
          <pc:sldMk cId="279375640" sldId="267"/>
        </pc:sldMkLst>
        <pc:spChg chg="mod">
          <ac:chgData name="SUJEET NARAYAN KAMBLE 200101097" userId="dbecaada-09a2-4c29-8cd7-a4820c1be11c" providerId="ADAL" clId="{6FA34485-9B18-4002-A98A-D5BD824AB0F5}" dt="2023-04-18T16:13:30.256" v="1388" actId="20577"/>
          <ac:spMkLst>
            <pc:docMk/>
            <pc:sldMk cId="279375640" sldId="267"/>
            <ac:spMk id="2" creationId="{25FF1339-596C-3E75-F156-6B974BAF2E53}"/>
          </ac:spMkLst>
        </pc:spChg>
        <pc:spChg chg="mod">
          <ac:chgData name="SUJEET NARAYAN KAMBLE 200101097" userId="dbecaada-09a2-4c29-8cd7-a4820c1be11c" providerId="ADAL" clId="{6FA34485-9B18-4002-A98A-D5BD824AB0F5}" dt="2023-04-18T16:17:57.176" v="1556" actId="20577"/>
          <ac:spMkLst>
            <pc:docMk/>
            <pc:sldMk cId="279375640" sldId="267"/>
            <ac:spMk id="3" creationId="{26D7A0B5-2812-B2CE-94D5-E3D4F183CD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748-835A-41F0-A363-D0E38309CF7D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72C-5856-42FF-8026-54E88413A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27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748-835A-41F0-A363-D0E38309CF7D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72C-5856-42FF-8026-54E88413A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44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748-835A-41F0-A363-D0E38309CF7D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72C-5856-42FF-8026-54E88413A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921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748-835A-41F0-A363-D0E38309CF7D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72C-5856-42FF-8026-54E88413AE7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154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748-835A-41F0-A363-D0E38309CF7D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72C-5856-42FF-8026-54E88413A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821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748-835A-41F0-A363-D0E38309CF7D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72C-5856-42FF-8026-54E88413A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495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748-835A-41F0-A363-D0E38309CF7D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72C-5856-42FF-8026-54E88413A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468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748-835A-41F0-A363-D0E38309CF7D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72C-5856-42FF-8026-54E88413A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538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748-835A-41F0-A363-D0E38309CF7D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72C-5856-42FF-8026-54E88413A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748-835A-41F0-A363-D0E38309CF7D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72C-5856-42FF-8026-54E88413A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51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748-835A-41F0-A363-D0E38309CF7D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72C-5856-42FF-8026-54E88413A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80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748-835A-41F0-A363-D0E38309CF7D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72C-5856-42FF-8026-54E88413A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5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748-835A-41F0-A363-D0E38309CF7D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72C-5856-42FF-8026-54E88413A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10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748-835A-41F0-A363-D0E38309CF7D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72C-5856-42FF-8026-54E88413A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93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748-835A-41F0-A363-D0E38309CF7D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72C-5856-42FF-8026-54E88413A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41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748-835A-41F0-A363-D0E38309CF7D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72C-5856-42FF-8026-54E88413A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69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5748-835A-41F0-A363-D0E38309CF7D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C72C-5856-42FF-8026-54E88413A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96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E35748-835A-41F0-A363-D0E38309CF7D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C72C-5856-42FF-8026-54E88413A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952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DC04-8E2B-F917-622B-C31F064B0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315821" cy="3329581"/>
          </a:xfrm>
        </p:spPr>
        <p:txBody>
          <a:bodyPr/>
          <a:lstStyle/>
          <a:p>
            <a:r>
              <a:rPr lang="en-IN" dirty="0"/>
              <a:t>STRONGLY CONNECTED COMPONENTS(SCC)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158B9-3A57-17BC-C2C5-434890B30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28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1AAC05-2CD7-9A56-13EB-AB110369A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52" y="1780484"/>
            <a:ext cx="7559695" cy="3010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F92EFD-1AFC-788F-B661-D18F7846FC10}"/>
              </a:ext>
            </a:extLst>
          </p:cNvPr>
          <p:cNvSpPr txBox="1"/>
          <p:nvPr/>
        </p:nvSpPr>
        <p:spPr>
          <a:xfrm>
            <a:off x="1326776" y="340659"/>
            <a:ext cx="8740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This is the final result:</a:t>
            </a:r>
          </a:p>
        </p:txBody>
      </p:sp>
    </p:spTree>
    <p:extLst>
      <p:ext uri="{BB962C8B-B14F-4D97-AF65-F5344CB8AC3E}">
        <p14:creationId xmlns:p14="http://schemas.microsoft.com/office/powerpoint/2010/main" val="348761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1339-596C-3E75-F156-6B974BAF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A0B5-2812-B2CE-94D5-E3D4F183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there are two DFS and 1 transpose operation, and DFS takes O(|V| + |E|) as well as transpose.</a:t>
            </a:r>
          </a:p>
          <a:p>
            <a:r>
              <a:rPr lang="en-IN"/>
              <a:t>So the </a:t>
            </a:r>
            <a:r>
              <a:rPr lang="en-IN" dirty="0"/>
              <a:t>overall time complexity is O(|V| + |E|) </a:t>
            </a:r>
          </a:p>
        </p:txBody>
      </p:sp>
    </p:spTree>
    <p:extLst>
      <p:ext uri="{BB962C8B-B14F-4D97-AF65-F5344CB8AC3E}">
        <p14:creationId xmlns:p14="http://schemas.microsoft.com/office/powerpoint/2010/main" val="27937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0B43-CBC5-EBA1-08CD-0E5E1669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SCC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1475F-4AA4-A3C9-8E81-F167A24A1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strongly connected component of a directed graph G(V,E) is a maximal set of vertices C  such that for every pair of vertices u and v in C, vertices u and  v are reachable from each other.</a:t>
            </a:r>
          </a:p>
          <a:p>
            <a:r>
              <a:rPr lang="en-US" dirty="0"/>
              <a:t>Example: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AF11-67D4-B35E-F4A1-2DA64F49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136" y="3733800"/>
            <a:ext cx="4526672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6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851E-4E02-CC08-B2E0-29A1C893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Let’s note the following fact:</a:t>
            </a:r>
          </a:p>
          <a:p>
            <a:pPr marL="0" indent="0">
              <a:buNone/>
            </a:pPr>
            <a:r>
              <a:rPr lang="en-IN" dirty="0"/>
              <a:t>The graph and its transposed graph(Edges same as G but direction reversed) have exactly same SCCs.</a:t>
            </a:r>
          </a:p>
          <a:p>
            <a:pPr marL="0" indent="0">
              <a:buNone/>
            </a:pPr>
            <a:r>
              <a:rPr lang="en-IN" dirty="0"/>
              <a:t>This is because u and v are reachable from each other in G if and only if they are reachable from each other in transpose of 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We use standard Kosaraju’s algorithm to find SCC from graphs</a:t>
            </a:r>
          </a:p>
        </p:txBody>
      </p:sp>
    </p:spTree>
    <p:extLst>
      <p:ext uri="{BB962C8B-B14F-4D97-AF65-F5344CB8AC3E}">
        <p14:creationId xmlns:p14="http://schemas.microsoft.com/office/powerpoint/2010/main" val="107967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E4B1-4FA9-CF8D-72EF-2E32318B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find SCC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1CB2-EC9F-A482-119D-7FC0AC0F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Apply DFS on given original graph to compute the finishing times for each vertex u(i.e.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B0604020202020204" pitchFamily="2" charset="0"/>
              </a:rPr>
              <a:t>  </a:t>
            </a:r>
            <a:r>
              <a:rPr lang="en-US" b="0" i="0" dirty="0">
                <a:effectLst/>
                <a:latin typeface="Roboto" panose="020B0604020202020204" pitchFamily="2" charset="0"/>
              </a:rPr>
              <a:t>Push node to stack before returning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B0604020202020204" pitchFamily="2" charset="0"/>
              </a:rPr>
              <a:t>.</a:t>
            </a:r>
            <a:r>
              <a:rPr lang="en-IN" dirty="0"/>
              <a:t>)</a:t>
            </a:r>
          </a:p>
          <a:p>
            <a:r>
              <a:rPr lang="en-IN" dirty="0"/>
              <a:t>Compute the transpose G</a:t>
            </a:r>
            <a:r>
              <a:rPr lang="en-IN" baseline="30000" dirty="0"/>
              <a:t>T </a:t>
            </a:r>
          </a:p>
          <a:p>
            <a:r>
              <a:rPr lang="en-IN" dirty="0"/>
              <a:t>Call DFS on G</a:t>
            </a:r>
            <a:r>
              <a:rPr lang="en-IN" baseline="30000" dirty="0"/>
              <a:t>T  </a:t>
            </a:r>
            <a:r>
              <a:rPr lang="en-IN" dirty="0"/>
              <a:t> but consider the vertices in decreasing order of finishing times</a:t>
            </a:r>
          </a:p>
        </p:txBody>
      </p:sp>
    </p:spTree>
    <p:extLst>
      <p:ext uri="{BB962C8B-B14F-4D97-AF65-F5344CB8AC3E}">
        <p14:creationId xmlns:p14="http://schemas.microsoft.com/office/powerpoint/2010/main" val="305293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3CDB-0B01-593E-C46E-F0697E41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run: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404C0-CE7B-BE0C-2B7F-96A4391EB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054" y="1405550"/>
            <a:ext cx="7727350" cy="21642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FEC801-0D1E-4A3A-1FC5-A7851BAC6608}"/>
              </a:ext>
            </a:extLst>
          </p:cNvPr>
          <p:cNvSpPr txBox="1"/>
          <p:nvPr/>
        </p:nvSpPr>
        <p:spPr>
          <a:xfrm>
            <a:off x="914400" y="4374776"/>
            <a:ext cx="920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 DFS from node 0 while maintaining the return stack </a:t>
            </a:r>
          </a:p>
          <a:p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406D1C-78FD-2585-522D-607DB22B435E}"/>
              </a:ext>
            </a:extLst>
          </p:cNvPr>
          <p:cNvGrpSpPr/>
          <p:nvPr/>
        </p:nvGrpSpPr>
        <p:grpSpPr>
          <a:xfrm>
            <a:off x="1933347" y="4936663"/>
            <a:ext cx="5175663" cy="1332748"/>
            <a:chOff x="6954982" y="4289136"/>
            <a:chExt cx="5099655" cy="1332748"/>
          </a:xfrm>
          <a:solidFill>
            <a:srgbClr val="FF00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68E4B5B-9EDE-5D2E-EA65-267AF932DAF3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18ED064-ED6C-369B-93B3-558F5FED02B7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C8962C-581C-6073-979D-5AE9E8DBD859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23D39D-8C85-8092-CC03-320FC6C6B156}"/>
                </a:ext>
              </a:extLst>
            </p:cNvPr>
            <p:cNvSpPr/>
            <p:nvPr/>
          </p:nvSpPr>
          <p:spPr>
            <a:xfrm>
              <a:off x="10893808" y="4289136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A6F421-6C02-00DA-09C3-6F2BC62FD936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043CA8-2DF3-FBA1-CFA7-DCEF84402A34}"/>
                </a:ext>
              </a:extLst>
            </p:cNvPr>
            <p:cNvSpPr/>
            <p:nvPr/>
          </p:nvSpPr>
          <p:spPr>
            <a:xfrm>
              <a:off x="10893808" y="5178538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17E9C0-8C2D-DE53-CD2E-2734C44F8B88}"/>
                </a:ext>
              </a:extLst>
            </p:cNvPr>
            <p:cNvCxnSpPr>
              <a:cxnSpLocks/>
              <a:endCxn id="8" idx="6"/>
            </p:cNvCxnSpPr>
            <p:nvPr/>
          </p:nvCxnSpPr>
          <p:spPr>
            <a:xfrm flipH="1">
              <a:off x="7407564" y="4503305"/>
              <a:ext cx="437569" cy="13277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F8751D-8E1F-B9C3-955C-F00BA90FA342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7181273" y="4738255"/>
              <a:ext cx="0" cy="422563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0CDF814-C7DB-213E-8662-FC1552FF4E1D}"/>
                </a:ext>
              </a:extLst>
            </p:cNvPr>
            <p:cNvCxnSpPr>
              <a:cxnSpLocks/>
              <a:stCxn id="11" idx="6"/>
              <a:endCxn id="9" idx="3"/>
            </p:cNvCxnSpPr>
            <p:nvPr/>
          </p:nvCxnSpPr>
          <p:spPr>
            <a:xfrm flipV="1">
              <a:off x="7407564" y="4667555"/>
              <a:ext cx="510778" cy="71493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C0DB974-991A-2313-BCAF-99B550AFBDF4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8304645" y="4503305"/>
              <a:ext cx="875139" cy="7504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0B5DD4-AEC7-C57E-B0B8-BC567A54FB5E}"/>
                </a:ext>
              </a:extLst>
            </p:cNvPr>
            <p:cNvCxnSpPr>
              <a:cxnSpLocks/>
              <a:stCxn id="14" idx="6"/>
              <a:endCxn id="12" idx="2"/>
            </p:cNvCxnSpPr>
            <p:nvPr/>
          </p:nvCxnSpPr>
          <p:spPr>
            <a:xfrm>
              <a:off x="9632367" y="4510809"/>
              <a:ext cx="1261441" cy="0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93DD632-948A-FACC-4CB9-0ED1E125CF91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11346391" y="5400211"/>
              <a:ext cx="708246" cy="0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A18089-9A6F-3F08-AC46-FB9954C37499}"/>
                </a:ext>
              </a:extLst>
            </p:cNvPr>
            <p:cNvCxnSpPr>
              <a:cxnSpLocks/>
              <a:stCxn id="12" idx="4"/>
              <a:endCxn id="15" idx="0"/>
            </p:cNvCxnSpPr>
            <p:nvPr/>
          </p:nvCxnSpPr>
          <p:spPr>
            <a:xfrm>
              <a:off x="11120099" y="4732482"/>
              <a:ext cx="0" cy="44605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16EE3944-E36D-A2F3-7F79-CF11A16E8638}"/>
              </a:ext>
            </a:extLst>
          </p:cNvPr>
          <p:cNvSpPr/>
          <p:nvPr/>
        </p:nvSpPr>
        <p:spPr>
          <a:xfrm>
            <a:off x="7109013" y="5826065"/>
            <a:ext cx="459328" cy="443346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D045A9-ACC1-3B5E-AC04-6B21C273964F}"/>
              </a:ext>
            </a:extLst>
          </p:cNvPr>
          <p:cNvSpPr/>
          <p:nvPr/>
        </p:nvSpPr>
        <p:spPr>
          <a:xfrm>
            <a:off x="7109013" y="4929159"/>
            <a:ext cx="459328" cy="443346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38ECA24-7EDD-7D8E-40E2-260E2946F66F}"/>
              </a:ext>
            </a:extLst>
          </p:cNvPr>
          <p:cNvCxnSpPr>
            <a:cxnSpLocks/>
            <a:stCxn id="43" idx="0"/>
            <a:endCxn id="45" idx="4"/>
          </p:cNvCxnSpPr>
          <p:nvPr/>
        </p:nvCxnSpPr>
        <p:spPr>
          <a:xfrm flipV="1">
            <a:off x="7338677" y="5372505"/>
            <a:ext cx="0" cy="453560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D86256-DFEA-D31B-9E43-C2057CB317AF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6420352" y="5150832"/>
            <a:ext cx="688661" cy="7504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BD1EA2-83F8-8737-5C6E-B7EA6B04D529}"/>
              </a:ext>
            </a:extLst>
          </p:cNvPr>
          <p:cNvCxnSpPr>
            <a:cxnSpLocks/>
            <a:stCxn id="43" idx="1"/>
            <a:endCxn id="12" idx="5"/>
          </p:cNvCxnSpPr>
          <p:nvPr/>
        </p:nvCxnSpPr>
        <p:spPr>
          <a:xfrm flipH="1" flipV="1">
            <a:off x="6322940" y="5315082"/>
            <a:ext cx="853340" cy="575910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4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B947F97-45C5-B491-8A37-8700CC507D24}"/>
              </a:ext>
            </a:extLst>
          </p:cNvPr>
          <p:cNvGrpSpPr/>
          <p:nvPr/>
        </p:nvGrpSpPr>
        <p:grpSpPr>
          <a:xfrm>
            <a:off x="1798876" y="613813"/>
            <a:ext cx="5175666" cy="1332748"/>
            <a:chOff x="6954982" y="4289136"/>
            <a:chExt cx="5099655" cy="1332748"/>
          </a:xfrm>
          <a:solidFill>
            <a:srgbClr val="FF0000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BD2D2A4-FDDA-E040-684F-CD23737DBC0A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C946E1F-F2BD-BF0B-FBD2-465C363A5D40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DB7B3DD-8C73-6348-8751-E0F476BF5813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367CCA0-FC5F-373B-B821-770C143DC331}"/>
                </a:ext>
              </a:extLst>
            </p:cNvPr>
            <p:cNvSpPr/>
            <p:nvPr/>
          </p:nvSpPr>
          <p:spPr>
            <a:xfrm>
              <a:off x="10893808" y="4289136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33254F-6CEE-B0A7-28B2-1C8975956D97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8305CD-2589-5178-2200-8674C80F39C4}"/>
                </a:ext>
              </a:extLst>
            </p:cNvPr>
            <p:cNvSpPr/>
            <p:nvPr/>
          </p:nvSpPr>
          <p:spPr>
            <a:xfrm>
              <a:off x="10893808" y="5178538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8E68694-66A9-A850-904F-B9D582D9387A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7407564" y="4503305"/>
              <a:ext cx="437569" cy="13277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006EA2C-97E1-944E-835D-FB989D4B760D}"/>
                </a:ext>
              </a:extLst>
            </p:cNvPr>
            <p:cNvCxnSpPr>
              <a:cxnSpLocks/>
              <a:stCxn id="29" idx="4"/>
              <a:endCxn id="31" idx="0"/>
            </p:cNvCxnSpPr>
            <p:nvPr/>
          </p:nvCxnSpPr>
          <p:spPr>
            <a:xfrm>
              <a:off x="7181273" y="4738255"/>
              <a:ext cx="0" cy="422563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F218175-FE42-66B1-DFEE-38ED2392F65D}"/>
                </a:ext>
              </a:extLst>
            </p:cNvPr>
            <p:cNvCxnSpPr>
              <a:cxnSpLocks/>
              <a:stCxn id="31" idx="6"/>
              <a:endCxn id="30" idx="3"/>
            </p:cNvCxnSpPr>
            <p:nvPr/>
          </p:nvCxnSpPr>
          <p:spPr>
            <a:xfrm flipV="1">
              <a:off x="7407564" y="4667555"/>
              <a:ext cx="510778" cy="71493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096A577-AD2A-B559-0987-8C6D9A2BE3C8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 flipV="1">
              <a:off x="8304645" y="4503305"/>
              <a:ext cx="875139" cy="7504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E1D77BE-6208-DC68-3E58-CED6ACA8883E}"/>
                </a:ext>
              </a:extLst>
            </p:cNvPr>
            <p:cNvCxnSpPr>
              <a:cxnSpLocks/>
              <a:stCxn id="33" idx="6"/>
              <a:endCxn id="32" idx="2"/>
            </p:cNvCxnSpPr>
            <p:nvPr/>
          </p:nvCxnSpPr>
          <p:spPr>
            <a:xfrm>
              <a:off x="9632367" y="4510809"/>
              <a:ext cx="1261441" cy="0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8694035-6977-E44F-C310-950D437A32EC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11346391" y="5400211"/>
              <a:ext cx="708246" cy="0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E8B1D5B-54B9-1FB5-0690-C94362449C10}"/>
                </a:ext>
              </a:extLst>
            </p:cNvPr>
            <p:cNvCxnSpPr>
              <a:cxnSpLocks/>
              <a:stCxn id="32" idx="4"/>
              <a:endCxn id="34" idx="0"/>
            </p:cNvCxnSpPr>
            <p:nvPr/>
          </p:nvCxnSpPr>
          <p:spPr>
            <a:xfrm>
              <a:off x="11120099" y="4732482"/>
              <a:ext cx="0" cy="44605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F7EB8C-1BCE-0EC4-0489-C938C683C7CF}"/>
              </a:ext>
            </a:extLst>
          </p:cNvPr>
          <p:cNvCxnSpPr>
            <a:cxnSpLocks/>
          </p:cNvCxnSpPr>
          <p:nvPr/>
        </p:nvCxnSpPr>
        <p:spPr>
          <a:xfrm flipV="1">
            <a:off x="7204206" y="1049655"/>
            <a:ext cx="0" cy="453560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C75674-CF2E-1EF6-D7FE-CA3FC117D224}"/>
              </a:ext>
            </a:extLst>
          </p:cNvPr>
          <p:cNvCxnSpPr>
            <a:cxnSpLocks/>
          </p:cNvCxnSpPr>
          <p:nvPr/>
        </p:nvCxnSpPr>
        <p:spPr>
          <a:xfrm flipV="1">
            <a:off x="6285881" y="827982"/>
            <a:ext cx="688661" cy="7504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96DF0FA-8343-8D3E-26D2-9B608567DECC}"/>
              </a:ext>
            </a:extLst>
          </p:cNvPr>
          <p:cNvSpPr/>
          <p:nvPr/>
        </p:nvSpPr>
        <p:spPr>
          <a:xfrm>
            <a:off x="6974542" y="1503215"/>
            <a:ext cx="459328" cy="443346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FFFCDEA-EF57-EE10-081A-87640B8D4760}"/>
              </a:ext>
            </a:extLst>
          </p:cNvPr>
          <p:cNvSpPr/>
          <p:nvPr/>
        </p:nvSpPr>
        <p:spPr>
          <a:xfrm>
            <a:off x="6974542" y="606309"/>
            <a:ext cx="459328" cy="443346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FE9CBC9-488F-8120-2A6C-6425D6F8D220}"/>
              </a:ext>
            </a:extLst>
          </p:cNvPr>
          <p:cNvGrpSpPr/>
          <p:nvPr/>
        </p:nvGrpSpPr>
        <p:grpSpPr>
          <a:xfrm>
            <a:off x="1798876" y="2614434"/>
            <a:ext cx="5175666" cy="1332748"/>
            <a:chOff x="6954982" y="4289136"/>
            <a:chExt cx="5099655" cy="1332748"/>
          </a:xfrm>
          <a:solidFill>
            <a:srgbClr val="FF0000"/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096DA24-87E7-E758-AA24-C5BC6162FC43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CC35C81-A5A4-030E-9531-353A8096A3FE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9115A1C-0D2F-34BA-F657-23C8D604BB2E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FF3D0B1-4E2E-1DCF-A664-8612BF5BE5DC}"/>
                </a:ext>
              </a:extLst>
            </p:cNvPr>
            <p:cNvSpPr/>
            <p:nvPr/>
          </p:nvSpPr>
          <p:spPr>
            <a:xfrm>
              <a:off x="10893808" y="4289136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3E16887-909C-67F5-5123-B525226FF7D7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DF80745-C745-A080-5D63-1F2316A22D2D}"/>
                </a:ext>
              </a:extLst>
            </p:cNvPr>
            <p:cNvSpPr/>
            <p:nvPr/>
          </p:nvSpPr>
          <p:spPr>
            <a:xfrm>
              <a:off x="10893808" y="5178538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08537F2-88F7-4146-2E30-4498023F1D04}"/>
                </a:ext>
              </a:extLst>
            </p:cNvPr>
            <p:cNvCxnSpPr>
              <a:cxnSpLocks/>
              <a:endCxn id="47" idx="6"/>
            </p:cNvCxnSpPr>
            <p:nvPr/>
          </p:nvCxnSpPr>
          <p:spPr>
            <a:xfrm flipH="1">
              <a:off x="7407564" y="4503305"/>
              <a:ext cx="437569" cy="13277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341803F-0E88-CFE2-6ED2-545C629474AE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>
              <a:off x="7181273" y="4738255"/>
              <a:ext cx="0" cy="422563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9F5AD29-9D56-D2A2-7615-DF596EDF0E34}"/>
                </a:ext>
              </a:extLst>
            </p:cNvPr>
            <p:cNvCxnSpPr>
              <a:cxnSpLocks/>
              <a:stCxn id="49" idx="6"/>
              <a:endCxn id="48" idx="3"/>
            </p:cNvCxnSpPr>
            <p:nvPr/>
          </p:nvCxnSpPr>
          <p:spPr>
            <a:xfrm flipV="1">
              <a:off x="7407564" y="4667555"/>
              <a:ext cx="510778" cy="71493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EADB1C4-AFF8-70D9-7AFA-9600E72EB0B3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V="1">
              <a:off x="8304645" y="4503305"/>
              <a:ext cx="875139" cy="7504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57FE269-54CB-E5EB-7097-0E32907B95FE}"/>
                </a:ext>
              </a:extLst>
            </p:cNvPr>
            <p:cNvCxnSpPr>
              <a:cxnSpLocks/>
              <a:stCxn id="51" idx="6"/>
              <a:endCxn id="50" idx="2"/>
            </p:cNvCxnSpPr>
            <p:nvPr/>
          </p:nvCxnSpPr>
          <p:spPr>
            <a:xfrm>
              <a:off x="9632367" y="4510809"/>
              <a:ext cx="1261441" cy="0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48E4CEF-9940-BD72-7E56-FD5BF0B66659}"/>
                </a:ext>
              </a:extLst>
            </p:cNvPr>
            <p:cNvCxnSpPr>
              <a:cxnSpLocks/>
              <a:stCxn id="52" idx="6"/>
            </p:cNvCxnSpPr>
            <p:nvPr/>
          </p:nvCxnSpPr>
          <p:spPr>
            <a:xfrm>
              <a:off x="11346391" y="5400211"/>
              <a:ext cx="708246" cy="0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14C98FA-0C75-B4A7-5773-50AA2396B693}"/>
                </a:ext>
              </a:extLst>
            </p:cNvPr>
            <p:cNvCxnSpPr>
              <a:cxnSpLocks/>
              <a:stCxn id="50" idx="4"/>
              <a:endCxn id="52" idx="0"/>
            </p:cNvCxnSpPr>
            <p:nvPr/>
          </p:nvCxnSpPr>
          <p:spPr>
            <a:xfrm>
              <a:off x="11120099" y="4732482"/>
              <a:ext cx="0" cy="44605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35890CF-CFC7-056E-FCCF-866C513D08A5}"/>
              </a:ext>
            </a:extLst>
          </p:cNvPr>
          <p:cNvCxnSpPr>
            <a:cxnSpLocks/>
          </p:cNvCxnSpPr>
          <p:nvPr/>
        </p:nvCxnSpPr>
        <p:spPr>
          <a:xfrm flipV="1">
            <a:off x="7204206" y="3050276"/>
            <a:ext cx="0" cy="453560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D5CE048-1A0F-1F4C-A2C2-2054AD60D36F}"/>
              </a:ext>
            </a:extLst>
          </p:cNvPr>
          <p:cNvCxnSpPr>
            <a:cxnSpLocks/>
          </p:cNvCxnSpPr>
          <p:nvPr/>
        </p:nvCxnSpPr>
        <p:spPr>
          <a:xfrm flipV="1">
            <a:off x="6285881" y="2828603"/>
            <a:ext cx="688661" cy="7504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A86FB9C-8D6A-351C-DA32-CC83E57C17F4}"/>
              </a:ext>
            </a:extLst>
          </p:cNvPr>
          <p:cNvSpPr/>
          <p:nvPr/>
        </p:nvSpPr>
        <p:spPr>
          <a:xfrm>
            <a:off x="6974542" y="3503836"/>
            <a:ext cx="459328" cy="443346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6AE3C14-4DC9-92C7-AEB3-124C4FC7A358}"/>
              </a:ext>
            </a:extLst>
          </p:cNvPr>
          <p:cNvSpPr/>
          <p:nvPr/>
        </p:nvSpPr>
        <p:spPr>
          <a:xfrm>
            <a:off x="6974542" y="2606930"/>
            <a:ext cx="459328" cy="443346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7915E76-B1CD-D786-A751-3804076BA186}"/>
              </a:ext>
            </a:extLst>
          </p:cNvPr>
          <p:cNvGrpSpPr/>
          <p:nvPr/>
        </p:nvGrpSpPr>
        <p:grpSpPr>
          <a:xfrm>
            <a:off x="1798876" y="4533020"/>
            <a:ext cx="5175666" cy="1332748"/>
            <a:chOff x="6954982" y="4289136"/>
            <a:chExt cx="5099655" cy="1332748"/>
          </a:xfrm>
          <a:solidFill>
            <a:srgbClr val="FF0000"/>
          </a:solidFill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34B90FC-5D10-8FDE-5CD8-4630C5CA97E4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187C458-FA49-DD38-3B7E-80934FDC7213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1CA7AEB-F6DC-A0CC-04D0-001496A660A9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09B71AE-57D8-6749-2B91-BF8EDC560F47}"/>
                </a:ext>
              </a:extLst>
            </p:cNvPr>
            <p:cNvSpPr/>
            <p:nvPr/>
          </p:nvSpPr>
          <p:spPr>
            <a:xfrm>
              <a:off x="10893808" y="4289136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6F2F8BA-0369-DA8F-2375-DAAD31F1FB72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ED5258A-2E2C-380C-7AFA-34CA94CAA0EA}"/>
                </a:ext>
              </a:extLst>
            </p:cNvPr>
            <p:cNvSpPr/>
            <p:nvPr/>
          </p:nvSpPr>
          <p:spPr>
            <a:xfrm>
              <a:off x="10893808" y="5178538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F285116-FFAF-0F25-1033-38891D33FB47}"/>
                </a:ext>
              </a:extLst>
            </p:cNvPr>
            <p:cNvCxnSpPr>
              <a:cxnSpLocks/>
              <a:endCxn id="83" idx="6"/>
            </p:cNvCxnSpPr>
            <p:nvPr/>
          </p:nvCxnSpPr>
          <p:spPr>
            <a:xfrm flipH="1">
              <a:off x="7407564" y="4503305"/>
              <a:ext cx="437569" cy="13277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2994F85-6DFB-24F2-313A-AF14F42F8713}"/>
                </a:ext>
              </a:extLst>
            </p:cNvPr>
            <p:cNvCxnSpPr>
              <a:cxnSpLocks/>
              <a:stCxn id="83" idx="4"/>
              <a:endCxn id="85" idx="0"/>
            </p:cNvCxnSpPr>
            <p:nvPr/>
          </p:nvCxnSpPr>
          <p:spPr>
            <a:xfrm>
              <a:off x="7181273" y="4738255"/>
              <a:ext cx="0" cy="422563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A138A5A-FEDB-2286-6370-9EFF48264A46}"/>
                </a:ext>
              </a:extLst>
            </p:cNvPr>
            <p:cNvCxnSpPr>
              <a:cxnSpLocks/>
              <a:stCxn id="85" idx="6"/>
              <a:endCxn id="84" idx="3"/>
            </p:cNvCxnSpPr>
            <p:nvPr/>
          </p:nvCxnSpPr>
          <p:spPr>
            <a:xfrm flipV="1">
              <a:off x="7407564" y="4667555"/>
              <a:ext cx="510778" cy="71493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8291BA4-80D1-558E-9678-6C040E89463E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 flipV="1">
              <a:off x="8304645" y="4503305"/>
              <a:ext cx="875139" cy="7504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F3FC35A-6C1A-9135-1EF4-89EAE4AF85FF}"/>
                </a:ext>
              </a:extLst>
            </p:cNvPr>
            <p:cNvCxnSpPr>
              <a:cxnSpLocks/>
              <a:stCxn id="87" idx="6"/>
              <a:endCxn id="86" idx="2"/>
            </p:cNvCxnSpPr>
            <p:nvPr/>
          </p:nvCxnSpPr>
          <p:spPr>
            <a:xfrm>
              <a:off x="9632367" y="4510809"/>
              <a:ext cx="1261441" cy="0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DA00276-B744-9D5D-3A64-2AE6E41B8E04}"/>
                </a:ext>
              </a:extLst>
            </p:cNvPr>
            <p:cNvCxnSpPr>
              <a:cxnSpLocks/>
              <a:stCxn id="88" idx="6"/>
            </p:cNvCxnSpPr>
            <p:nvPr/>
          </p:nvCxnSpPr>
          <p:spPr>
            <a:xfrm>
              <a:off x="11346391" y="5400211"/>
              <a:ext cx="708246" cy="0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B20B893-AB5C-490A-BBCB-C27F9351570E}"/>
                </a:ext>
              </a:extLst>
            </p:cNvPr>
            <p:cNvCxnSpPr>
              <a:cxnSpLocks/>
              <a:stCxn id="86" idx="4"/>
              <a:endCxn id="88" idx="0"/>
            </p:cNvCxnSpPr>
            <p:nvPr/>
          </p:nvCxnSpPr>
          <p:spPr>
            <a:xfrm>
              <a:off x="11120099" y="4732482"/>
              <a:ext cx="0" cy="44605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73CA1A4-A05E-8A35-9F8D-76C8E1BF71DC}"/>
              </a:ext>
            </a:extLst>
          </p:cNvPr>
          <p:cNvCxnSpPr>
            <a:cxnSpLocks/>
          </p:cNvCxnSpPr>
          <p:nvPr/>
        </p:nvCxnSpPr>
        <p:spPr>
          <a:xfrm flipV="1">
            <a:off x="7204206" y="4968862"/>
            <a:ext cx="0" cy="453560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0211E3A-8176-0C11-A06F-A544472E9DF8}"/>
              </a:ext>
            </a:extLst>
          </p:cNvPr>
          <p:cNvCxnSpPr>
            <a:cxnSpLocks/>
          </p:cNvCxnSpPr>
          <p:nvPr/>
        </p:nvCxnSpPr>
        <p:spPr>
          <a:xfrm flipV="1">
            <a:off x="6285881" y="4747189"/>
            <a:ext cx="688661" cy="7504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0D52768C-E211-927B-67F1-E7B8B6EBDC8F}"/>
              </a:ext>
            </a:extLst>
          </p:cNvPr>
          <p:cNvSpPr/>
          <p:nvPr/>
        </p:nvSpPr>
        <p:spPr>
          <a:xfrm>
            <a:off x="6974542" y="5422422"/>
            <a:ext cx="459328" cy="443346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50FC31D-1AB8-EEAA-16A7-9FB72819B824}"/>
              </a:ext>
            </a:extLst>
          </p:cNvPr>
          <p:cNvSpPr/>
          <p:nvPr/>
        </p:nvSpPr>
        <p:spPr>
          <a:xfrm>
            <a:off x="6974542" y="4525516"/>
            <a:ext cx="459328" cy="443346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45F282-B5D3-620C-3167-156C7B61553B}"/>
              </a:ext>
            </a:extLst>
          </p:cNvPr>
          <p:cNvCxnSpPr>
            <a:cxnSpLocks/>
          </p:cNvCxnSpPr>
          <p:nvPr/>
        </p:nvCxnSpPr>
        <p:spPr>
          <a:xfrm flipH="1" flipV="1">
            <a:off x="6188471" y="968323"/>
            <a:ext cx="853340" cy="575910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F9CCE47-75A0-8505-5024-01D1532DF0DF}"/>
              </a:ext>
            </a:extLst>
          </p:cNvPr>
          <p:cNvCxnSpPr>
            <a:cxnSpLocks/>
          </p:cNvCxnSpPr>
          <p:nvPr/>
        </p:nvCxnSpPr>
        <p:spPr>
          <a:xfrm flipH="1" flipV="1">
            <a:off x="6165114" y="4911439"/>
            <a:ext cx="853340" cy="575910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734AD85-B3CE-8B33-6D7C-DBCE7401361A}"/>
              </a:ext>
            </a:extLst>
          </p:cNvPr>
          <p:cNvCxnSpPr>
            <a:cxnSpLocks/>
          </p:cNvCxnSpPr>
          <p:nvPr/>
        </p:nvCxnSpPr>
        <p:spPr>
          <a:xfrm flipH="1" flipV="1">
            <a:off x="6194102" y="2992853"/>
            <a:ext cx="853340" cy="575910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21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83A340-3C44-D285-9E4F-54861E525334}"/>
              </a:ext>
            </a:extLst>
          </p:cNvPr>
          <p:cNvGrpSpPr/>
          <p:nvPr/>
        </p:nvGrpSpPr>
        <p:grpSpPr>
          <a:xfrm>
            <a:off x="1547864" y="517063"/>
            <a:ext cx="5175666" cy="1332748"/>
            <a:chOff x="6954982" y="4289136"/>
            <a:chExt cx="5099655" cy="1332748"/>
          </a:xfrm>
          <a:solidFill>
            <a:srgbClr val="FF0000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500FF61-F672-4D1F-0B13-E0FD626C78C0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FA03DAC-3CB2-AA95-1CC5-64C0F3E0DE5B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88B2BE-0412-4F12-9BDD-1136DE4118E8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3CFE75-4BCF-92D8-9A8A-FC2E08057BE1}"/>
                </a:ext>
              </a:extLst>
            </p:cNvPr>
            <p:cNvSpPr/>
            <p:nvPr/>
          </p:nvSpPr>
          <p:spPr>
            <a:xfrm>
              <a:off x="10893808" y="4289136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2A5A6CF-FD18-B7EF-EF4F-4DD26264362B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0EF234-3C91-D363-32AF-4D2688D54681}"/>
                </a:ext>
              </a:extLst>
            </p:cNvPr>
            <p:cNvSpPr/>
            <p:nvPr/>
          </p:nvSpPr>
          <p:spPr>
            <a:xfrm>
              <a:off x="10893808" y="5178538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2AEE722-9396-AE82-E2F9-B71C1AA4CE1F}"/>
                </a:ext>
              </a:extLst>
            </p:cNvPr>
            <p:cNvCxnSpPr>
              <a:cxnSpLocks/>
              <a:endCxn id="3" idx="6"/>
            </p:cNvCxnSpPr>
            <p:nvPr/>
          </p:nvCxnSpPr>
          <p:spPr>
            <a:xfrm flipH="1">
              <a:off x="7407564" y="4503305"/>
              <a:ext cx="437569" cy="13277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13BE2C-95DA-1D0A-00FA-8BF10D0F6FDD}"/>
                </a:ext>
              </a:extLst>
            </p:cNvPr>
            <p:cNvCxnSpPr>
              <a:cxnSpLocks/>
              <a:stCxn id="3" idx="4"/>
              <a:endCxn id="5" idx="0"/>
            </p:cNvCxnSpPr>
            <p:nvPr/>
          </p:nvCxnSpPr>
          <p:spPr>
            <a:xfrm>
              <a:off x="7181273" y="4738255"/>
              <a:ext cx="0" cy="422563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010D57D-25B4-5FC8-4844-B6F4A9C4B6B5}"/>
                </a:ext>
              </a:extLst>
            </p:cNvPr>
            <p:cNvCxnSpPr>
              <a:cxnSpLocks/>
              <a:stCxn id="5" idx="6"/>
              <a:endCxn id="4" idx="3"/>
            </p:cNvCxnSpPr>
            <p:nvPr/>
          </p:nvCxnSpPr>
          <p:spPr>
            <a:xfrm flipV="1">
              <a:off x="7407564" y="4667555"/>
              <a:ext cx="510778" cy="71493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B93FA11-1D16-8E02-C5B8-D84E6136C62C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8304645" y="4503305"/>
              <a:ext cx="875139" cy="7504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4792035-88DC-2F0C-A7D2-A86CAE69FEB6}"/>
                </a:ext>
              </a:extLst>
            </p:cNvPr>
            <p:cNvCxnSpPr>
              <a:cxnSpLocks/>
              <a:stCxn id="7" idx="6"/>
              <a:endCxn id="6" idx="2"/>
            </p:cNvCxnSpPr>
            <p:nvPr/>
          </p:nvCxnSpPr>
          <p:spPr>
            <a:xfrm>
              <a:off x="9632367" y="4510809"/>
              <a:ext cx="1261441" cy="0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4CCA026-D950-93CB-5A05-102EEC9D7069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11346391" y="5400211"/>
              <a:ext cx="708246" cy="0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7CF5A29-9BAD-12F8-DC97-C0BD11CFEAB0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11120099" y="4732482"/>
              <a:ext cx="0" cy="44605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2EC938-DEE1-7796-C1A3-BDE425A30837}"/>
              </a:ext>
            </a:extLst>
          </p:cNvPr>
          <p:cNvCxnSpPr>
            <a:cxnSpLocks/>
          </p:cNvCxnSpPr>
          <p:nvPr/>
        </p:nvCxnSpPr>
        <p:spPr>
          <a:xfrm flipV="1">
            <a:off x="6953194" y="952905"/>
            <a:ext cx="0" cy="453560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F7F385-26D0-6102-DDB7-78F1441D90B8}"/>
              </a:ext>
            </a:extLst>
          </p:cNvPr>
          <p:cNvCxnSpPr>
            <a:cxnSpLocks/>
          </p:cNvCxnSpPr>
          <p:nvPr/>
        </p:nvCxnSpPr>
        <p:spPr>
          <a:xfrm flipV="1">
            <a:off x="6034869" y="731232"/>
            <a:ext cx="688661" cy="7504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C7C5F1D-F9BD-F789-FC89-23B33E0CB82E}"/>
              </a:ext>
            </a:extLst>
          </p:cNvPr>
          <p:cNvSpPr/>
          <p:nvPr/>
        </p:nvSpPr>
        <p:spPr>
          <a:xfrm>
            <a:off x="6723530" y="1406465"/>
            <a:ext cx="459328" cy="443346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B468D7-39E3-86DC-F8E2-7527A614CB2B}"/>
              </a:ext>
            </a:extLst>
          </p:cNvPr>
          <p:cNvSpPr/>
          <p:nvPr/>
        </p:nvSpPr>
        <p:spPr>
          <a:xfrm>
            <a:off x="6723530" y="509559"/>
            <a:ext cx="459328" cy="443346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D9AFA9-C798-EBC3-0FF6-C5462BA87450}"/>
              </a:ext>
            </a:extLst>
          </p:cNvPr>
          <p:cNvGrpSpPr/>
          <p:nvPr/>
        </p:nvGrpSpPr>
        <p:grpSpPr>
          <a:xfrm>
            <a:off x="1547864" y="2532548"/>
            <a:ext cx="5175666" cy="1332748"/>
            <a:chOff x="6954982" y="4289136"/>
            <a:chExt cx="5099655" cy="1332748"/>
          </a:xfrm>
          <a:solidFill>
            <a:srgbClr val="FF0000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38AD642-50CE-08AA-B58A-37D6A72BFCD8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0061FC-3BA5-16DF-2BDE-0E4FAC74C629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E37DB1-DB46-3242-9947-A6AE50D4EB86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D65BB2-C318-FC89-8BD3-C2DE8D972275}"/>
                </a:ext>
              </a:extLst>
            </p:cNvPr>
            <p:cNvSpPr/>
            <p:nvPr/>
          </p:nvSpPr>
          <p:spPr>
            <a:xfrm>
              <a:off x="10893808" y="4289136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9A89AE-CDFC-DA30-D262-84FE75734B03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71151DC-006E-AE7A-ADC5-48AF6063CB91}"/>
                </a:ext>
              </a:extLst>
            </p:cNvPr>
            <p:cNvSpPr/>
            <p:nvPr/>
          </p:nvSpPr>
          <p:spPr>
            <a:xfrm>
              <a:off x="10893808" y="5178538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6F2542F-53E4-BE9E-359E-BEF2BD587B29}"/>
                </a:ext>
              </a:extLst>
            </p:cNvPr>
            <p:cNvCxnSpPr>
              <a:cxnSpLocks/>
              <a:endCxn id="21" idx="6"/>
            </p:cNvCxnSpPr>
            <p:nvPr/>
          </p:nvCxnSpPr>
          <p:spPr>
            <a:xfrm flipH="1">
              <a:off x="7407564" y="4503305"/>
              <a:ext cx="437569" cy="13277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45237B2-4CC6-49B8-0820-4C945402EAE9}"/>
                </a:ext>
              </a:extLst>
            </p:cNvPr>
            <p:cNvCxnSpPr>
              <a:cxnSpLocks/>
              <a:stCxn id="21" idx="4"/>
              <a:endCxn id="23" idx="0"/>
            </p:cNvCxnSpPr>
            <p:nvPr/>
          </p:nvCxnSpPr>
          <p:spPr>
            <a:xfrm>
              <a:off x="7181273" y="4738255"/>
              <a:ext cx="0" cy="422563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7FEFE0F-0C55-18D4-82AA-00EAC3CA629A}"/>
                </a:ext>
              </a:extLst>
            </p:cNvPr>
            <p:cNvCxnSpPr>
              <a:cxnSpLocks/>
              <a:stCxn id="23" idx="6"/>
              <a:endCxn id="22" idx="3"/>
            </p:cNvCxnSpPr>
            <p:nvPr/>
          </p:nvCxnSpPr>
          <p:spPr>
            <a:xfrm flipV="1">
              <a:off x="7407564" y="4667555"/>
              <a:ext cx="510778" cy="71493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804489-5C98-DB06-3CDA-9A276240441D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 flipV="1">
              <a:off x="8304645" y="4503305"/>
              <a:ext cx="875139" cy="7504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BD93BCE-3EB6-D1C5-BD62-6A838C73EE3A}"/>
                </a:ext>
              </a:extLst>
            </p:cNvPr>
            <p:cNvCxnSpPr>
              <a:cxnSpLocks/>
              <a:stCxn id="25" idx="6"/>
              <a:endCxn id="24" idx="2"/>
            </p:cNvCxnSpPr>
            <p:nvPr/>
          </p:nvCxnSpPr>
          <p:spPr>
            <a:xfrm>
              <a:off x="9632367" y="4510809"/>
              <a:ext cx="1261441" cy="0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561A3CF-B9FF-7277-A511-76F60E75C223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>
              <a:off x="11346391" y="5400211"/>
              <a:ext cx="708246" cy="0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2AB2E75-DC4E-904D-358C-24A803D5C21A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11120099" y="4732482"/>
              <a:ext cx="0" cy="44605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051CE0-4D39-ACA0-F488-79D65FAD7D24}"/>
              </a:ext>
            </a:extLst>
          </p:cNvPr>
          <p:cNvCxnSpPr>
            <a:cxnSpLocks/>
          </p:cNvCxnSpPr>
          <p:nvPr/>
        </p:nvCxnSpPr>
        <p:spPr>
          <a:xfrm flipV="1">
            <a:off x="6953194" y="2968390"/>
            <a:ext cx="0" cy="453560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DADF9-8555-51E6-4554-1ADC595DC01B}"/>
              </a:ext>
            </a:extLst>
          </p:cNvPr>
          <p:cNvCxnSpPr>
            <a:cxnSpLocks/>
          </p:cNvCxnSpPr>
          <p:nvPr/>
        </p:nvCxnSpPr>
        <p:spPr>
          <a:xfrm flipV="1">
            <a:off x="6034869" y="2746717"/>
            <a:ext cx="688661" cy="7504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44FA258-3CCF-D37A-1E88-82BA4C3B0FB4}"/>
              </a:ext>
            </a:extLst>
          </p:cNvPr>
          <p:cNvSpPr/>
          <p:nvPr/>
        </p:nvSpPr>
        <p:spPr>
          <a:xfrm>
            <a:off x="6723530" y="3421950"/>
            <a:ext cx="459328" cy="443346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A4EB33-D19C-691A-9D0A-ECCF4AF1978A}"/>
              </a:ext>
            </a:extLst>
          </p:cNvPr>
          <p:cNvSpPr/>
          <p:nvPr/>
        </p:nvSpPr>
        <p:spPr>
          <a:xfrm>
            <a:off x="6723530" y="2525044"/>
            <a:ext cx="459328" cy="443346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2DC4D5-C8D5-DB03-2354-0FD12AA25C17}"/>
              </a:ext>
            </a:extLst>
          </p:cNvPr>
          <p:cNvGrpSpPr/>
          <p:nvPr/>
        </p:nvGrpSpPr>
        <p:grpSpPr>
          <a:xfrm>
            <a:off x="1547864" y="4515305"/>
            <a:ext cx="5175666" cy="1332748"/>
            <a:chOff x="6954982" y="4289136"/>
            <a:chExt cx="5099655" cy="1332748"/>
          </a:xfrm>
          <a:solidFill>
            <a:srgbClr val="FF0000"/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0926BE6-2B0A-981D-8446-7DCB5AC6BE1C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D5AAF01-CBD6-0901-2CB4-1612C17990FC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AD2F7C9-09C1-0DC6-AAF0-B7B8A9FD7179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B8C8D8D-FE0B-C088-1C01-97388A94883B}"/>
                </a:ext>
              </a:extLst>
            </p:cNvPr>
            <p:cNvSpPr/>
            <p:nvPr/>
          </p:nvSpPr>
          <p:spPr>
            <a:xfrm>
              <a:off x="10893808" y="4289136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B68157E-02D1-0812-8E31-23FB890B73B9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19AE86B-D22B-1739-A93E-17AA4FB1D154}"/>
                </a:ext>
              </a:extLst>
            </p:cNvPr>
            <p:cNvSpPr/>
            <p:nvPr/>
          </p:nvSpPr>
          <p:spPr>
            <a:xfrm>
              <a:off x="10893808" y="5178538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486D9F3-15BE-FD8D-7A64-1BC25BF230D1}"/>
                </a:ext>
              </a:extLst>
            </p:cNvPr>
            <p:cNvCxnSpPr>
              <a:cxnSpLocks/>
              <a:endCxn id="39" idx="6"/>
            </p:cNvCxnSpPr>
            <p:nvPr/>
          </p:nvCxnSpPr>
          <p:spPr>
            <a:xfrm flipH="1">
              <a:off x="7407564" y="4503305"/>
              <a:ext cx="437569" cy="13277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9F704C8-DC99-40C6-68BF-F3CD45580CB7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>
              <a:off x="7181273" y="4738255"/>
              <a:ext cx="0" cy="422563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9A84E9C-251D-4341-DEBC-4DA55D3CF748}"/>
                </a:ext>
              </a:extLst>
            </p:cNvPr>
            <p:cNvCxnSpPr>
              <a:cxnSpLocks/>
              <a:stCxn id="41" idx="6"/>
              <a:endCxn id="40" idx="3"/>
            </p:cNvCxnSpPr>
            <p:nvPr/>
          </p:nvCxnSpPr>
          <p:spPr>
            <a:xfrm flipV="1">
              <a:off x="7407564" y="4667555"/>
              <a:ext cx="510778" cy="71493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C0B728E-D3F9-5B27-0AE6-E51DA03B79E8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 flipV="1">
              <a:off x="8304645" y="4503305"/>
              <a:ext cx="875139" cy="7504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E3EF657-00E7-8257-179A-0BBCDE1718E0}"/>
                </a:ext>
              </a:extLst>
            </p:cNvPr>
            <p:cNvCxnSpPr>
              <a:cxnSpLocks/>
              <a:stCxn id="43" idx="6"/>
              <a:endCxn id="42" idx="2"/>
            </p:cNvCxnSpPr>
            <p:nvPr/>
          </p:nvCxnSpPr>
          <p:spPr>
            <a:xfrm>
              <a:off x="9632367" y="4510809"/>
              <a:ext cx="1261441" cy="0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0E71BFA-0E42-0719-FEDF-11131B3FCA47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11346391" y="5400211"/>
              <a:ext cx="708246" cy="0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517EE19-03B0-936A-A949-932D8747FDB5}"/>
                </a:ext>
              </a:extLst>
            </p:cNvPr>
            <p:cNvCxnSpPr>
              <a:cxnSpLocks/>
              <a:stCxn id="42" idx="4"/>
              <a:endCxn id="44" idx="0"/>
            </p:cNvCxnSpPr>
            <p:nvPr/>
          </p:nvCxnSpPr>
          <p:spPr>
            <a:xfrm>
              <a:off x="11120099" y="4732482"/>
              <a:ext cx="0" cy="44605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BD2C78F-8046-7102-5DD2-EA47F517FC12}"/>
              </a:ext>
            </a:extLst>
          </p:cNvPr>
          <p:cNvCxnSpPr>
            <a:cxnSpLocks/>
          </p:cNvCxnSpPr>
          <p:nvPr/>
        </p:nvCxnSpPr>
        <p:spPr>
          <a:xfrm flipV="1">
            <a:off x="6953194" y="4951147"/>
            <a:ext cx="0" cy="453560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13811D3-8174-892A-D785-B80A618875A4}"/>
              </a:ext>
            </a:extLst>
          </p:cNvPr>
          <p:cNvCxnSpPr>
            <a:cxnSpLocks/>
          </p:cNvCxnSpPr>
          <p:nvPr/>
        </p:nvCxnSpPr>
        <p:spPr>
          <a:xfrm flipV="1">
            <a:off x="6034869" y="4729474"/>
            <a:ext cx="688661" cy="7504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C1E1F4F-C1A0-9AB9-2FA8-B9C61F52B5A8}"/>
              </a:ext>
            </a:extLst>
          </p:cNvPr>
          <p:cNvSpPr/>
          <p:nvPr/>
        </p:nvSpPr>
        <p:spPr>
          <a:xfrm>
            <a:off x="6723530" y="5404707"/>
            <a:ext cx="459328" cy="443346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11EA00A-5D51-79BD-3394-0E958493938B}"/>
              </a:ext>
            </a:extLst>
          </p:cNvPr>
          <p:cNvSpPr/>
          <p:nvPr/>
        </p:nvSpPr>
        <p:spPr>
          <a:xfrm>
            <a:off x="6723530" y="4507801"/>
            <a:ext cx="459328" cy="443346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8B7231-7F3E-173F-3AB4-6DC868876CF8}"/>
              </a:ext>
            </a:extLst>
          </p:cNvPr>
          <p:cNvCxnSpPr>
            <a:cxnSpLocks/>
          </p:cNvCxnSpPr>
          <p:nvPr/>
        </p:nvCxnSpPr>
        <p:spPr>
          <a:xfrm flipH="1" flipV="1">
            <a:off x="5915013" y="2902108"/>
            <a:ext cx="853340" cy="575910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B53358E-289A-D952-D46A-61BAE5A305D5}"/>
              </a:ext>
            </a:extLst>
          </p:cNvPr>
          <p:cNvCxnSpPr>
            <a:cxnSpLocks/>
          </p:cNvCxnSpPr>
          <p:nvPr/>
        </p:nvCxnSpPr>
        <p:spPr>
          <a:xfrm flipH="1" flipV="1">
            <a:off x="5924230" y="859332"/>
            <a:ext cx="853340" cy="575910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A0A6E6-B238-6738-3BC6-F6FA5D518873}"/>
              </a:ext>
            </a:extLst>
          </p:cNvPr>
          <p:cNvCxnSpPr>
            <a:cxnSpLocks/>
          </p:cNvCxnSpPr>
          <p:nvPr/>
        </p:nvCxnSpPr>
        <p:spPr>
          <a:xfrm flipH="1" flipV="1">
            <a:off x="5952530" y="4873352"/>
            <a:ext cx="853340" cy="575910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67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BAFB34-9531-C3F8-E404-A3FE1997BCC1}"/>
              </a:ext>
            </a:extLst>
          </p:cNvPr>
          <p:cNvGrpSpPr/>
          <p:nvPr/>
        </p:nvGrpSpPr>
        <p:grpSpPr>
          <a:xfrm>
            <a:off x="1547864" y="517063"/>
            <a:ext cx="5175666" cy="1332748"/>
            <a:chOff x="6954982" y="4289136"/>
            <a:chExt cx="5099655" cy="1332748"/>
          </a:xfrm>
          <a:solidFill>
            <a:srgbClr val="FF0000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F080D82-807E-1D63-F72E-764C1CE11371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01BC4E-E087-B5D9-9521-6FD63FFB6F49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3F5429-D7BA-E1EC-B00A-BDAB8A26F47E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DD0CF1-DA51-834B-2B41-A0A7808CD1B9}"/>
                </a:ext>
              </a:extLst>
            </p:cNvPr>
            <p:cNvSpPr/>
            <p:nvPr/>
          </p:nvSpPr>
          <p:spPr>
            <a:xfrm>
              <a:off x="10893808" y="4289136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B9A960-D949-2DC5-118F-8F7AA10AC3D3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1DA541-741B-1FC8-4041-1C852E20D8CB}"/>
                </a:ext>
              </a:extLst>
            </p:cNvPr>
            <p:cNvSpPr/>
            <p:nvPr/>
          </p:nvSpPr>
          <p:spPr>
            <a:xfrm>
              <a:off x="10893808" y="5178538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55D6136-BABD-68BC-59F0-B93032B8D0EA}"/>
                </a:ext>
              </a:extLst>
            </p:cNvPr>
            <p:cNvCxnSpPr>
              <a:cxnSpLocks/>
              <a:endCxn id="3" idx="6"/>
            </p:cNvCxnSpPr>
            <p:nvPr/>
          </p:nvCxnSpPr>
          <p:spPr>
            <a:xfrm flipH="1">
              <a:off x="7407564" y="4503305"/>
              <a:ext cx="437569" cy="13277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B7BDC22-BD61-AF98-9AFC-28DD4A0042B5}"/>
                </a:ext>
              </a:extLst>
            </p:cNvPr>
            <p:cNvCxnSpPr>
              <a:cxnSpLocks/>
              <a:stCxn id="3" idx="4"/>
              <a:endCxn id="5" idx="0"/>
            </p:cNvCxnSpPr>
            <p:nvPr/>
          </p:nvCxnSpPr>
          <p:spPr>
            <a:xfrm>
              <a:off x="7181273" y="4738255"/>
              <a:ext cx="0" cy="422563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B6A7F3A-92A9-11D4-8750-0A4565315CF0}"/>
                </a:ext>
              </a:extLst>
            </p:cNvPr>
            <p:cNvCxnSpPr>
              <a:cxnSpLocks/>
              <a:stCxn id="5" idx="6"/>
              <a:endCxn id="4" idx="3"/>
            </p:cNvCxnSpPr>
            <p:nvPr/>
          </p:nvCxnSpPr>
          <p:spPr>
            <a:xfrm flipV="1">
              <a:off x="7407564" y="4667555"/>
              <a:ext cx="510778" cy="71493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56E28C6-115F-3D21-47DD-47BD130BF336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8304645" y="4503305"/>
              <a:ext cx="875139" cy="7504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BD8AE1-3A88-5AC3-869F-9AF77453DBE6}"/>
                </a:ext>
              </a:extLst>
            </p:cNvPr>
            <p:cNvCxnSpPr>
              <a:cxnSpLocks/>
              <a:stCxn id="7" idx="6"/>
              <a:endCxn id="6" idx="2"/>
            </p:cNvCxnSpPr>
            <p:nvPr/>
          </p:nvCxnSpPr>
          <p:spPr>
            <a:xfrm>
              <a:off x="9632367" y="4510809"/>
              <a:ext cx="1261441" cy="0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E94F5A-EF39-8F9F-6B59-1DDDC2349756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11346391" y="5400211"/>
              <a:ext cx="708246" cy="0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551BE3-B910-F04A-4CCC-2903E6F26403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11120099" y="4732482"/>
              <a:ext cx="0" cy="44605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627CA1-CE34-DA8C-A2B2-33118D6BE49D}"/>
              </a:ext>
            </a:extLst>
          </p:cNvPr>
          <p:cNvCxnSpPr>
            <a:cxnSpLocks/>
          </p:cNvCxnSpPr>
          <p:nvPr/>
        </p:nvCxnSpPr>
        <p:spPr>
          <a:xfrm flipV="1">
            <a:off x="6953194" y="952905"/>
            <a:ext cx="0" cy="453560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40BE60-6F0A-DAB9-E35F-199E0113C95B}"/>
              </a:ext>
            </a:extLst>
          </p:cNvPr>
          <p:cNvCxnSpPr>
            <a:cxnSpLocks/>
          </p:cNvCxnSpPr>
          <p:nvPr/>
        </p:nvCxnSpPr>
        <p:spPr>
          <a:xfrm flipV="1">
            <a:off x="6034869" y="731232"/>
            <a:ext cx="688661" cy="7504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1D2DA9B-E5EF-A9AD-3247-5DABC4B1D80B}"/>
              </a:ext>
            </a:extLst>
          </p:cNvPr>
          <p:cNvSpPr/>
          <p:nvPr/>
        </p:nvSpPr>
        <p:spPr>
          <a:xfrm>
            <a:off x="6723530" y="1406465"/>
            <a:ext cx="459328" cy="443346"/>
          </a:xfrm>
          <a:prstGeom prst="ellipse">
            <a:avLst/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FE68E8-05BE-9C0C-38D8-87640E033C71}"/>
              </a:ext>
            </a:extLst>
          </p:cNvPr>
          <p:cNvSpPr/>
          <p:nvPr/>
        </p:nvSpPr>
        <p:spPr>
          <a:xfrm>
            <a:off x="6723530" y="509559"/>
            <a:ext cx="459328" cy="443346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6C15CB-C943-6186-453C-D12ED436300A}"/>
              </a:ext>
            </a:extLst>
          </p:cNvPr>
          <p:cNvCxnSpPr>
            <a:cxnSpLocks/>
          </p:cNvCxnSpPr>
          <p:nvPr/>
        </p:nvCxnSpPr>
        <p:spPr>
          <a:xfrm flipH="1" flipV="1">
            <a:off x="5924230" y="859332"/>
            <a:ext cx="853340" cy="575910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D953AF0-3585-B56C-F7E1-3ED28513DD41}"/>
              </a:ext>
            </a:extLst>
          </p:cNvPr>
          <p:cNvGrpSpPr/>
          <p:nvPr/>
        </p:nvGrpSpPr>
        <p:grpSpPr>
          <a:xfrm>
            <a:off x="1547864" y="2973392"/>
            <a:ext cx="5175666" cy="1332748"/>
            <a:chOff x="6954982" y="4289136"/>
            <a:chExt cx="5099655" cy="1332748"/>
          </a:xfrm>
          <a:solidFill>
            <a:srgbClr val="92D050"/>
          </a:solidFill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57A3E20-7C8B-E9E5-1E00-F26384F7124E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FE1BF94-4812-E63E-F70F-57721077B76B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BF1FC03-09DB-355E-8C99-1958C5CD82E8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83C9AC5-DAAB-71CA-527D-FA2CA7A0C0D3}"/>
                </a:ext>
              </a:extLst>
            </p:cNvPr>
            <p:cNvSpPr/>
            <p:nvPr/>
          </p:nvSpPr>
          <p:spPr>
            <a:xfrm>
              <a:off x="10893808" y="4289136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A8EA4CC-F01D-9B5A-019D-9BE980444DF4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57C7AD2-4C2D-D155-763A-2682DAA3C924}"/>
                </a:ext>
              </a:extLst>
            </p:cNvPr>
            <p:cNvSpPr/>
            <p:nvPr/>
          </p:nvSpPr>
          <p:spPr>
            <a:xfrm>
              <a:off x="10893808" y="5178538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78778D-A13F-AAE1-5EC7-A9F9E1BDD2DB}"/>
                </a:ext>
              </a:extLst>
            </p:cNvPr>
            <p:cNvCxnSpPr>
              <a:cxnSpLocks/>
              <a:endCxn id="41" idx="6"/>
            </p:cNvCxnSpPr>
            <p:nvPr/>
          </p:nvCxnSpPr>
          <p:spPr>
            <a:xfrm flipH="1">
              <a:off x="7407564" y="4503305"/>
              <a:ext cx="437569" cy="13277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E620F7E-69EE-ED75-38C6-3B29A92F6DEE}"/>
                </a:ext>
              </a:extLst>
            </p:cNvPr>
            <p:cNvCxnSpPr>
              <a:cxnSpLocks/>
              <a:stCxn id="41" idx="4"/>
              <a:endCxn id="43" idx="0"/>
            </p:cNvCxnSpPr>
            <p:nvPr/>
          </p:nvCxnSpPr>
          <p:spPr>
            <a:xfrm>
              <a:off x="7181273" y="4738255"/>
              <a:ext cx="0" cy="422563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E371EE7-FD98-4518-70AA-BB9F5D48E979}"/>
                </a:ext>
              </a:extLst>
            </p:cNvPr>
            <p:cNvCxnSpPr>
              <a:cxnSpLocks/>
              <a:stCxn id="43" idx="6"/>
              <a:endCxn id="42" idx="3"/>
            </p:cNvCxnSpPr>
            <p:nvPr/>
          </p:nvCxnSpPr>
          <p:spPr>
            <a:xfrm flipV="1">
              <a:off x="7407564" y="4667555"/>
              <a:ext cx="510778" cy="71493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9C81EB-92B1-2D70-599B-F89318BCC610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 flipV="1">
              <a:off x="8304645" y="4503305"/>
              <a:ext cx="875139" cy="7504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9F0E594-FE2D-D5E2-B322-31357B6F53C9}"/>
                </a:ext>
              </a:extLst>
            </p:cNvPr>
            <p:cNvCxnSpPr>
              <a:cxnSpLocks/>
              <a:stCxn id="45" idx="6"/>
              <a:endCxn id="44" idx="2"/>
            </p:cNvCxnSpPr>
            <p:nvPr/>
          </p:nvCxnSpPr>
          <p:spPr>
            <a:xfrm>
              <a:off x="9632367" y="4510809"/>
              <a:ext cx="1261441" cy="0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0412785-7A2F-FE00-3EE2-D16F541CF4A9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>
              <a:off x="11346391" y="5400211"/>
              <a:ext cx="708246" cy="0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73F37D4-05D3-33C6-9124-06F66550F670}"/>
                </a:ext>
              </a:extLst>
            </p:cNvPr>
            <p:cNvCxnSpPr>
              <a:cxnSpLocks/>
              <a:stCxn id="44" idx="4"/>
              <a:endCxn id="46" idx="0"/>
            </p:cNvCxnSpPr>
            <p:nvPr/>
          </p:nvCxnSpPr>
          <p:spPr>
            <a:xfrm>
              <a:off x="11120099" y="4732482"/>
              <a:ext cx="0" cy="44605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F19A81F-4011-9094-AEAA-57707FE58A75}"/>
              </a:ext>
            </a:extLst>
          </p:cNvPr>
          <p:cNvCxnSpPr>
            <a:cxnSpLocks/>
          </p:cNvCxnSpPr>
          <p:nvPr/>
        </p:nvCxnSpPr>
        <p:spPr>
          <a:xfrm flipV="1">
            <a:off x="6953194" y="3409234"/>
            <a:ext cx="0" cy="453560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981A454-8F4A-9FDF-2736-6BC5D4172579}"/>
              </a:ext>
            </a:extLst>
          </p:cNvPr>
          <p:cNvCxnSpPr>
            <a:cxnSpLocks/>
          </p:cNvCxnSpPr>
          <p:nvPr/>
        </p:nvCxnSpPr>
        <p:spPr>
          <a:xfrm flipV="1">
            <a:off x="6034869" y="3187561"/>
            <a:ext cx="688661" cy="7504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D6CC99F-214A-63AB-3ECD-12BDA8DDFCF2}"/>
              </a:ext>
            </a:extLst>
          </p:cNvPr>
          <p:cNvSpPr/>
          <p:nvPr/>
        </p:nvSpPr>
        <p:spPr>
          <a:xfrm>
            <a:off x="6723530" y="3862794"/>
            <a:ext cx="459328" cy="443346"/>
          </a:xfrm>
          <a:prstGeom prst="ellipse">
            <a:avLst/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50CC161-AC5C-DDE5-383D-48F07170427F}"/>
              </a:ext>
            </a:extLst>
          </p:cNvPr>
          <p:cNvSpPr/>
          <p:nvPr/>
        </p:nvSpPr>
        <p:spPr>
          <a:xfrm>
            <a:off x="6723530" y="2965888"/>
            <a:ext cx="459328" cy="443346"/>
          </a:xfrm>
          <a:prstGeom prst="ellipse">
            <a:avLst/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78542F-C74E-E393-99D9-A7B91876E740}"/>
              </a:ext>
            </a:extLst>
          </p:cNvPr>
          <p:cNvCxnSpPr>
            <a:cxnSpLocks/>
          </p:cNvCxnSpPr>
          <p:nvPr/>
        </p:nvCxnSpPr>
        <p:spPr>
          <a:xfrm flipH="1" flipV="1">
            <a:off x="5924230" y="3315661"/>
            <a:ext cx="853340" cy="575910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8A7EA3-DBF4-3E39-2C38-A95EAC6638F4}"/>
              </a:ext>
            </a:extLst>
          </p:cNvPr>
          <p:cNvSpPr txBox="1"/>
          <p:nvPr/>
        </p:nvSpPr>
        <p:spPr>
          <a:xfrm>
            <a:off x="1649506" y="4894729"/>
            <a:ext cx="615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push 7 into the stack following 6,5,4,3,2,1,0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CBE54BC9-D044-DAE1-7D87-EEA26B68F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77338"/>
              </p:ext>
            </p:extLst>
          </p:nvPr>
        </p:nvGraphicFramePr>
        <p:xfrm>
          <a:off x="1711063" y="5569963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56882869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971126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583813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868129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104489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781336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215454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00326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03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29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40EA3D-CEF8-1212-91BA-4023CC43EBE3}"/>
              </a:ext>
            </a:extLst>
          </p:cNvPr>
          <p:cNvSpPr txBox="1"/>
          <p:nvPr/>
        </p:nvSpPr>
        <p:spPr>
          <a:xfrm>
            <a:off x="1138518" y="555812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Transpose the graph: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61F4A3-1683-ECDE-C2B5-42260FBA5641}"/>
              </a:ext>
            </a:extLst>
          </p:cNvPr>
          <p:cNvGrpSpPr/>
          <p:nvPr/>
        </p:nvGrpSpPr>
        <p:grpSpPr>
          <a:xfrm>
            <a:off x="1138517" y="1216310"/>
            <a:ext cx="5175668" cy="1332748"/>
            <a:chOff x="6954982" y="4289136"/>
            <a:chExt cx="5099657" cy="1332748"/>
          </a:xfrm>
          <a:solidFill>
            <a:srgbClr val="FF0000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0015236-085A-08A3-6AAD-F22C3A3ADDD7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A7A598-EF52-ED74-066D-21CF32D1E7B4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D3A312D-6B7E-E760-F791-6A0E1DF710A8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C18AC81-90E0-9CE9-C7D9-D472EB4394D5}"/>
                </a:ext>
              </a:extLst>
            </p:cNvPr>
            <p:cNvSpPr/>
            <p:nvPr/>
          </p:nvSpPr>
          <p:spPr>
            <a:xfrm>
              <a:off x="10893808" y="4289136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FCEBE5-ACEA-F62F-4FC1-0A1ECBEFF89A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F0481A-C995-9B23-76F5-D424AD8FECB4}"/>
                </a:ext>
              </a:extLst>
            </p:cNvPr>
            <p:cNvSpPr/>
            <p:nvPr/>
          </p:nvSpPr>
          <p:spPr>
            <a:xfrm>
              <a:off x="10893808" y="5178538"/>
              <a:ext cx="452582" cy="44334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B9AD875-B049-5C90-4E1B-D52A583FD9E4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 flipV="1">
              <a:off x="7407564" y="4510809"/>
              <a:ext cx="444499" cy="5773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216DEC0-2048-48A3-2C4D-E0727CBC2C90}"/>
                </a:ext>
              </a:extLst>
            </p:cNvPr>
            <p:cNvCxnSpPr>
              <a:cxnSpLocks/>
              <a:stCxn id="20" idx="0"/>
              <a:endCxn id="18" idx="4"/>
            </p:cNvCxnSpPr>
            <p:nvPr/>
          </p:nvCxnSpPr>
          <p:spPr>
            <a:xfrm flipV="1">
              <a:off x="7181273" y="4738255"/>
              <a:ext cx="0" cy="422563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D404E82-842C-6282-CD17-77EB697F4966}"/>
                </a:ext>
              </a:extLst>
            </p:cNvPr>
            <p:cNvCxnSpPr>
              <a:cxnSpLocks/>
              <a:stCxn id="19" idx="3"/>
              <a:endCxn id="20" idx="6"/>
            </p:cNvCxnSpPr>
            <p:nvPr/>
          </p:nvCxnSpPr>
          <p:spPr>
            <a:xfrm flipH="1">
              <a:off x="7407564" y="4667555"/>
              <a:ext cx="510778" cy="71493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AD029B1-B3D3-37DC-1B10-88AE2941D417}"/>
                </a:ext>
              </a:extLst>
            </p:cNvPr>
            <p:cNvCxnSpPr>
              <a:cxnSpLocks/>
              <a:stCxn id="22" idx="2"/>
              <a:endCxn id="19" idx="6"/>
            </p:cNvCxnSpPr>
            <p:nvPr/>
          </p:nvCxnSpPr>
          <p:spPr>
            <a:xfrm flipH="1">
              <a:off x="8304645" y="4510809"/>
              <a:ext cx="875139" cy="0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463278-7E8A-472E-20A3-8B4B5B42A862}"/>
                </a:ext>
              </a:extLst>
            </p:cNvPr>
            <p:cNvCxnSpPr>
              <a:cxnSpLocks/>
              <a:stCxn id="21" idx="2"/>
              <a:endCxn id="22" idx="6"/>
            </p:cNvCxnSpPr>
            <p:nvPr/>
          </p:nvCxnSpPr>
          <p:spPr>
            <a:xfrm flipH="1">
              <a:off x="9632366" y="4510809"/>
              <a:ext cx="1261442" cy="0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DFBBE3D-CB41-5DAF-EAEF-E95B50581EE9}"/>
                </a:ext>
              </a:extLst>
            </p:cNvPr>
            <p:cNvCxnSpPr>
              <a:cxnSpLocks/>
              <a:stCxn id="69" idx="2"/>
              <a:endCxn id="23" idx="6"/>
            </p:cNvCxnSpPr>
            <p:nvPr/>
          </p:nvCxnSpPr>
          <p:spPr>
            <a:xfrm flipH="1">
              <a:off x="11346390" y="5382491"/>
              <a:ext cx="708249" cy="17720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BFBEDD8-BC13-F99B-26F9-225615574A40}"/>
                </a:ext>
              </a:extLst>
            </p:cNvPr>
            <p:cNvCxnSpPr>
              <a:cxnSpLocks/>
              <a:stCxn id="23" idx="0"/>
              <a:endCxn id="21" idx="4"/>
            </p:cNvCxnSpPr>
            <p:nvPr/>
          </p:nvCxnSpPr>
          <p:spPr>
            <a:xfrm flipV="1">
              <a:off x="11120099" y="4732482"/>
              <a:ext cx="0" cy="44605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D7514B-C728-933E-2A26-E10FFC0CA48E}"/>
              </a:ext>
            </a:extLst>
          </p:cNvPr>
          <p:cNvCxnSpPr>
            <a:cxnSpLocks/>
            <a:stCxn id="68" idx="4"/>
            <a:endCxn id="69" idx="0"/>
          </p:cNvCxnSpPr>
          <p:nvPr/>
        </p:nvCxnSpPr>
        <p:spPr>
          <a:xfrm>
            <a:off x="6543848" y="1653739"/>
            <a:ext cx="0" cy="434253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E8729F-2746-7B71-5E39-67C20E21983D}"/>
              </a:ext>
            </a:extLst>
          </p:cNvPr>
          <p:cNvCxnSpPr>
            <a:cxnSpLocks/>
            <a:stCxn id="68" idx="2"/>
            <a:endCxn id="21" idx="6"/>
          </p:cNvCxnSpPr>
          <p:nvPr/>
        </p:nvCxnSpPr>
        <p:spPr>
          <a:xfrm flipH="1">
            <a:off x="5595381" y="1432066"/>
            <a:ext cx="718803" cy="5917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3C6AFB-0821-9699-3F73-7A80D06CE91D}"/>
              </a:ext>
            </a:extLst>
          </p:cNvPr>
          <p:cNvCxnSpPr>
            <a:cxnSpLocks/>
            <a:stCxn id="21" idx="5"/>
            <a:endCxn id="69" idx="1"/>
          </p:cNvCxnSpPr>
          <p:nvPr/>
        </p:nvCxnSpPr>
        <p:spPr>
          <a:xfrm>
            <a:off x="5528112" y="1594729"/>
            <a:ext cx="853339" cy="558190"/>
          </a:xfrm>
          <a:prstGeom prst="straightConnector1">
            <a:avLst/>
          </a:prstGeom>
          <a:solidFill>
            <a:srgbClr val="FF0000"/>
          </a:solidFill>
          <a:ln w="381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BDAFE20E-30DE-F8DA-130F-4AF185D66F89}"/>
              </a:ext>
            </a:extLst>
          </p:cNvPr>
          <p:cNvSpPr/>
          <p:nvPr/>
        </p:nvSpPr>
        <p:spPr>
          <a:xfrm>
            <a:off x="6314184" y="1210393"/>
            <a:ext cx="459328" cy="443346"/>
          </a:xfrm>
          <a:prstGeom prst="ellipse">
            <a:avLst/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ACA86F7-5E81-976D-0FC7-6F17521AF633}"/>
              </a:ext>
            </a:extLst>
          </p:cNvPr>
          <p:cNvSpPr/>
          <p:nvPr/>
        </p:nvSpPr>
        <p:spPr>
          <a:xfrm>
            <a:off x="6314184" y="2087992"/>
            <a:ext cx="459328" cy="443346"/>
          </a:xfrm>
          <a:prstGeom prst="ellipse">
            <a:avLst/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105" name="Table 60">
            <a:extLst>
              <a:ext uri="{FF2B5EF4-FFF2-40B4-BE49-F238E27FC236}">
                <a16:creationId xmlns:a16="http://schemas.microsoft.com/office/drawing/2014/main" id="{4464BCBC-5460-6360-F7F2-B2A222276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374566"/>
              </p:ext>
            </p:extLst>
          </p:nvPr>
        </p:nvGraphicFramePr>
        <p:xfrm>
          <a:off x="1138517" y="32435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56882869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971126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583813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868129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104489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781336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215454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00326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036099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4C3110BB-FA8F-E7DB-3172-D58F557CA875}"/>
              </a:ext>
            </a:extLst>
          </p:cNvPr>
          <p:cNvSpPr txBox="1"/>
          <p:nvPr/>
        </p:nvSpPr>
        <p:spPr>
          <a:xfrm>
            <a:off x="1272988" y="4141694"/>
            <a:ext cx="7090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pop 0 from stack and start DFS from 0</a:t>
            </a:r>
          </a:p>
          <a:p>
            <a:endParaRPr lang="en-IN" dirty="0"/>
          </a:p>
          <a:p>
            <a:r>
              <a:rPr lang="en-IN" dirty="0"/>
              <a:t>Now it will give the SCC 0 1 2</a:t>
            </a:r>
          </a:p>
          <a:p>
            <a:endParaRPr lang="en-IN" dirty="0"/>
          </a:p>
          <a:p>
            <a:r>
              <a:rPr lang="en-IN" dirty="0"/>
              <a:t>Now as 0,1,2 will be already visited, next DFS will be done on 3</a:t>
            </a:r>
          </a:p>
          <a:p>
            <a:endParaRPr lang="en-IN" dirty="0"/>
          </a:p>
          <a:p>
            <a:r>
              <a:rPr lang="en-IN" dirty="0"/>
              <a:t>Continue till stack is not empty.</a:t>
            </a:r>
          </a:p>
        </p:txBody>
      </p:sp>
    </p:spTree>
    <p:extLst>
      <p:ext uri="{BB962C8B-B14F-4D97-AF65-F5344CB8AC3E}">
        <p14:creationId xmlns:p14="http://schemas.microsoft.com/office/powerpoint/2010/main" val="2821910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384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Roboto</vt:lpstr>
      <vt:lpstr>Wingdings 3</vt:lpstr>
      <vt:lpstr>Ion</vt:lpstr>
      <vt:lpstr>STRONGLY CONNECTED COMPONENTS(SCC)</vt:lpstr>
      <vt:lpstr>What is an SCC ?</vt:lpstr>
      <vt:lpstr>PowerPoint Presentation</vt:lpstr>
      <vt:lpstr>How to find SCC ?</vt:lpstr>
      <vt:lpstr>Example run: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 analysis: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 CONNECTED COMPONENTS(SCC)</dc:title>
  <dc:creator>Sujeet Kamble</dc:creator>
  <cp:lastModifiedBy>Sujeet Kamble</cp:lastModifiedBy>
  <cp:revision>1</cp:revision>
  <dcterms:created xsi:type="dcterms:W3CDTF">2023-04-18T14:27:53Z</dcterms:created>
  <dcterms:modified xsi:type="dcterms:W3CDTF">2023-04-18T16:17:58Z</dcterms:modified>
</cp:coreProperties>
</file>