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3" r:id="rId6"/>
    <p:sldId id="260" r:id="rId7"/>
    <p:sldId id="283" r:id="rId8"/>
    <p:sldId id="284" r:id="rId9"/>
    <p:sldId id="265" r:id="rId10"/>
    <p:sldId id="282" r:id="rId11"/>
    <p:sldId id="288" r:id="rId12"/>
    <p:sldId id="261" r:id="rId13"/>
    <p:sldId id="267" r:id="rId14"/>
    <p:sldId id="269" r:id="rId15"/>
    <p:sldId id="270" r:id="rId16"/>
    <p:sldId id="271" r:id="rId17"/>
    <p:sldId id="289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1" r:id="rId28"/>
    <p:sldId id="286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A479"/>
    <a:srgbClr val="4C3282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55570-4779-43B6-876D-C624724EE405}" v="1" dt="2018-04-16T13:43:07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3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16T16:59:56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23408 5616 73 0,'9'2'0'0,"7"3"3"16,-7-3 1-16,-3 0 16 16,-6-2 0-16,11 2-14 15,2-4 1-15,3-2 3 16,6-1 1-16,4-1-6 15,-2-3 0-15,0 0-5 0,0 0 0 16,-1 2 4-16,5 1 1 16,3 1-5-16,4 1 1 15,4 2 0-15,-3-2 0 16,3-1 0-16,-3-2 1 16,1-1-3-16,-8 1 1 15,-6-2-62-15,-7 3 1 16,1 1 38-16</inkml:trace>
  <inkml:trace contextRef="#ctx0" brushRef="#br0" timeOffset="1289.7186">24248 5244 91 0,'2'9'0'0,"5"6"2"0,-7-15 1 16,0-9-2-16,0 9 1 16,-4-13 0-16,4 13 0 15,-3-9 2-15,3 9 0 16,0 0 9-16,-4 13 0 15,-3 7-11-15,1 4 1 16,-1 3 0-16,0 4 0 16,-1 6-3-16,3-4 1 15,-1-2-1-15,1-3 1 16,1-5 0-16,0-1 0 16,2-3 0-16,1-5 0 15,1-3 0-15,0-3 0 16,1-7 0-16,5-8 0 15,1-9 1-15,3-8 1 16,2-9-3-16,3-2 0 16,0-3 2-16,-1-3 0 15,3-3-2-15,-1 4 1 0,-1 3-1 16,3 12 0-16,1 8 3 16,5 17 0-16,1 13-2 15,1 4 1-15,-6 6-3 16,-3 7 1-16,-3 6 0 15,-3-8 1-15,-5-3-1 16,-2-6 0-16,-3-6 0 16,-1-4 1-16,0-4 1 0,0-5 0 15,0 0-2-15,8-9 0 16,-1-4 3-16,4-7 1 16,2 0-4-16,2-4 0 15,-1-1 0-15,1 3 1 16,0 0-3-16,3 3 0 15,0 5 2-15,4 8 0 16,2 6 0-16,4 7 1 16,1 6-2-16,0 4 0 15,3 5 3-15,-3 0 0 16,0 3-1-16,-7-5 0 16,-3-1-3-16,-5-3 1 15,-3 1-2-15,-3-4 0 16,-3-4 1-16,-3-2 1 15,2-1-19-15,-4-6 0 16,0 12-41-16,0-12 1 16,0 0 65-16</inkml:trace>
  <inkml:trace contextRef="#ctx0" brushRef="#br0" timeOffset="1684.8169">25237 5365 117 0,'0'0'0'0,"-2"6"0"0,13-6 0 15,5 0 0-15,3 0 0 16,1 1 0-16,0 5 0 16,-2 5 0-16,3 5 1 15,-3 6-1-15,-7 4 0 16,-4 5 0-16,-9-3 0 15,-5 1 0-15,-9-7 0 16,-10-2 3-16,-7-11 0 16,-7-5 2-16,7-8 1 15,1-5-1-15,5-11 0 16,1-8-3-16,8 3 1 16,3-3-2-16,10 1 1 15,5-2-2-15,9 3 0 16,5 0-1-16,10 8 1 15,9 7-1-15,2 0 0 16,7 0-21-16,4 2 0 16,6 0-13-16,-3 3 1 15,1 1 18-15</inkml:trace>
  <inkml:trace contextRef="#ctx0" brushRef="#br0" timeOffset="2115.7007">25745 5281 99 0,'-13'0'0'0,"-7"2"1"15,3 0 0-15,5-1 1 16,-12 9 0-16,-8 2 0 0,5 3 0 16,-2 1-2-16,1 1 0 15,2 1 0-15,6 2 1 16,7 4 7-16,13 2 0 16,10 5-3-16,8-3 0 15,8-1-1-15,3-11 0 16,6-5-2-16,-6-11 0 15,1-9 0-15,-5-13 0 16,-3-9-1-16,-7-15 0 16,-8-10-1-16,-3-8 1 15,-8-6 0-15,-7-14 0 16,-9-10 0-16,-2 14 0 16,2 6 3-16,0 29 1 15,7 19-5-15,2 6 0 16,2 11 0-16,9 9 0 15,-8 20 0-15,14 5 0 16,3 14 2-16,4 5 1 16,3 9 2-16,-1 0 0 15,0 8-5-15,-1-8 1 0,1 2 0 16,-2-8 1-16,0-5-2 16,3-3 0-16,1-3-6 15,-3-6 0-15,-1-1-120 16</inkml:trace>
  <inkml:trace contextRef="#ctx0" brushRef="#br0" timeOffset="2336.7867">26119 5420 140 0,'-5'15'0'16,"1"9"0"-16,-3-1 1 16,-1 5-21-16,1-3 1 15,-2 3-13-15,1-8 0 16,1 0 15-16</inkml:trace>
  <inkml:trace contextRef="#ctx0" brushRef="#br0" timeOffset="2737.9113">26677 4915 78 0,'-4'-6'4'15,"-12"-10"1"-15,-10-6-5 0,0 14 0 16,-3 6 1-16,5 10 0 16,0 6 14-16,6 14 0 15,5 9-11-15,4 6 1 16,3 11-1-16,1 2 1 15,-2 7 1-15,-3-7 1 16,1 1-6-16,2 0 1 16,0-6-1-16,-3-3 0 15,-1-4-1-15,-1-4 1 16,-5-1-5-16,4-8 0 16,0-6-30-16,6-4 1 15,-2-1-16-15</inkml:trace>
  <inkml:trace contextRef="#ctx0" brushRef="#br0" timeOffset="2937.4305">26664 5327 110 0,'-18'12'0'0,"-13"10"0"15,12-18 0-15,4-15 0 16,3 6 1-16,-1-3-1 15,-15 6 1-15,-3 4-51 16,4 0 0-16,1 4 51 16,2 3 0-16,4 0-8 15</inkml:trace>
  <inkml:trace contextRef="#ctx0" brushRef="#br0" timeOffset="3437.7454">26776 5426 83 0,'0'0'1'0,"-9"7"0"16,-8 4 0-16,3 5 0 16,3 5-1-16,3 1 1 15,6-4 2-15,8 4 0 16,7 0 11-16,9-4 1 15,7-3-10-15,2-4 0 16,10-9-2-16,-6-4 0 16,-2-6-2-16,-2-3 0 15,0-5-1-15,-7 1 0 16,-6 2 0-16,-1 4 0 16,-3 4 0-16,5 14 0 15,-1 13-1-15,-1 16 1 16,-1 17 0-16,-5 4 0 15,2 9 0-15,-13 1 0 0,-2 3 0 16,-9-6 0-16,-7-2 0 16,-4-13 0-16,-11-11 3 15,-2-14 1-15,0-15 1 16,2-13 0-16,0-12 1 16,11-8 0-16,5-11-6 15,12-2 1-15,10-4 1 0,8 3 1 16,9-1-2-16,2 6 1 15,2 3-2-15,1-1 1 16,1 5-3-16,-3 6 1 16,-3 3-24-16,-5 4 1 15,0 0-62-15</inkml:trace>
  <inkml:trace contextRef="#ctx0" brushRef="#br0" timeOffset="3632.5096">26141 4958 131 0,'13'8'0'0,"-4"-1"-95"15</inkml:trace>
  <inkml:trace contextRef="#ctx0" brushRef="#br0" timeOffset="4087.6523">27928 5068 138 0,'4'11'0'16,"1"8"0"-16,-5-6 0 15,4-1 0-15,-4 12 1 0,-4 9 1 16,1 6 1-1,3 5-3-15,3 5 1 0,5 4 0 16,-1 2 1-16,4 4-1 16,0-10 1-16,-2-5-2 15,2-7 0-15,-5-10-29 16,-1-5 0-16,1 0-30 16</inkml:trace>
  <inkml:trace contextRef="#ctx0" brushRef="#br0" timeOffset="4633.5876">27730 5122 149 0,'-4'-13'0'15,"4"-4"1"-15,-2-1 0 16,1-4-1-16,12 4 0 15,7-1 0-15,11 6 0 16,10 6 0-16,3 3 0 16,8 6 0-16,-3 7 0 15,3 6 0-15,-4 9 1 16,3 9-1-16,-10 4 0 16,-10 5 0-16,-9-4 0 15,-11 4 0-15,-9-5 1 16,-11-4-1-16,-11-9 0 0,-11-8 0 15,-1-5 0-15,-5-4 0 16,6-7 0-16,0-5 1 16,9-1 0-16,6-1 0 15,5-2 0-15,6-6-1 16,14 8 1-16,6-2 0 16,5 7 0-16,6 6-1 15,3 5 1-15,8 7 1 16,-3 6 1-16,1 6-2 0,-6 5 0 15,-5 3-1-15,-9-1 1 16,-6 2-1-16,-10-6 1 16,-8-4-1-16,-13 3 0 15,-7-3 0-15,7-8 1 16,-4-7 0-16,1-2 0 16,-3-7-4-16,3-1 1 15,5-2-56-15,11 0 1 16,-2 0 35-16</inkml:trace>
  <inkml:trace contextRef="#ctx0" brushRef="#br0" timeOffset="4955.1989">28401 4980 115 0,'0'19'0'0,"0"12"5"15,0-15 0-15,-3-3-3 16,-3 9 0-16,-3 6 0 16,2 10 0-16,-2 12 1 15,-1 1 0-15,1 4-3 16,0 0 1-16,0 0 0 0,0-4 0 15,3 0-1-15,3-10 0 16,-1-14-23 0,2-5 1-16,-2-5-5 0,4-6 0 15,0 0 5-15</inkml:trace>
  <inkml:trace contextRef="#ctx0" brushRef="#br0" timeOffset="5203.9643">28796 4909 146 0,'0'0'0'15,"0"0"0"-15,0 0 1 16,-39 2-1-16,-1 2 0 0,-10 1 0 15,1 1 0 1,-10 1 0-16,-1 2 0 0,-6 2-2 16,3-2 1-16,5 6-50 15,8-1 1-15,0 1 34 16</inkml:trace>
  <inkml:trace contextRef="#ctx0" brushRef="#br0" timeOffset="5419.3843">28559 5361 137 0,'-13'-1'0'16,"-11"-3"0"-16,2 2 0 15,-1 2 0-15,-12 0 0 16,-6 2-11-16,10-2 0 15,4 0-32-15,5 0 0 16,3 0 35-16</inkml:trace>
  <inkml:trace contextRef="#ctx0" brushRef="#br0" timeOffset="5865.4873">29271 5156 126 0,'-18'9'0'0,"-19"6"0"16,-3 2 0-16,-14 3 1 15,3 0 1-15,-8 2-4 16,2-4 1-16,6 2-1 15,11-5 0-15,9-4 2 16,9 0 0-16,7-2 0 0,20 4 1 16,14 0 6-16,8 0 0 15,10-1-2-15,3 3 0 16,1 0-4-16,-1 5 1 16,0 2-1-16,-12 2 1 15,-2 1-1-15,-12 3 1 16,-1 3 1-16,-13-2 1 15,-9 1-4-15,-9-5 0 16,-14-3 0-16,5-5 0 16,-4-4 2-16,5-4 0 15,8-4-2-15,-6-3 0 16,-7-2-37-16,9 0 1 16,3-2 13-16,-3 4 1 15,4 0-6-15</inkml:trace>
  <inkml:trace contextRef="#ctx0" brushRef="#br0" timeOffset="7049.1885">23771 6362 91 0,'11'0'0'0,"9"-2"15"16,-25-6 0-16,-14-1-14 15,8-4 0-15,-2-1 4 16,10-5 0-16,3-1 2 15,9-2 1-15,6-1-1 16,10 2 0-16,10 3-6 0,7 13 0 16,8 10 0-16,-1 10 0 15,3 9-1 1,-6 9 0-16,-2 10 1 0,-11 9 0 16,-8 8-1-16,-10 23 0 15,-11 16 0-15,-23-15 0 16,-16-4 0-16,-18-21 0 15,-20-17 0-15,-6-16 0 16,-13-17 7-16,6-13 0 16,-2-14-2-16,13-9 1 15,9-12-6-15,16-10 1 16,13-14-3-16,15 3 1 16,15-4 1-16,13 12 0 15,10 10 0-15,21-7 1 16,14-2-5-16,1 10 1 15,3 10-21-15,7 5 1 16,4 8-37-16,2 15 1 16,0-1 63-16</inkml:trace>
  <inkml:trace contextRef="#ctx0" brushRef="#br0" timeOffset="7365.9286">24642 6045 138 0,'-5'16'0'0,"-6"10"-1"0,-6 10 1 16,-5 14 0-16,-7 1 0 15,-6 4-1-15,-3 6 1 16,-5 3 0-16,8 2 0 15,2 3 0-15,6 10 1 16,3 7 2-16,15-25 1 16,9-14-1-16,5 1 0 15,8-4-2-15,4-6 1 16,7-5-2-16,-1-3 0 16,3-7-46-16,5-3 0 15,1 1 15-15</inkml:trace>
  <inkml:trace contextRef="#ctx0" brushRef="#br0" timeOffset="7718.5257">24910 6354 140 0,'-2'9'0'16,"-3"8"2"-16,3 9 0 15,0 7-2-15,0 5 1 16,2 6 0-16,-3 2 0 15,1 1 0-15,0-3 0 16,0-3-1-16,2-7 1 16,0-4-1-16,2-6 0 15,0-6-37-15,0-3 1 16,-2-1-9-16</inkml:trace>
  <inkml:trace contextRef="#ctx0" brushRef="#br0" timeOffset="8081.7483">25206 6406 153 0,'5'18'0'0,"6"11"0"15,-2 6 0-15,6 9 0 16,0 4 0-16,3 7-1 16,-2-4 1-16,-1 0 0 0,-2-9 0 15,-2-5 0-15,2-4 0 16,-2-6 1-16,0-7 0 16,0-5 1-16,-2-11 1 15,4-12-3-15,-2-6 1 16,2-8 6-16,-2-6 1 15,-2-6-7-15,-4-1 0 16,-3-2-1-16,2-1 0 16,0-1-3-16,-1 6 0 15,3 2-35-15,3 4 1 16,4-1-22-16</inkml:trace>
  <inkml:trace contextRef="#ctx0" brushRef="#br0" timeOffset="8415.7823">25901 6288 147 0,'-2'13'0'0,"0"7"-1"15,-1 6 1-15,3 7 0 16,-6 4 0-16,-3 5 0 16,0 7 0-16,-4 6 0 15,-2-2 1-15,-3 0-1 16,5-9 0-16,0-3 0 0,0-7 1 16,-1-4 0-16,3-6 0 15,1-6-4-15,5-4 0 16,3-4-46-1,2-10 0-15,2 9 42 0,5-7 1 16,1-1-14-16</inkml:trace>
  <inkml:trace contextRef="#ctx0" brushRef="#br0" timeOffset="8654.8767">26409 6486 154 0,'-2'9'0'16,"0"8"0"-16,-1 10 0 0,-1 10-1 16,-1 1 1-16,-5 6-6 15,3-2 1-15,-2 1-1 16,1-9 0-16,1-2-17 15,2-9 1-15,-3 1-33 16</inkml:trace>
  <inkml:trace contextRef="#ctx0" brushRef="#br0" timeOffset="8902.4577">26092 6682 154 0,'0'0'0'16,"11"15"0"-16,0-17 0 15,5-7 0-15,4-2 0 16,2-4 0-16,13 1 1 16,4-1-1-16,3 2 0 15,6 4-1-15,-4 2 1 16,3 1-8-16,-4 4 1 15,2 0-92-15</inkml:trace>
  <inkml:trace contextRef="#ctx0" brushRef="#br0" timeOffset="9271.2922">26910 6420 129 0,'0'17'0'16,"2"12"1"-16,-4 2 1 15,-2 6-2-15,-3 7 0 16,-8 7 0-16,6-2 0 16,0 3 0-16,0-10 1 15,1-4-1-15,1 1 0 16,0-1-4-16,1-8 1 15,1-1-87-15</inkml:trace>
  <inkml:trace contextRef="#ctx0" brushRef="#br0" timeOffset="9847.9801">27717 6362 136 0,'-11'5'0'0,"-9"4"-1"0,9-3 1 15,2-3-1-15,-8-1 0 16,3 0 1-16,-12 0 0 15,0 2-2-15,-7 1 1 16,2 2 0-16,-9 1 0 16,-1-1 1-16,5 0 0 15,3 1 0-15,1-3 0 16,5-1 0-16,5 0 0 16,3-1 1-16,3 1 1 15,7 0 0-15,0 8 0 16,-4 7 0-16,4 6 0 15,7 6 1-15,-6 4 1 16,5 6-4-16,-3-3 1 16,-1 2 0-16,1-3 1 15,3 0 3-15,-3-4 0 16,-3-2-1-16,5-2 0 16,-1-3 2-16,1-4 1 0,2-4-8 15,4-2 1-15,2-3 3 16,11-2 0-1,3-2-2-15,2-3 0 0,4-4-2 16,3-2 1-16,3 0 1 16,3-4 0-16,2 0-1 15,-4 1 0-15,-4 1-2 16,1 2 1-16,-4 0-15 16,-4 0 1-16,0 0-94 0</inkml:trace>
  <inkml:trace contextRef="#ctx0" brushRef="#br0" timeOffset="10068.5453">27460 6689 141 0,'0'0'0'16,"-9"13"0"-16,-9-7 0 15,-13-3 1-15,5 1 0 16,-7 2-2-16,0 1 1 16,-8 4-42-16,10-2 1 15,0 0 10-15</inkml:trace>
  <inkml:trace contextRef="#ctx0" brushRef="#br0" timeOffset="10400.2054">27974 6457 133 0,'-6'18'0'16,"-6"13"0"-16,1 6 0 15,-2 7 1-15,-4 4 0 16,4 5-1-16,-1-4 0 16,-3 1-1-16,1-6 1 15,-1-2 1-15,4-9 1 16,0-6-3-16,4-5 0 15,0 0-97-15</inkml:trace>
  <inkml:trace contextRef="#ctx0" brushRef="#br0" timeOffset="10798.8105">28251 6120 123 0,'11'20'0'0,"11"13"0"0,6 11 0 16,3 13 0-16,0 9 0 15,-4 12 3-15,5 21 0 16,1 19-1-16,-17-10 1 16,-3-2 0-16,-17-11 1 15,-5-7 4-15,-13-18 0 16,-5-15-5-16,-16-15 1 16,-17-14 2-16,8-17 0 15,-1-15-6-15,0-3 0 16,4-7 1-16,5 1 1 15,5-2-5-15,4 1 0 16,11-2-25-16,6-1 0 16,0 1-49-16</inkml:trace>
  <inkml:trace contextRef="#ctx0" brushRef="#br0" timeOffset="11281.4048">29440 6208 128 0,'-2'16'0'16,"0"10"2"-16,-2 3 0 16,-5 8 1-16,6 7 1 15,-3 7-4-15,2 6 1 16,3 5 0-16,1 0 1 16,0 1 0-16,0-10 0 15,-2-6-2-15,0-10 0 16,-2-8-12-16,4-5 0 15,0-7-32-15,0-5 1 0,0 1 30 16</inkml:trace>
  <inkml:trace contextRef="#ctx0" brushRef="#br0" timeOffset="11498.3599">29621 6413 158 0,'-18'9'0'15,"-13"8"0"-15,-9-1 0 16,-10 4 0-16,-5 0 0 16,-11 2-33-16,7 0 0 15,-1 0-24-15</inkml:trace>
  <inkml:trace contextRef="#ctx0" brushRef="#br0" timeOffset="11718.0019">29708 6711 128 0,'0'17'0'0,"-6"10"-10"15,2-5 0-15,-1 0-25 16,1-1 1-16,1-1 17 16</inkml:trace>
  <inkml:trace contextRef="#ctx0" brushRef="#br0" timeOffset="11859.4898">29739 6232 108 0,'0'20'0'15,"0"0"-78"-15</inkml:trace>
  <inkml:trace contextRef="#ctx0" brushRef="#br0" timeOffset="12670.8367">29878 6710 99 0,'0'16'0'0,"-3"13"2"15,1-5 1-15,2 2-3 16,0-4 1-16,0-4 0 16,0-3 1-16,0-6-1 15,0-2 0-15,0-3-1 16,0-4 1-16,11-17 0 16,0 1 0-16,3-8-1 15,1-5 0-15,5-6 2 16,0-2 1-1,1-1-2-15,-1 5 0 0,6 6-1 0,-3 6 0 16,5 7 1-16,-2 14 0 16,-1 11-1-16,-1 7 1 15,2 10 0-15,-6 1 1 16,2 4-2-16,-7-8 0 16,-4-3 0-16,-6-3 0 15,1-3 1-15,-3-5 0 16,1-3 0-16,-4-8 0 15,0 0-1-15,2-10 1 16,-2-2-1-16,7-5 0 16,-1-3 0-16,3 0 0 15,4-2 1-15,1 5 1 16,-1 3 0-16,6 6 1 16,-1 6-3-16,0 10 1 15,2 6-1-15,-5 3 0 16,2 1 0-16,-3 4 0 15,-1 2 0-15,-2-4 1 16,-3 0 0-16,1-3 0 0,-4-2-1 16,12-3 1-16,3 1 0 15,6-6 0-15,1-1 2 16,10-8 0-16,3-3-2 16,0-8 1-16,5-5-2 15,-9-6 1-15,-1-4 0 16,-11-1 0-16,-2-4-1 15,-7 4 0-15,-8 1 0 0,-3 4 0 16,-8 4 0-16,-9 6 0 16,-2 4 0-16,-7 14 0 15,-5 9 0 1,1 5 0-16,4 10 0 0,11 3 0 16,8 7 0-16,6-3 1 15,8 0-1-15,6-4 1 16,5 0-1-16,2-5 1 15,3-2-1-15,4-6 0 16,-3-5-6-16,3 0 1 16,-3-1-103-16</inkml:trace>
  <inkml:trace contextRef="#ctx0" brushRef="#br0" timeOffset="12854.05">31350 6975 150 0,'-13'4'0'0,"-4"3"-46"16,8-1 0-16,-2-1 17 15</inkml:trace>
  <inkml:trace contextRef="#ctx0" brushRef="#br0" timeOffset="16172.9065">17775 6836 75 0,'0'0'0'0,"0"0"0"15,0 0 0-15,-23 44 0 16,12-17 1-16,1 6 2 16,5 2 0-16,3 6 10 15,0 1 0-15,0 2-12 16,1 1 1-16,1 3 3 16,0 3 0-16,-2 2-3 15,2 1 0-15,-2-1 1 16,0 0 0-16,-2 2 1 0,4-6 1 15,0-1-4-15,4-8 1 16,0-5 1-16,-1-6 0 16,1-3-1-16,-4-2 0 15,-2-4-1-15,-1-4 0 16,-1-5 0-16,0-2 0 16,2-1 0-16,2-8 0 15,-1 7-1-15,1-7 1 16,0 0 6-16,3-7 1 15,3-4-8-15,12-4 0 16,8-5 0-16,3 2 1 16,4 1 3-16,4-1 0 15,1 0-4-15,3 3 0 16,3 2 1-16,2 4 1 16,1 3-2-16,-3-3 1 15,0-2-4-15,-12 2 0 16,-9 2 5-16,-6-1 0 15,-6 1-4-15,-11-6 1 0,-11-5 0 16,-9 0 1-16,-10-4-2 16,3 0 1-16,-3 0 1 15,5 3 0-15,3 3-1 16,2 3 1-16,3 2 0 16,6 4 1-16,6 1-1 0,5 6 0 15,-10-5 0 1,10 5 0-16,0 0 0 15,15 3 0-15,9 5-1 0,3 5 0 16,8 3 1-16,2 6 0 16,5 7 0-16,-1 6 0 15,-1 6 0-15,-7-7 0 16,-7 1 0-16,-10-4 0 16,-7 0 1-16,-14-7 0 15,-12-5-2-15,-8-7 0 16,-12-6 2-16,11-1 1 15,4-3-5-15,6 0 1 16,3 0-17-16,13-2 1 16,0 0-78-16</inkml:trace>
  <inkml:trace contextRef="#ctx0" brushRef="#br0" timeOffset="16748.3626">18977 7472 126 0,'-7'1'0'15,"-6"5"0"-15,-2-2 0 16,-5-3 0-16,-4 9 1 16,-3 2-1-16,-1 9 0 15,-1 6 0-15,5-1 0 16,2 3 1-16,5 0 1 15,5 4 3-15,8-3 0 0,6-1-2 16,12-3 1-16,10-3-2 16,4-4 0-1,5-5 0-15,2-3 0 0,3-5-1 16,-5-1 0-16,-2-3-3 16,-1-2 1-16,-3-4-43 15,3 1 0-15,-1-1 9 16</inkml:trace>
  <inkml:trace contextRef="#ctx0" brushRef="#br0" timeOffset="17219.6487">19181 7171 120 0,'0'13'0'16,"-2"11"2"-16,7-2 0 16,5 3-2-16,-3 8 0 15,2 6 0-15,0 7 1 16,0 5 0-16,1 4 0 16,1 4-1-16,1-4 1 15,3-1-1-15,-2-6 0 16,-2-6 0-16,-4-9 1 15,-1-9 0-15,-3-6 1 16,-1-7 4-16,-2-11 0 0,0 0-6 16,0-14 1-16,0-8 0 15,4-6 1-15,3-5-1 16,4-2 0-16,4-1-1 16,5 5 1-16,4 3 0 15,2 10 0-15,1 5 0 16,3 8 0-16,-1 6-1 15,-2 7 1-15,-1 5-1 0,-2 7 1 16,-4 9-1-16,-3-5 0 16,-6-2 0-16,-4-4 0 15,-3-1-1-15,-1-5 1 16,-1-2-34-16,2-3 0 16,0 0-20-16</inkml:trace>
  <inkml:trace contextRef="#ctx0" brushRef="#br0" timeOffset="17566.128">19900 7503 127 0,'0'0'0'16,"-13"9"3"-16,22-7 0 15,11-4-3-15,-1 4 0 0,-1 3 0 16,4 14 0-16,2 10 0 16,-2 0 0-16,-2 2 0 15,-9-1 0-15,-5-1 0 16,-12 0 0-16,-7-1 0 16,-11-8 0-16,-9-5 0 15,-1-6 1-15,-7-6-1 16,5-8 1-16,1-10 0 0,5-1 1 15,3-4-1 1,10-6 0-16,6-5-1 0,9 1 0 16,6 1-9-16,7 5 0 15,0 1-77-15</inkml:trace>
  <inkml:trace contextRef="#ctx0" brushRef="#br0" timeOffset="17914.6404">20203 7560 97 0,'14'0'0'16,"10"0"1"-16,-9 0 1 15,-6 0-2-15,0 3 0 16,-3 3 0-16,3 1 0 16,0 0 3-16,4 3 0 15,0-1 0-15,3 7 1 16,3 4 3-16,-3-1 0 15,-1 1-5-15,-4 0 0 16,-6 2-2-16,-8-4 1 0,-8 1 0 16,-11-5 1-1,-11-3 0-15,-6-7 0 0,-9-6 0 16,1-3 0-16,-3-3 0 16,10-5 0-16,3-3 0 15,9-6 0-15,10-6-2 16,11 1 0-16,9-2-14 15,10 1 1-15,10 3-30 0,12 3 1 16,-1 0 27-16</inkml:trace>
  <inkml:trace contextRef="#ctx0" brushRef="#br0" timeOffset="18284.5046">20766 7479 103 0,'-13'2'0'16,"-7"0"0"-16,3-1 1 16,-1 3-1-16,-6 3 0 15,-5 4 0-15,-1-1 0 16,1 1 1-16,5 0 1 16,2 0-2-16,7-4 0 15,4-2 2-15,4-1 1 16,3 0 2-16,4-4 1 15,13 11-1-15,6-2 0 16,4 4-4-16,3 3 1 16,4 4-2-16,-8-1 0 0,-4 1 1 15,-5-2 0-15,-4-1-1 16,-4-3 0-16,-5 1 1 16,-12-2 0-16,-14 0-1 15,4-6 0-15,0-2 0 16,4-1 0-16,1-4-5 15,6-2 0-15,0 0-88 0</inkml:trace>
  <inkml:trace contextRef="#ctx0" brushRef="#br0" timeOffset="18768.2067">20900 7701 83 0,'0'0'0'16,"-2"-10"2"-16,13 5 1 16,7 1 8-16,2-7 0 0,4-2-8 15,-2-5 0-15,0-2 3 16,-2-6 1-16,-3-3-5 16,-6 2 0-16,-4-3-1 15,-7 5 0-15,-7 1 0 16,-6 5 1-16,-5 7-2 15,-2 6 0-15,-6 6 0 0,6 6 0 16,0 6 0 0,5 9 0-16,6 8 2 0,5-5 0 15,6 1 0-15,9 5 1 16,5 3-2-16,8-4 0 16,7-2 1-16,1-5 0 15,1-1-1-15,2-9 0 16,-1-4-3-16,-2-5 0 15,-1 1-107-15</inkml:trace>
  <inkml:trace contextRef="#ctx0" brushRef="#br0" timeOffset="19251.9186">21945 7444 111 0,'-12'7'0'0,"-12"4"-1"16,0 0 1-16,-5 2 0 15,-3 2 1-15,-1 3-1 16,8-1 0-16,4-1 5 16,9 1 0-16,6 1 3 15,13 2 0-15,14 4-5 0,1-6 0 16,7 1-3-16,0-12 1 16,4-9 1-16,-5-5 1 15,-2-6-3-15,-8-5 1 16,-3-4 0-16,-3 3 0 15,-1 3-1-15,-3 3 0 16,-5 2 0-16,1 4 0 16,-4 1 0-16,0 6 0 15,13 13 0-15,-4 0 0 16,2 5 0-16,4 1 1 16,1-1-1-16,1-2 1 15,-2-1-3-15,5 0 1 16,0-1-109-16</inkml:trace>
  <inkml:trace contextRef="#ctx0" brushRef="#br0" timeOffset="20248.2965">23037 7440 110 0,'-13'6'0'16,"-7"1"0"-16,-8 4 0 15,-5 4 0-15,-1 1 1 16,-3 3-1-16,2 3 1 16,-2 3-1-16,10-4 1 15,7-3-1-15,9 2 1 16,7 0 2-16,11 2 0 15,12 4 4-15,8-10 0 16,10-3-4-16,0-6 0 16,1-5-2-16,-5-15 0 15,-5-9-1-15,-8-12 1 16,-5-14-1-16,-12-5 0 0,-8-6 1 16,-8 2 0-16,-9-1-1 15,-4 1 1-15,-5 0-1 16,5 13 0-16,2 10 0 15,8 6 0-15,3 10 1 16,6 20 0-16,3 18-1 16,4 11 0-16,2 13 1 15,7 7 0-15,4 8-1 0,0-4 1 16,1 1 0 0,1-8 0-16,-2-4-3 0,-2-9 1 15,0 0-108-15</inkml:trace>
  <inkml:trace contextRef="#ctx0" brushRef="#br0" timeOffset="20680.8453">23233 7473 111 0,'-7'6'0'16,"-4"5"0"-16,-7-2 1 16,-8 2-1-16,6-2 0 15,1 0 0-15,5 10 1 0,1 5-1 16,13 3 1-16,7 6 0 16,6-6 0-16,7-1 1 15,4-8 1-15,4-5-3 16,3-5 0-16,4-7 1 15,-4-2 0-15,-4-7 0 16,-5-1 0-16,-7-4-1 16,-6-1 0-16,-7-5 1 15,-2 5 0-15,-2 3-1 0,-1 1 1 16,-3 3-1-16,6 7 0 16,-13-7 1-16,8 16 1 15,1 11-1-15,2-3 0 16,4 3-1-16,2-2 0 15,1 0 2-15,14-1 0 16,6-2-3-16,3-6 0 16,-1 0-97-16</inkml:trace>
  <inkml:trace contextRef="#ctx0" brushRef="#br0" timeOffset="20921.7517">23701 7266 144 0,'0'13'0'16,"2"7"0"-16,0 10 0 16,-2 8 0-16,2 4 0 0,0 6 0 15,-1 0 0-15,3 3 0 16,2-5 0-16,-1-2-3 15,1-10 0-15,-1-6-54 16,-1-6 1-16,-1 0 55 16</inkml:trace>
  <inkml:trace contextRef="#ctx0" brushRef="#br0" timeOffset="21117.812">23826 7429 142 0,'-18'0'0'16,"-14"0"0"-16,-1 2 0 15,-7 2 0-15,-2 1 1 16,-6 3-18-16,6 1 1 16,0 2-26-16,12 0 1 15,1 0 34-15</inkml:trace>
  <inkml:trace contextRef="#ctx0" brushRef="#br0" timeOffset="21557.3972">24173 7572 129 0,'-13'2'0'0,"-9"2"0"15,-9-4 0-15,-8-2 0 16,-3 0 0-16,-6 2 0 16,8 2 0-16,1 0 0 15,10 2 0-15,7 1 1 16,7 4 0-16,10 2 1 16,14 2 0-16,13 3 1 0,5-5 0 15,6 0 0-15,1-3 0 16,6-3-2-16,-5-5 0 15,0-5-1-15,-8-1 0 16,-5 1 0-16,-4 5 0 16,-5 2 0-16,0 5 0 15,-2 4 0-15,0 4 1 16,0 3-1-16,0-2 0 16,2 1 0-16,2-1 0 15,3-1 0-15,0-4 1 16,1-2 0-16,-3-3 0 15,-3-3-1-15,-4-1 1 16,-1-2-2-16,-8 0 1 16,0 0-34-16,0 0 1 15,0 0-20-15</inkml:trace>
  <inkml:trace contextRef="#ctx0" brushRef="#br0" timeOffset="22666.0164">18766 8259 108 0,'-16'-3'0'0,"-12"-5"-1"15,10 3 1-15,-1-3 1 16,-12 5 0-16,-7 3-1 16,1 2 0-16,0 3 0 15,2 6 0-15,2 6 0 16,8-5 0-16,6 3 2 16,5 0 1-16,5-1 3 15,9 3 1-15,5 1-3 0,15-3 0 16,10-1 0-16,-1 1 0 15,4-2-3 1,-2 3 1-16,2 3-1 0,-7-3 0 16,-6 3-1-16,-5 6 1 15,-6 5-1-15,-5-3 1 16,-6 0-1-16,-11-3 1 16,-7 0 0-16,-2-9 0 15,-4-6 0-15,2-4 0 16,2-3-1-16,4-2 0 15,3 0-6-15,4-2 1 16,0 1-98-16</inkml:trace>
  <inkml:trace contextRef="#ctx0" brushRef="#br0" timeOffset="22973.3919">18915 8159 148 0,'-2'9'0'0,"-4"7"0"15,6 8 1-15,4 7-1 0,-2 8 1 16,0 6-1-16,-2 3 0 15,0 1 0-15,0-3 1 16,-2-4-2-16,-2-7 1 16,1-6-4-16,-1-5 0 15,-2-4-32-15,3-5 0 16,1-6 18-16,2-9 0 16,0 0 0-16</inkml:trace>
  <inkml:trace contextRef="#ctx0" brushRef="#br0" timeOffset="23173.5413">19159 8369 130 0,'-11'6'0'15,"-6"5"0"-15,-5-2 0 16,-7 0 1-16,-8 2 1 0,-5 2-2 15,-9-2 1-15,-10-2-2 16,6 0 0-16,0 0-94 16</inkml:trace>
  <inkml:trace contextRef="#ctx0" brushRef="#br0" timeOffset="23498.0119">19250 8611 123 0,'0'0'0'0,"-9"16"1"16,-7 12 0-16,5-10 1 15,0-3-1-15,3-2 0 16,1-2-1-16,3-4 1 15,1-1 1-15,-5-5 0 16,-1-2-1-16,2-14 0 16,1-11 4-16,8-3 0 15,6-6-1-15,1 0 1 16,4 1-4-16,1 2 0 16,5 3 0-16,3 3 0 15,5 4-3-15,-1 6 0 16,-1-1-110-16</inkml:trace>
  <inkml:trace contextRef="#ctx0" brushRef="#br0" timeOffset="23915.8001">19588 8479 88 0,'-7'0'0'0,"-4"0"0"0,5 13 1 16,4 7-1-16,-1 4 0 16,-1 3 2-16,-2 4 0 15,1 6 0-15,3-6 0 16,0 0-2-16,6-7 0 16,1-4 1-16,10 2 1 15,5-2 5-15,4-7 1 16,2-5-4-16,1-8 1 15,5-8-5-15,-5-5 1 16,1-5 0-16,-5-4 1 16,-2-3-2-16,-5-3 1 15,-1 1 0-15,-4 1 1 16,-2 4-2-16,-3 4 0 16,-3 5 1-16,-1 4 0 15,0 3-1-15,2 15 1 16,-1 11-1-16,5 1 0 15,1 1 0-15,-4 5 0 16,-1 4-15-16,0-7 1 16,-1 0-59-16</inkml:trace>
  <inkml:trace contextRef="#ctx0" brushRef="#br0" timeOffset="24188.7652">20193 8518 119 0,'-14'11'0'0,"-12"7"1"0,0-2 1 16,-5 1-2-16,4-1 1 16,1 3 0-16,4 3 0 15,2 3 2-15,9-5 1 16,7-1-1-16,11-1 0 15,12 0-3-15,6-3 1 16,8-4 0-16,2-4 0 16,2-1-12-16,0-4 1 15,-1-1-74-15</inkml:trace>
  <inkml:trace contextRef="#ctx0" brushRef="#br0" timeOffset="24449.3096">20472 8234 159 0,'0'11'0'0,"2"9"-1"15,0 9 1-15,-2 8 0 16,4 3 0-16,1 6 0 15,-1 5 0-15,-2 4-1 0,1-6 0 16,-1 1-4-16,2-12 0 16,-2-6-23-16,-1-9 0 15,1 1-29-15</inkml:trace>
  <inkml:trace contextRef="#ctx0" brushRef="#br0" timeOffset="24665.0206">20643 8420 117 0,'0'0'1'0,"-29"6"1"16,-21 3 2-16,0-2 1 15,-8 3-4-15,3-3 0 16,-2 0-18-16,13 2 1 15,5 2-26-15,12 0 0 16,-1 0 45-16</inkml:trace>
  <inkml:trace contextRef="#ctx0" brushRef="#br0" timeOffset="25080.7464">20832 8640 133 0,'-11'0'0'0,"-6"-2"1"0,12 15 0 15,5 7-1-15,-2 2 1 16,2 6-1-16,0 1 0 16,-2 6 1-16,8-6 0 15,1 1-1-15,2-10 0 16,0-4 0-16,10-7 0 15,5-7 0-15,3-4 0 16,4-3 0-16,0-12 1 16,1-6 0-16,-3 1 0 15,-3-2-1-15,-4 0 0 16,-2 0 0-16,-4 2 1 16,-5 4-1-16,-1 5 0 15,-5 4-2-15,-5 9 1 16,0 0 0-16,2 7 1 15,2 8-1-15,-1 3 1 16,-1 4 0-16,4-2 0 16,1-1-27-16,6-5 0 15,3-1-7-15,1-4 0 16,-1 0 35-16</inkml:trace>
  <inkml:trace contextRef="#ctx0" brushRef="#br0" timeOffset="25380.4163">21313 8649 121 0,'-4'17'0'0,"-2"9"0"0,3-12 0 16,1-3 1-16,2-2 1 15,2 1-2-15,0-3 0 16,-1 0 1-16,-1-7 0 15,4 9-1-15,-4-9 0 16,0 0 3-16,0 0 0 16,13-16 0-16,2-1 1 15,3-5-1-15,-5 0 0 16,-4-3-3-16,6 3 1 16,-1 2-2-16,-1 3 1 15,-4 6-34-15,-1 2 0 16,-1 0-12-16</inkml:trace>
  <inkml:trace contextRef="#ctx0" brushRef="#br0" timeOffset="25697.5769">21505 8664 109 0,'-4'-7'0'0,"-1"-4"2"16,16 9 1-16,11 4 2 16,6-2 1-16,6 2-4 15,-4-2 1-15,-3 0-1 16,-5-10 0-16,-5-4 0 15,-4 3 0-15,-6 0-2 16,-5 0 0-16,-6 0 0 16,-11 3 1-16,-8 5-2 15,-1 5 1-15,-2 5-1 16,2 8 1-16,2 5 1 16,8-2 0-16,3 2 2 0,11 4 1 15,7 2-2-15,9-6 0 16,10-2-1-16,3-5 1 15,8-2-1-15,0-4 0 16,-1-3-1-16,3-2 0 16,0 0-67-16,-1-2 1 15,1 0 69-15</inkml:trace>
  <inkml:trace contextRef="#ctx0" brushRef="#br0" timeOffset="26517.1178">22435 8452 122 0,'-3'7'0'0,"-3"6"0"15,4 5 0 1,0 4 1-16,2 2 0 0,0 3-1 16,2-1 0-16,0-2 0 15,5-2 1-15,4-2 2 16,6-2 1-16,3-3-4 15,4-4 1-15,5-4 2 16,1-1 0-16,-1-1-2 16,-1-3 1-16,-5-4-2 15,-2-1 0-15,-5-3 0 16,-3-1 1-16,-2-2 0 0,0-1 0 16,0 3-1-16,-2 2 1 15,-1-1-1-15,-8 6 0 16,9 0 0-16,-9 0 0 15,0 0 0-15,0 0 0 16,0 0 0-16,0 0 1 16,9-2-1-16,-9 2 1 15,11-5-1-15,-4-8 0 16,2-7 1-16,-1-4 1 16,-3-4-1-16,-1 5 0 15,-2 1-1-15,1-2 1 16,1 2-4-16,0 4 0 15,-1-1-104-15</inkml:trace>
  <inkml:trace contextRef="#ctx0" brushRef="#br0" timeOffset="26763.4824">23079 8530 140 0,'-5'17'0'0,"-3"12"0"0,1 0 0 16,0 6 0-16,1-7 0 16,1-4-46-16,7-1 0 15,3 1 33-15,2-5 0 16,1-1 3-16</inkml:trace>
  <inkml:trace contextRef="#ctx0" brushRef="#br0" timeOffset="27141.6323">23255 7981 126 0,'-1'11'0'16,"-3"9"-5"-16,2-7 0 16,-2-4 1-16,4 2 0 0,4 2 1 15,3 5 0-15,3 4 6 16,-3 2 1-16,0 2 2 15,2 7 1-15,1 3-4 16,1 8 1-16,0 7-3 16,-4 3 1-16,-2 2 1 15,-3-1 0-15,-4-2 0 16,1-9 1-16,-3-5-4 0,0-4 1 16,1-2-2-16,-1-8 0 15,2-5-35-15,2-3 0 16,0-2 14-16,6-8 0 15,-1 0 10-15</inkml:trace>
  <inkml:trace contextRef="#ctx0" brushRef="#br0" timeOffset="27332.4476">23488 8311 148 0,'-12'1'0'15,"-12"3"-1"-15,-11 2 1 16,-9-1 0-16,2 4 0 16,-4 4 0-16,2 0 1 15,-2 3-18-15,9-3 0 16,0 0-61-16</inkml:trace>
  <inkml:trace contextRef="#ctx0" brushRef="#br0" timeOffset="27698.022">23688 8215 120 0,'-2'11'0'0,"1"9"0"0,6 10 0 15,4 8 0-15,1 10 0 16,-1 9 0-16,-2-2 0 15,0 3 2-15,-3-12 0 16,-2-8-2-16,0-8 0 16,-2-10 0-16,2-7 0 15,-1-6 0-15,10-11 0 16,11-7 2-16,0-3 1 16,2-6-1-16,0 9 0 15,2 5 1-15,5 4 1 16,2 4-3-16,0 11 1 15,0 11-2-15,2 1 1 16,-4 7 0-16,-7-5 0 16,-8 2-5-16,-5-9 0 15,-5-3-50-15,-17-10 1 16,-2 1 46-16</inkml:trace>
  <inkml:trace contextRef="#ctx0" brushRef="#br0" timeOffset="27879.1483">22760 8208 158 0,'0'0'0'0,"17"13"-65"0,-23 3 0 16,1 1 64-16</inkml:trace>
  <inkml:trace contextRef="#ctx0" brushRef="#br0" timeOffset="69590.8407">18662 9208 56 0,'0'0'0'16,"7"2"0"-16,-7-2 1 15,0 0 8-15,7-4 0 16,4 1 5-16,15 1 1 16,9 2-9-16,7 3 0 15,6 5 0-15,1 3 0 16,3 3-5-16,-5 12 1 15,-1 9-2-15,-6 9 0 16,-5 7 2-16,-14 2 0 16,-12 6-2-16,-9-8 0 15,-11-1 0-15,-10-12 1 16,-8-5 0-16,-6-9 0 16,-5-10 1-16,-2-8 0 15,-4-8 1-15,-4-7 1 0,-5-7-1 16,6-16 0-16,3-10-2 15,9 0 0-15,8-4 1 16,9 4 0-16,7 4-2 16,15 1 1-16,11 4-1 15,3 2 0-15,8 4-14 16,-6 3 1-16,1 0-82 0</inkml:trace>
  <inkml:trace contextRef="#ctx0" brushRef="#br0" timeOffset="69912.5466">19513 9107 125 0,'-13'8'0'15,"-9"3"0"-15,7-2 0 16,2 0 0-16,-5 7 0 16,-2 6 0-16,-6 11 0 15,-3 8 0-15,3 3 0 16,0 5 3-16,6 4 0 16,4 6 0-16,3-10 1 0,4-1-1 15,9-6 0-15,9-2 0 16,4-1 0-16,3-4-2 15,1-4 0-15,-1-4-3 16,8-1 1-16,0 0-107 16</inkml:trace>
  <inkml:trace contextRef="#ctx0" brushRef="#br0" timeOffset="70192.0772">19720 9386 129 0,'-4'11'0'16,"-1"7"0"-16,7 13 1 15,1 13-1-15,3-4 1 16,1 3-1-16,2-1 0 15,1 2 0-15,1-2 1 16,0 2-1-16,-2-11 0 16,-4-8-37-16,3 1 1 15,-1 0 4-15</inkml:trace>
  <inkml:trace contextRef="#ctx0" brushRef="#br0" timeOffset="70577.376">19966 9157 155 0,'4'9'0'0,"1"6"0"0,12 3 0 15,8 6 0-15,3 9 0 16,3 9 0-16,6 9 0 16,3 10 0-16,-1-1 0 15,-1 2 1-15,-1 15 0 16,-2 11-1-16,-17-26 1 16,-12-14 1-16,-10-4 1 15,-9-9 3-15,-9-4 1 16,-7-4-6-16,5-8 0 15,2-6-1-15,2-6 0 16,-1-7-4-16,7-2 1 16,3-2-34-16,9-3 0 15,7-2 10-15,14-2 0 16,-1 0 5-16</inkml:trace>
  <inkml:trace contextRef="#ctx0" brushRef="#br0" timeOffset="70795.5463">20898 9675 149 0,'0'17'0'16,"2"12"0"-16,-2 0 0 15,0 6-7-15,0 0 0 16,0 0-89-16</inkml:trace>
  <inkml:trace contextRef="#ctx0" brushRef="#br0" timeOffset="70973.7579">20780 9245 105 0,'-1'7'0'16,"-3"4"-4"-16,2-4 0 16,0 1-64-16</inkml:trace>
  <inkml:trace contextRef="#ctx0" brushRef="#br0" timeOffset="71341.7757">21001 9756 114 0,'5'16'0'0,"4"12"0"0,4-6 1 16,2 0-1-16,-4-6 1 15,-2-1 2-15,-2-4 1 16,-3-2-3-16,-4-9 1 16,2 9-1-16,0-16 0 15,-2-6 1-15,5-9 1 16,3-7-3-16,6 1 0 16,5-1 1-16,1 3 1 15,2 4-2-15,2 4 1 16,1 3-1-16,3 6 0 15,3 4 0-15,-3 10 0 16,-3 12 0-16,-3 3 0 16,-2 5 1-16,-5-1 0 15,-4 0-2-15,-4-6 1 16,-1-3-24-16,-2-4 1 16,-1 0-36-16</inkml:trace>
  <inkml:trace contextRef="#ctx0" brushRef="#br0" timeOffset="72173.4545">21790 9609 121 0,'-15'2'0'0,"-9"4"0"0,0-3 0 15,-2 1 0-15,-3 1 0 16,-6 1 0-16,6 1 0 15,1 2 0-15,8-1 0 16,4-1 1-16,5 2 0 16,3 4-1-16,10 4 0 15,7 1 0-15,6 2 1 16,3 0 0-16,3-2 0 16,1-1 2-16,1-1 1 15,5-1-4-15,-4 0 0 16,-4-1 0-16,-7 1 0 15,-8 2 1-15,-5-3 1 16,-7-1-2-16,-10-8 0 16,-8-3 1-16,1-4 0 15,0-3 1-15,4-1 0 16,2 1-2-16,7-2 0 16,3-1 0-16,8 1 0 15,4-2 1-15,9 3 1 16,5 1-2-16,6 1 0 15,7 2 0-15,2-1 1 16,4-3-1-16,-2-1 1 0,1-4 0 16,-3-6 0-16,-3-5-1 15,-8 6 1-15,-6-1-1 16,-5 5 0-16,-5 1 0 16,-4 3 0-16,-4 3 0 15,2 5 0-15,-13 3 0 16,2 10 0-16,-4 7-1 15,4-3 1-15,2-1 0 0,5 1 0 16,3-2 0-16,8-1 0 16,6 3 0-16,0-4 0 15,3-4 0-15,8-2 0 16,5 0 0-16,1-3 0 16,3 0 0-16,-4-2 1 15,-3-2-1-15,-4 0 0 16,-6 0 0-16,-3 0 0 15,-4 0 0-15,-1 1 0 16,-5 3 0-16,-3-4 0 16,0 0 0-16,0 0 0 15,0 0 0-15,0 0 0 16,0 0 0-16,0-7 1 16,-2-4-1-16,-1-6 0 15,-1-3 0-15,4-4 1 16,4-3-1-16,5 3 0 15,6 4 0-15,-3 0 0 16,1-1-7-16,6 3 0 0,-1 0-91 16</inkml:trace>
  <inkml:trace contextRef="#ctx0" brushRef="#br0" timeOffset="72642.7306">22500 9276 132 0,'1'18'0'15,"1"12"1"-15,-4 4 0 16,-3 8-1-16,-6 8 0 16,-4 7 0-16,-3-2 0 0,-2 3 1 15,-1-5 0-15,1-1-1 16,6-12 1-16,3-5-1 16,3-8 0-1,3-7-20-15,5-3 0 0,2-4-6 16,5-10 0-16,0 1 2 15</inkml:trace>
  <inkml:trace contextRef="#ctx0" brushRef="#br0" timeOffset="72815.6834">22553 9512 144 0,'-20'8'0'16,"-15"2"0"-16,-9-6 0 15,-10-4 0-15,1 6 0 16,-5 1-12-16,10 4 0 16,4 4-39-16,14 5 1 15,1 0 52-15</inkml:trace>
  <inkml:trace contextRef="#ctx0" brushRef="#br0" timeOffset="73190.2276">22892 9688 121 0,'-22'0'0'0,"-13"2"1"15,13 2 0-15,6-1-1 16,-1 1 0-16,1 1 0 16,-12 3 0-16,-7 1 1 15,8-2 0-15,3-1-1 16,6-1 0-16,3-1 0 15,6-1 1-15,3 1-1 0,12 3 1 16,8 3 2-16,5 1 1 16,5 3-4-16,-2 1 1 15,0 3-1-15,0 2 0 16,-2 4 2-16,-7 4 0 16,-4 5-1-16,-7-6 0 15,-6-1-1-15,-11-8 1 16,-9-3 0-16,-5-10 1 15,-9-8-2-15,6 1 1 16,5-4-56-16,7-1 0 16,5 0 52-16,24-4 1 15,0 0-17-15</inkml:trace>
  <inkml:trace contextRef="#ctx0" brushRef="#br0" timeOffset="73912.0315">23822 10051 74 0,'0'0'0'16,"0"0"1"-16,0 0 0 15,-38-26 0-15,8 4 1 16,-6-5-2-16,-8-1 1 16,-6-3 10-16,1-6 0 15,-3-3-8-15,3-4 1 16,1-4 8-16,6-3 0 16,3-4-9-16,3-14 1 15,3-10-2-15,12 26 1 16,12 14-3-16,2 6 1 15,5 11-1-15,0 6 1 16,4 5-1-16,7 15 1 16,4 10-1-16,-2 14 0 0,2 14 0 15,-4 9 0-15,-3 13 0 16,-1-2 1-16,-1 3-1 16,-4-1 0-16,-2 0 0 15,0-2 0-15,0 0 0 16,0-9 1-16,2-3-1 15,2-12 1-15,0-8 0 16,0-7 0-16,0-4 0 16,1-8 1-16,1-8 2 15,3-14 0-15,3-11-4 16,-1-5 1-16,2-10-1 0,7-1 0 16,6-2 6-16,9 3 1 15,5 2-9-15,3 4 1 16,1 2-36-16,-3 5 1 15,-1 6-1-15,-1 1 0 16,-1 1 29-16</inkml:trace>
  <inkml:trace contextRef="#ctx0" brushRef="#br0" timeOffset="74327.5543">24145 9783 108 0,'0'17'0'0,"2"10"1"0,-2 4 1 16,-2 6-2-16,0-2 1 16,0 1 0-16,2-6 0 15,0-6 2-15,0-4 1 16,2-6 3-16,-2-14 1 16,8-3-3-16,-1-16 0 15,-2-10-2-15,5-4 0 16,-1-7-2-16,6-2 1 15,5-4-1-15,0 9 1 16,0 4-1-16,-2 6 0 16,1 3-4-16,-1 4 1 15,0 3-72-15,4 14 0 16,0-1 91-16</inkml:trace>
  <inkml:trace contextRef="#ctx0" brushRef="#br0" timeOffset="74677.084">24420 9961 90 0,'9'-9'0'0,"6"-6"9"15,-6 6 1-15,1 2-9 16,-3-8 0-16,-2-1 0 15,-1-1 1-15,-2 1-2 16,-4 3 0-16,-3 2 0 16,-10 2 0-16,-5 3 0 0,-2 6 0 15,-2 6 0-15,0 5 0 16,-2 5 1-16,8 4 1 16,5 6 2-16,9 5 1 15,6 4-1-15,11-6 0 16,7-1-4-16,2-6 1 15,6-2 0-15,-3-6 0 16,3-3-4-16,1-9 0 16,1 0-91-16</inkml:trace>
  <inkml:trace contextRef="#ctx0" brushRef="#br0" timeOffset="75231.1517">24653 9822 142 0,'-2'13'0'0,"1"10"0"16,-3-4 0 0,0-1 0-16,-1 9 0 0,-1 6 0 15,4-5 0-15,1-1 0 16,2-3 0-16,3-4 0 15,0-5 0-15,-1-4 0 16,-3-11 0-16,11 4 0 16,-1-13 0-16,1-8 0 15,0-5 0-15,2-4 0 16,-1 3 0-16,-1-1 0 16,0 2 0-16,0 3 0 0,4 8 0 15,0 6-1-15,-1 10 1 16,3 8 0-16,1 7 0 15,1 8 0-15,-7-2 0 16,-2-1-1-16,-5-6 1 16,-1-5 0-16,-2-6 0 15,-4-7 0-15,-4-10 1 16,-1-7-1-16,3-6 1 16,4-8-1-16,2 5 0 15,2-1 0-15,5 2 1 16,4 1-1-16,-2 6 0 15,0 8 0-15,5 13 0 16,5 8 1-16,2 10 0 16,3 11-1-16,0 2 0 15,-2 5 1-15,-4-8 0 16,-4-5-1-16,-3-5 0 16,-2-6-7-16,-2-3 0 0,0 0-88 15</inkml:trace>
  <inkml:trace contextRef="#ctx0" brushRef="#br0" timeOffset="75506.9148">25294 9890 115 0,'5'9'0'0,"6"7"0"0,-2-3 0 16,0-2 0-16,2 5 0 15,0 6 0-15,-3 0 0 16,-3 2 0-16,-10-4 1 16,-8 1-1-16,-9-10 0 15,-11-8 1-15,2-3 0 16,-8-5 2-16,6-3 1 16,4-1-3-16,1-5 0 15,4-3-1-15,10-5 0 16,-1 0-92-16</inkml:trace>
  <inkml:trace contextRef="#ctx0" brushRef="#br0" timeOffset="75526.8242">25147 9851 23 0,'-8'2'0'16,"1"0"-14"-16</inkml:trace>
  <inkml:trace contextRef="#ctx0" brushRef="#br0" timeOffset="75791.4996">25407 9844 114 0,'4'16'0'0,"3"10"0"16,-1 1 0-16,-2 4-1 15,5 1 1-15,2 1 0 16,3-2 1-16,1-2 0 15,-4-7 1-15,-2-7 0 16,0-6 0-16,-1-4 0 16,1-5 0-16,-4-5 1 15,8-8 1-15,0-7-1 16,-2-2 1-16,0-4-3 16,-2-1 1-16,0-3 0 15,1 5 0-15,1-1-1 0,-2 4 0 16,-2 4-2-16,2 3 0 15,1 4-44-15,1 6 1 16,0-1 16-16</inkml:trace>
  <inkml:trace contextRef="#ctx0" brushRef="#br0" timeOffset="76147.0793">25813 10049 111 0,'-6'-9'0'15,"-7"-6"3"-15,13 2 0 16,0-1-3-16,11-5 1 0,0-3-1 16,4 2 0-1,-2 2 1-15,0 1 0 16,-4 1-1-16,-2 3 0 15,-5 2 0-15,2 4 1 0,-4 1-1 16,-8 4 0-16,-4 6-1 16,-3 2 1-16,0 1 0 15,6 15 0-15,2 13 1 16,7-4 1-16,3 4 1 16,10-6 0-16,6 0-2 0,4-5 0 15,7-2 0-15,-3-6 0 16,1-3-1-16,-2-4 0 15,-1 1-96-15</inkml:trace>
  <inkml:trace contextRef="#ctx0" brushRef="#br0" timeOffset="76540.3285">26460 9748 131 0,'0'0'0'16,"-23"4"0"-16,-7 2 0 15,-10 3 1-15,-1-2 0 16,-1 0-1-16,2 1 1 0,1 1-1 16,10-2 0-16,5-1 1 15,4-3 0-15,2 1-1 16,7 0 1-16,3 1-1 15,10 3 0-15,5 3 2 16,8 1 0-16,5 5 0 16,4 3 0-16,2 6-2 15,-2 1 1-15,1 2 0 16,-8-3 0-16,-4 0 0 16,-6-6 1-16,-7-4-1 15,-16-6 0-15,-14-9-1 0,3-1 1 16,-3-1-1-16,5-3 1 15,1-2-7-15,9 1 1 16,-1-1-98-16</inkml:trace>
  <inkml:trace contextRef="#ctx0" brushRef="#br0" timeOffset="76689.4203">26543 10195 150 0,'-11'11'0'15,"-2"0"-109"-15</inkml:trace>
  <inkml:trace contextRef="#ctx0" brushRef="#br0" timeOffset="148797.0026">6269 7149 52 0,'-8'6'0'0,"-3"3"6"0,11-9 0 15,-11 2-1-15,11-2 0 16,-5-9 0-16,-1-1 0 16,-6-1 5-16,-1 4 1 15,0 0-8-15,-5 3 1 16,-4 4-4-16,-2 0 0 16,-2 0 3-16,2 2 1 15,-3 2-4-15,-3 3 0 16,1 4 0-16,3-2 1 15,2 2 1-15,-1-4 1 16,1-3-2-16,7-2 0 16,5 0 1-16,1 0 0 15,1-2 1-15,1 1 0 16,0 3-3-16,9-4 1 16,-11 9 0-16,9-1 0 0,-1 3 0 15,-1-2 0-15,2 2 1 16,-5 0 0-16,1 0-2 15,1 1 0-15,-6 3 0 16,1 2 1-16,1 1-1 16,-2 4 1-16,-2 4-1 15,4 1 0-15,2 4 0 16,0 4 1-16,-3 3-1 0,3 5 0 16,-2 1 0-16,3-6 1 15,3-1 0-15,-3-3 0 16,3 1-1-16,-1 2 1 15,-2 0 0-15,3-1 0 16,-1 1-1-16,4-2 1 16,2-2-1-16,3 7 1 15,-1 4-1-15,2 2 1 16,-1 1-1-16,2-1 1 16,3-2-1-16,-5-2 0 15,2-2 1-15,1-3 0 16,-1-4-1-16,-3-2 0 15,-2 0 0-15,1 0 0 16,-1 1 0-16,2 6 0 16,3 6 0-16,-7-7 0 15,2-3 0-15,-4 5 1 16,-2 1-1-16,4 2 0 16,4 2 0-16,-4-7 0 0,4-2 0 15,1-2 0-15,-5-2 0 16,0-6 0-16,0-1 1 15,0 0 0-15,0 0 0 16,0 0 0-16,6 1-1 16,-3-1 0-16,1 0 0 15,3 5 0-15,3 6 0 16,1 2 0-16,-6 1 1 16,2-5 0-16,1-2 0 15,-1 0 0-15,-3 1-1 0,1-7 0 16,-1-3 0-16,2 0 1 15,-1-2-1-15,-1 1 0 16,-1 0 0-16,-3-2 0 16,2-5 0-16,-2 5 0 15,0-1 0-15,-2 2 0 16,-3 4 0-16,3-6 0 16,0 1 1-16,4-5 0 15,0 1-1-15,0 1 0 16,-2 1 0-16,0-2 0 15,-2-3 0-15,2-1 0 16,0-3 0-16,0-8 0 16,5 9 0-16,-5-9 0 15,6 2 1-15,9-4 0 16,7-4-1-16,0 3 0 16,0-1 1-16,9 2 1 15,5 2-3-15,-8 0 1 16,-6 0 0-16,-5 0 0 0,-6 0-15 15,-2 2 0-15,-6 4-43 16,5 8 1-16,-1 1 51 16</inkml:trace>
  <inkml:trace contextRef="#ctx0" brushRef="#br0" timeOffset="401751.9738">1392 7523 99 0,'0'0'12'0,"0"0"0"15,0 0-6-15,0 0 1 16,0 0 1-16,0 0 1 16,-9 0-6-16,2-2 1 15,1 0 1-15,6 2 1 16,-12-7 2-16,12 7 0 0,-2-13-10 16,2 4 0-16,5 0 2 15,4-6 1-15,10-1 3 16,6 3 1-16,8 2-5 15,4 9 0-15,11 6 0 16,-2 10 0-16,3 10 0 16,-3 9 0-16,2 9 1 15,-17 4 1-15,-11 7-1 16,-12-3 0-16,-16 1-1 0,-12-3 0 16,-18-3 1-16,-8-8 0 15,-9-8-2-15,-21-7 1 16,-14-5 0-16,10-12 1 15,3-8 0-15,18-7 0 16,9-6 0-16,19 5 0 16,17 2 0-16,6-6 0 15,12-1-1-15,5-6 0 16,8-2-4-16,-3-9 0 16,5-7 3-16,-3-6 1 15,-1-4-16-15,-2 10 1 16,1 0-102-16</inkml:trace>
  <inkml:trace contextRef="#ctx0" brushRef="#br0" timeOffset="402132.312">2009 7290 170 0,'0'0'0'0,"-13"15"0"0,6-6 1 16,1 2 8-16,-3 15 1 15,-4 12-7-15,2 10 0 16,-2 9-3-16,0 5 1 16,-1 6 0-16,5 5 1 15,5 4-2-15,0 9 1 16,4 7-1-16,8-25 1 16,1-17-4-16,2-8 0 15,7-10-12-15,4-8 1 16,0 1-104-16</inkml:trace>
  <inkml:trace contextRef="#ctx0" brushRef="#br0" timeOffset="402501.4792">2247 7501 156 0,'0'9'0'0,"2"8"1"0,2-5 0 15,-4 3 8-15,0 13 0 16,-4 10-9-16,8 4 0 16,-4 8 3-16,13 3 1 15,9 3-4-15,-8-1 1 16,-1 2-1-16,-2-7 1 16,0-6-4-16,-2-8 1 15,-3-6-39-15,-1-8 0 16,3 0-19-16</inkml:trace>
  <inkml:trace contextRef="#ctx0" brushRef="#br0" timeOffset="402881.6482">2572 7525 159 0,'-9'16'0'0,"-4"14"6"16,26-12 0-16,9-3-1 15,5 8 0-15,6 8-5 16,-1 6 1-16,3 7-1 16,-4 0 0-16,-2 4 1 15,0-8 0-15,-5-2 4 0,-2-6 1 16,-3-9-4-16,-1-4 0 15,0-6-2-15,4-17 1 16,0-14 0 0,0-10 0-16,-3-12-1 0,-1-2 1 15,0-6-1-15,4 0 1 16,0-1-1-16,0 9 1 16,-7 7-1-16,3 7 0 15,-5 6-35-15,-4 7 1 16,4 0-56-16</inkml:trace>
  <inkml:trace contextRef="#ctx0" brushRef="#br0" timeOffset="403251.1382">3194 7266 142 0,'-5'11'0'0,"-8"8"5"15,13-12 0-15,0-3 3 16,9 5 0-16,4 4-1 16,1 14 0-16,5 14-8 0,-3 4 1 15,-5 8 1-15,2 2 0 16,0 6-1-1,0-4 1-15,-4-2 1 0,-4-2 0 16,5-2-2 0,-7-5 1-16,-1-2-1 0,0-4 0 15,0-1 1-15,-2-7 0 16,-2-2-1-16,-2-5 0 16,1-4-1-16,-1-7 0 15,2-3-12-15,-2-3 1 16,4-1-105-16</inkml:trace>
  <inkml:trace contextRef="#ctx0" brushRef="#br0" timeOffset="403908.7781">3484 7122 92 0,'0'0'0'16,"0"0"10"-16,0 0 0 16,0 0 1-16,0 0 0 15,0 0-4-15,0 0 0 16,29 20-4-16,2 0 1 16,6 9-2-16,3 10 0 15,6 7 1-15,-2 7 1 16,6 5-2-16,-10 8 0 15,-3 6 7-15,-6 12 0 0,-9 13-3 16,-22-14 1 0,-20-7-5-16,0-15 1 0,-15-13-2 15,11-12 1-15,2-12-1 16,4-6 1-16,1-5-1 16,4-4 1-16,2-3-2 15,4-3 0-15,5-1-2 16,2-2 1-16,0 0-3 15,0 0 1-15,6-5-43 0,-6 5 1 16,0 0-26-16</inkml:trace>
  <inkml:trace contextRef="#ctx0" brushRef="#br0" timeOffset="410384.8274">19153 13817 53 0,'0'0'0'15,"-3"7"5"-15,15-11 0 16,12 1 0-16,-4-1 1 16,1 0-3-16,1 3 0 15,1 1 3-15,-4 1 0 16,-5 3-1-16,-3 3 0 15,-3 10-1-15,-5-1 0 16,-1 3 0-16,-5 5 1 16,-5 5-3-16,-3 4 0 15,-3 3 0-15,-3 3 0 16,-3 9-1-16,2-1 0 16,-1 6-1-16,1 0 0 15,1 2 1-15,1 0 0 16,1 0-1-16,10 6 0 15,7-1 0-15,1 23 0 0,5 8 1 16,1-14 1-16,2-4-2 16,0-7 1-16,0-3-1 15,-4-14 0-15,-1-7 1 16,-3 4 1-16,1 2-1 16,-2-3 0-16,0 1-1 15,-2 0 0-15,-2 0 0 16,2 0 0-16,-2-1 0 0,-2 1 0 15,1 2 0-15,-1-1 0 16,2 1 1-16,-3-6 1 16,-1 2-2-16,2-4 0 15,3 1 0-15,1-7 1 16,0-2 0-16,1 2 0 16,3 5-1-16,-2-1 0 15,0 1 0-15,0 5 0 16,-1-4 0-16,-1 0 1 15,0-5-1-15,0 0 0 16,2-4 1-16,-2-5 1 16,0-2-2-16,-2-6 0 15,-1 2 0-15,1-5 1 16,2-2 0-16,0 1 0 16,0-3-1-16,0-5 0 15,0 1 0-15,0-7 1 16,-2 9-1-16,2-9 1 15,0 0-1-15,0 0 0 0,0 0 0 16,0 0 0-16,-2 11 0 16,2-11 0-16,-3 13 0 15,3-13 1-15,-2 9-1 16,2-9 0-16,0 0 0 16,0 0 0-16,0 7 0 15,0-7 0-15,5 11 0 16,-5-11 0-16,9 11 0 15,-9-11 0-15,10 10 0 0,-10-10 0 16,9 5 0-16,-9-5 1 16,9 9-1-16,-9-9 1 15,9 8-1-15,-9-8 0 16,4 9 0-16,-4-9 0 16,-2 13 0-16,0-8 1 15,0 4-1-15,0 4 0 16,-1 2 0-16,-1-2 0 15,0-3 0-15,1 5 0 16,-3 0 0-16,3-2 1 16,-1 3-1-16,2-7 0 15,0 0 0-15,0 1 0 16,2-5 0-16,0-5 0 16,-1 7 0-16,1-7 1 15,0 0 0-15,0 0 1 16,0 0-1-16,-8-3 0 15,-5 3-1-15,-5-6 0 0,-6 1 4 16,-13-6 0-16,-12 0 0 16,3-2 0-16,-2-4-3 15,1 12 1-15,-3 1-1 16,10 1 1-16,3 1-2 16,-1-2 0-16,-1-1-2 15,8 1 1-15,5 0-26 16,6 2 0-16,0 1-61 15</inkml:trace>
  <inkml:trace contextRef="#ctx0" brushRef="#br0" timeOffset="412632.0028">19265 14200 48 0,'17'7'0'0,"8"6"10"16,-6-4 1-16,-1 0 4 15,6-3 1-15,3-1-8 16,5 1 0-16,4 1 0 15,-1-3 1-15,-2-4-6 16,-7-2 1-16,-4 0-3 16,0-2 1-16,-2 1-1 0,0-1 1 15,-1-2-1-15,-5 5 1 16,-5-3 0-16,-3-13 0 16,-4-1-1-16,-2-6 1 15,-4-3-1-15,0-10 0 16,1 1-1-16,-3-8 1 15,-1-6 2-15,1-3 0 16,-1-7-3-16,-2 1 0 16,0-5 2-16,-2 2 0 15,0-3-2-15,3 5 1 16,5 1-1-16,1 8 0 16,2 3 2-16,-2 6 1 15,-2 4-4-15,1 5 1 16,-3 5 1-16,2 6 1 15,3 8-2-15,-1 1 0 16,2 4 0-16,2 1 0 16,-1 5 2-16,-1 3 0 15,11-4-2-15,2 6 0 0,4 0 0 16,5 5 0-16,5 0-1 16,8-1 1-16,6-1 0 15,1-3 0-15,4-4 0 16,0 2 1-16,-1 0 0 15,1 6 0-15,-2 1-1 16,-3-1 0-16,-6 1 1 16,-8-1 1-16,-5-3-2 15,-5-1 0-15,-6-2-1 0,-4-4 1 16,-5-1 0-16,-10-6 1 16,-6-6-1-16,-8-1 0 15,-6-2-2-15,-1 0 0 16,-4 0 3-16,0 0 0 15,-2-2-2-15,4 5 0 16,0 2 1-16,9 3 1 16,5 1-1-16,4 3 0 15,4 3 1-15,11-3 1 16,9 1-2-16,7 3 0 16,8 4 0-16,7 2 0 15,7 2 0-15,2 3 0 16,2 4 0-16,1 6 0 15,0 5 0-15,-6 5 0 16,-6 4-1-16,-9 6 1 16,-10 3 0-16,-4-3 0 15,-9 0 1-15,-10-8 0 0,-11-5-2 16,2-6 0-16,-2-7 2 16,3-2 1-16,1-5-2 15,-1-1 0-15,2-1-5 16,1-2 1-16,-1 4-126 15</inkml:trace>
  <inkml:trace contextRef="#ctx0" brushRef="#br0" timeOffset="413520.8185">20434 12897 76 0,'0'9'0'0,"2"8"15"16,-2-10 0-16,-2-5-11 15,2-2 0-15,0 0-1 16,0 0 1-16,0 0-2 15,3 9 0-15,1 6 4 16,2 5 0-16,-1 7-3 16,4 8 0-16,2 9-2 15,-2 2 1-15,-1 5-1 16,-1 4 1-16,-1 6-1 16,-1-10 0-16,-1-2 0 0,-1-12 0 15,-1-9-1-15,0-8 0 16,-2-7-55-16,0-2 0 15,0-2 40-15</inkml:trace>
  <inkml:trace contextRef="#ctx0" brushRef="#br0" timeOffset="414047.4479">20289 12895 104 0,'9'2'0'0,"4"2"7"16,9-8 0-16,5-1-3 15,6 1 1-15,6 0 0 16,1 6 0-16,2 6-2 16,1 1 0-16,1 5-1 15,-4 5 1-15,-1 4-3 16,-10 1 0-16,-7 2 1 16,-9 3 0-16,-10 2 0 0,-10-1 0 15,-9-1-1 1,-8-5 0-16,-9-2 0 0,7-8 1 15,0-6 0-15,1-1 0 16,1-3 0-16,5-2 0 16,7-1 1-16,2-1 1 15,5 0-1-15,12 2 0 16,8 4-2-16,3 7 0 16,6 7 1-16,4 0 1 15,3 2-2-15,0-4 0 16,2 1 0-16,-4-5 0 15,-1-3 0-15,-2 0 0 16,-2 0-11-16,-6-5 1 16,0-3-95-16</inkml:trace>
  <inkml:trace contextRef="#ctx0" brushRef="#br0" timeOffset="414513.5379">20949 13203 89 0,'0'0'0'16,"0"44"14"-16,2-15 1 15,2 8-12-15,3-8 0 16,4-1-1-16,6-6 1 16,3-2-1-16,5-7 1 15,7-4 1-15,3-13 0 16,3-9-1-16,-1-7 0 16,-1-5-2-16,-10-10 1 15,-6-5-1-15,-7 5 0 16,-6 4 0-16,-3 5 0 15,-4 4-1-15,0 5 0 16,-2 5 0-16,2 12 0 16,-9-6-1-16,5 17 1 15,3 7 0-15,2 4 0 16,5 6 0-16,1-4 1 16,1-2-1-16,3-4 0 0,2-1-36 15,1-6 1 1,5-4 1-16,-3-3 1 0,1-1 32 15</inkml:trace>
  <inkml:trace contextRef="#ctx0" brushRef="#br0" timeOffset="414868.1084">21424 13152 101 0,'-3'14'0'0,"-3"10"3"0,8 4 0 15,5 3-3-15,3 0 0 16,1 2 1-16,-2-2 1 16,0 2 1-16,-2-11 0 15,-1-5 1-15,-3-6 0 16,1-8-3-16,0-16 0 16,1-14-1-16,3-8 1 15,3-11 1-15,0 6 1 16,2 0-2-16,-1 7 0 15,3 3 2-15,5 10 1 16,4 9-1-16,4 11 1 16,3 13-3-16,-2 7 1 15,-1 11-2-15,-3 4 1 16,-1 6 0-16,-5-7 0 16,-7 1-1-16,-2-9 1 15,-5-6-3-15,-1-4 0 16,-1 1-107-16</inkml:trace>
  <inkml:trace contextRef="#ctx0" brushRef="#br0" timeOffset="415265.2455">22078 13049 137 0,'0'0'0'0,"0"0"-1"0,0 0 1 16,-35 20-2-16,11-7 1 16,-6 4 0-16,7-3 0 15,-1 3 1-15,4 1 0 16,-1 0 0-16,7-3 0 16,3-2 0-16,5-2 0 15,4 0 0-15,12 0 1 16,6 2 1-16,6-2 0 15,7 2 1-15,1-1 0 16,1 1-3-16,-3 6 1 16,-5 4 2-16,-4-4 0 15,-6-1-2-15,-8 0 0 16,-9 1-1-16,-3-7 1 16,-4-1 0-16,-13-5 0 15,-11-4 0-15,4-4 0 16,-2-4-1-16,6 1 0 15,-1-1-114-15</inkml:trace>
  <inkml:trace contextRef="#ctx0" brushRef="#br0" timeOffset="415292.4662">21834 13401 20 0,'12'5'0'0,"1"1"-12"16</inkml:trace>
  <inkml:trace contextRef="#ctx0" brushRef="#br0" timeOffset="415952.4554">22925 13071 48 0,'0'0'0'0,"0"0"9"16,-22 0 1-16,-13 0-6 15,8 4 0-15,-3 1 3 16,1 6 0-16,-2 6 1 16,9-1 1-16,3 3 6 15,12 3 0-15,9 5-13 16,9-3 0-16,9-2 0 15,6-6 1-15,7-5-1 0,2-7 0 16,1-8-2-16,-3-5 1 16,-3-7-1-16,-8 1 1 15,-6-1-1-15,-3 1 1 16,-5 2-1-16,-3 4 0 16,-3 3 0-16,-2 6 0 15,-11 0-1-15,5 8 1 16,-1 5 0-16,1 5 0 15,-1 6 0-15,7 0 0 16,2 1 0-16,7-3 1 16,4-3-1-16,5-3 0 15,6-3-12-15,4-10 0 16,-1 1-78-16</inkml:trace>
  <inkml:trace contextRef="#ctx0" brushRef="#br0" timeOffset="416214.414">23342 12824 136 0,'-2'16'0'0,"-4"10"0"0,1 7 0 15,-3 9 0 1,5 2 0-16,3 6 0 0,2-1 0 15,3 4 0-15,2-2 0 16,1 3 0-16,-3-9 1 16,1-1-1-16,-3-11 0 15,1-11-55-15,-2-2 1 16,0-1 50-16</inkml:trace>
  <inkml:trace contextRef="#ctx0" brushRef="#br0" timeOffset="416423.0753">23536 13022 91 0,'-11'7'0'16,"-9"8"1"-16,-15-12 1 15,-11-3 8-15,2 2 0 16,-4 2-5-16,3 1 0 15,-3 5-5-15,4-1 0 16,0 4-5-16,11-2 0 0,0 0-76 16</inkml:trace>
  <inkml:trace contextRef="#ctx0" brushRef="#br0" timeOffset="417153.5177">23973 13130 92 0,'5'14'0'16,"3"10"0"-16,3 9 1 15,1 8 2-15,3 1 0 16,0 5-2-16,-4-8 0 15,-2-4 2-15,-2-10 0 16,-3-5 3-16,0-5 0 0,-3-6-6 16,-1-9 1-16,2-22 2 15,2-7 1-15,0-11-4 16,3-3 1 0,0-2-1-16,4 3 0 0,2-1 1 15,0 12 0-15,2 7-1 16,1 10 1-16,1 7 0 15,-1 12 1-15,6 10-2 16,-5 5 0-16,-1 9 0 0,-5 2 1 16,-2 4 0-16,-3-7 0 15,-2-6 0-15,-1-6 0 16,-1-5-1-16,-2-11 0 16,-5-26 0-16,3 4 1 15,-2-5 0-15,4-6 1 16,4-4-2-16,1 6 0 15,1 2 0-15,3 5 1 16,4 6-1-16,5 10 0 16,4 8 1-16,0 11 1 15,2 11-1-15,-2 6 1 16,0 7 0-16,-4-4 0 16,-3 2-1-16,-6-6 0 15,0-3-1-15,1-6 0 16,-7-3-42-16,1-6 0 15,0-5 22-15,-4-4 0 16,0 0 4-16</inkml:trace>
  <inkml:trace contextRef="#ctx0" brushRef="#br0" timeOffset="417455.0069">24672 13101 33 0,'-6'7'0'0,"-1"4"0"0,14-11 0 16,12-4 26-16,3 6 0 16,7 2-22-16,0 9 1 15,1 5 3-15,-3 9 1 16,-5 8-8-16,-4 2 1 16,-7 5-1-16,-9-7 0 15,-9-2 0-15,-11-13 0 16,-12-7 0-16,-5-12 1 15,-5-10 0-15,5-5 0 16,-2-10 1-16,10 0 0 16,5-3-3-16,13-5 0 15,9-4-25-15,2 3 1 16,-1 3-28-16</inkml:trace>
  <inkml:trace contextRef="#ctx0" brushRef="#br0" timeOffset="417830.7395">25167 13130 65 0,'-20'7'0'0,"-15"6"0"16,-5 2 0-16,-10 1 0 15,2-1 0-15,1 1 6 16,10-5 1-16,9-2 5 15,8-1 1-15,7-1-9 0,13 0 1 16,11-1-2-16,10-1 1 16,8 3-3-16,6-3 0 15,7 3 3-15,-3 1 1 16,1 0-2-16,-7 6 0 16,-4 1-3-16,-7 4 1 15,-7 6-1-15,-6-6 1 16,-7 0 0-16,-11-2 1 15,-10 4-2-15,1-7 0 16,-6-2 0-16,-1-4 0 16,-3-2-31-16,8-1 0 15,3-4 15-15,10-2 1 16,0 0-14-16</inkml:trace>
  <inkml:trace contextRef="#ctx0" brushRef="#br0" timeOffset="418129.661">25455 12701 109 0,'0'0'0'0,"24"19"-1"16,-9-1 0-16,-1 7 0 15,-5 10 0-15,-1 9 1 16,-5 4 0-16,1 5 8 16,-4 2 0-16,-4 5-2 15,3-3 1-15,-5 2-6 0,-1-4 1 16,-4-2 1-16,5-5 0 16,1-3-2-1,1-12 0-15,4-7-4 0,-2-8 0 16,0 1-97-16</inkml:trace>
  <inkml:trace contextRef="#ctx0" brushRef="#br0" timeOffset="418363.6585">25668 13044 125 0,'-22'0'0'0,"-9"-2"4"16,-15 4 1-16,-15 1-3 15,1 1 0 1,-5 2 0-16,3 1 0 0,2 0-10 16,10 1 1-16,1-1-83 15</inkml:trace>
  <inkml:trace contextRef="#ctx0" brushRef="#br0" timeOffset="418930.1402">26325 13123 69 0,'25'0'0'0,"14"0"8"16,-1 5 0-16,1 6-6 15,-6 5 1-15,-4 8 9 16,-5 7 1-16,-7 6-9 16,-8 3 0-16,-9 6-3 15,-4-9 1-15,-11-4-2 0,-12-9 1 16,-12-6 4-16,-5-13 0 16,-5-10-1-1,7-10 1-15,1-9-4 0,10-5 1 16,5-8-1-16,14 5 1 15,10-1-2-15,15 1 0 16,9 5-26-16,12 3 0 16,-1 0-39-16</inkml:trace>
  <inkml:trace contextRef="#ctx0" brushRef="#br0" timeOffset="419371.2573">26664 13181 126 0,'0'0'0'0,"-5"11"0"16,5 4 1-16,5 7-1 15,-1 9 0-15,5 9 0 16,-5-1 0-16,-4-1 1 15,0-7 1-15,-4-3 0 16,4-8 0-16,-2-4 3 16,2-6 0-16,0-9-4 0,2-12 0 15,5-11 0 1,2-5 1-16,4-10-2 16,4 2 1-16,1-3-1 15,2 3 1-15,2 2-1 0,0 8 1 16,2 4-1-16,2 12 0 15,1 9 0-15,-3 11 1 16,0 11-1-16,-6 9 0 16,-3 10 0-16,-4-3 1 15,-4 2-1-15,-1-8 0 16,-2-9 0-16,-3-4 0 16,1-5-1-16,0-4 0 15,-2-5-55-15,0-5 1 16,0 0 41-16</inkml:trace>
  <inkml:trace contextRef="#ctx0" brushRef="#br0" timeOffset="419747.044">27271 13179 29 0,'-3'9'0'0,"-8"6"19"0,11-15 1 15,-13 6-10-15,5-5 0 16,-6 1-7-16,-1 7 0 15,-7 4-3-15,0 6 1 16,-4 6 0-16,8-5 0 16,2 1 1-16,4 0 0 15,7 3 0-15,1 2 0 16,10 1 4-16,3-1 1 16,8 2-6-16,1-8 0 15,2-2-10-15,4 0 0 16,0 1-62-16</inkml:trace>
  <inkml:trace contextRef="#ctx0" brushRef="#br0" timeOffset="420242.2563">27475 13410 100 0,'7'2'0'0,"6"0"1"0,5-6 0 15,4-1 4-15,-3-5 0 16,-1-2-2-16,-3 1 0 15,-4 0-3-15,-2-13 0 16,-2-7 0-16,-7 3 0 16,-5 3 1-16,-13 3 0 15,-10 5-1-15,2 8 0 16,-1 7-2-16,-4 9 1 16,3 8 3-16,6 5 0 15,4 6 2-15,9 1 0 16,9 5 2-16,3-1 1 15,8 2-4-15,8-4 0 16,6 0-1-16,6-3 0 16,6-4-1-16,3-6 1 15,5-5 1-15,-3-3 0 16,0-5-2-16,-13-1 1 16,-1-2-6-16,-10 0 1 15,-5-2-71-15,-13 2 1 0,0 0 87 16</inkml:trace>
  <inkml:trace contextRef="#ctx0" brushRef="#br0" timeOffset="421213.1196">20058 13830 80 0,'-6'11'0'0,"-1"5"4"16,7-1 0-16,2-1 12 15,7 6 1-15,7 6-8 16,-5 5 0-16,0 4-6 0,-3 5 0 15,-5 4-1-15,1 4 0 16,-2 5-1-16,0-3 1 16,0-3-2-16,-1-10 0 15,-1-6-51-15,2-5 0 16,0-1 30-16</inkml:trace>
  <inkml:trace contextRef="#ctx0" brushRef="#br0" timeOffset="421629.4433">19924 13910 65 0,'9'11'0'0,"4"6"12"15,1-23 1-15,1-10-1 16,5 5 0-16,4 0-7 16,7 3 1-16,6 3-3 15,3 9 1-15,3 5 0 16,-7 3 0-16,-1 7-1 0,-7 1 1 15,-6 2-4-15,-6 7 1 16,-5 4 0-16,-7 0 0 16,-8 0-1-16,-7-7 0 15,-5-4 1-15,-12-13 0 16,-9-7-1-16,4-10 1 16,-1-8-3-16,8-4 1 15,4-4-20-15,9 2 0 16,0 4-51-16</inkml:trace>
  <inkml:trace contextRef="#ctx0" brushRef="#br0" timeOffset="422129.6605">20529 14051 58 0,'7'-5'0'0,"4"-8"10"0,-1 6 1 16,-1-3-2-16,-2 1 1 16,-1 0-8-16,-3 0 0 15,1 0-1-15,-6 0 0 16,-5-6 0-16,0 4 0 16,-5 2-1-16,-4 5 0 15,-4 6 0-15,1 3 1 16,3 5-1-16,5 2 0 15,5 3 6-15,6 5 0 16,8 4 0-16,10-2 1 16,8 0-5-16,7-4 0 15,5-3-2-15,-1-4 0 16,-2-4-7-16,2-7 1 16,1-7-13-16,-9 1 1 15,-3-1-19-15,-6-6 0 16,1 1 41-16</inkml:trace>
  <inkml:trace contextRef="#ctx0" brushRef="#br0" timeOffset="422363.3275">20935 14064 94 0,'3'13'0'0,"5"5"2"16,1 4 0-16,4 9 0 16,-4-1 0-16,0-7-2 15,-2-1 0-15,-1-3 8 16,-1-8 1-16,-1-4-2 15,-4-7 0-15,9-15-4 0,-7-7 0 16,-2-9 2-16,7-5 1 16,4-5-5-16,-2 8 1 15,3 2 0-15,8 0 0 16,5 0-2-16,5 7 0 16,3 4-37-16,-2 7 1 15,0 0-15-15</inkml:trace>
  <inkml:trace contextRef="#ctx0" brushRef="#br0" timeOffset="422915.1791">21749 14132 100 0,'0'0'0'16,"15"-9"9"-16,1-1 1 15,6-1-3-15,-3 1 0 16,-3 0-7-16,-1-2 1 15,-4-3 1-15,-6-2 0 16,-5 1-2-16,-12-2 0 16,-10-1 0-16,0 8 0 15,-6 6 0-15,-1 7 0 16,-6 5 0-16,5 6 0 16,5 3 0-16,6 4 1 15,7 4-1-15,10 0 0 16,11 2 0-16,9-3 0 15,10-1 0-15,3-7 1 16,4-8-14-16,7-1 1 0,0-1-68 16</inkml:trace>
  <inkml:trace contextRef="#ctx0" brushRef="#br0" timeOffset="423370.7669">22252 13993 57 0,'-15'5'0'0,"-9"4"5"0,-3 2 0 15,-4 2 0-15,-1 4 0 16,1 5-5-16,7-6 0 16,4 4 21-16,13 2 0 15,9 4-17-15,11-2 0 16,9-1-1-16,7-6 1 15,8-4 0-15,-1-11 0 16,3-12-1-16,-6-6 1 16,-2-13-3-16,-5-6 1 15,-6-6-3-15,-5-6 1 16,-8-8-1-16,-7-2 1 16,-7-3 0-16,-1 5 0 15,-3 3-1-15,4 12 1 16,0 13-1-16,-1 8 0 15,3 10 0-15,5 22 0 16,3 18 1-16,5 9 0 0,3 14 0 16,-2-1 0-16,0 5 0 15,6-3 0-15,1-2 0 16,1-5 0-16,1 1-4 16,-1-14 1-16,-3-5-9 15,-1-10 0-15,0 0-67 16</inkml:trace>
  <inkml:trace contextRef="#ctx0" brushRef="#br0" timeOffset="423929.2216">22672 14000 73 0,'-13'11'0'15,"-11"5"4"-15,8-10 0 16,1-6-1-16,-5 4 1 15,-6 1-3-15,1 2 0 16,-3 4 2-16,8 0 1 16,3 2 8-16,10 2 1 15,9-1-5-15,7 3 0 16,7 1-8-16,7-1 1 16,4-3 0-16,1-4 0 15,-1-7 2-15,-1-5 0 16,-4-5-3-16,-6 0 1 15,-3-1-1-15,-4 3 0 16,-3-1 0-16,-6 6 1 16,0 0-2-16,-4 8 1 0,-1 3 0 15,1 13 0-15,-2 10 1 16,3 7 0-16,-1 8-1 16,-1 4 0-16,-5 6 0 15,1-2 0-15,-4 1 0 16,-1-8 1-16,-3-4-1 15,-1-14 1-15,-2-8 0 16,0-13 0-16,-2-11 1 16,1-11 0-16,-1-13-1 0,8-1 0 15,1-6-1-15,7-4 1 16,4-2 1-16,10 1 0 16,6 1-2-16,3 4 0 15,1 5 0-15,6 0 1 16,6 1-1-16,1 5 0 15,2 5-2-15,-4 4 0 16,0 5-46-16,1 3 0 16,-1-1 14-16</inkml:trace>
  <inkml:trace contextRef="#ctx0" brushRef="#br0" timeOffset="424330.9604">22863 14176 57 0,'0'0'0'0,"0"0"22"15,14-6 1-15,8-3-20 16,2-4 0-16,2-1-2 15,-4-7 1-15,-2 0 1 16,-7 2 1-16,-4 1-4 0,-3 3 0 16,-6 2 0-16,-4 4 0 15,-5 2 0-15,-9 5 0 16,-8 4 0-16,2 9 0 16,0 0 1-16,4 5 1 15,0 3 1-15,9 3 1 16,5 3 0-16,12 5 0 15,8 4 0-15,8-6 0 16,10-2-2-16,6-6 0 16,6-2 0-16,0-7 0 15,4-7-5-15,-6-4 0 16,0 0-102-16</inkml:trace>
  <inkml:trace contextRef="#ctx0" brushRef="#br0" timeOffset="424594.9033">23701 14082 110 0,'-2'17'0'0,"-1"10"-2"16,-3 1 0-16,1 3-13 0,1-5 0 15,0-4-12-15,4-6 0 16,0 1 21-16</inkml:trace>
  <inkml:trace contextRef="#ctx0" brushRef="#br0" timeOffset="424771.2714">23652 13643 159 0,'0'14'0'15,"0"12"-7"-15,0-19 0 16,0-14-45-16,0 7 0 15,0 0 38-15</inkml:trace>
  <inkml:trace contextRef="#ctx0" brushRef="#br0" timeOffset="425163.0716">23857 14115 33 0,'0'13'0'0,"2"11"0"16,0-6 0-16,-2 2 3 0,0-3 0 15,-2-2 2-15,0-4 0 16,-2-4 16-16,4-7 0 16,0 0-13-16,0 0 0 15,-3-17-5-15,1 1 1 16,-2-10-4-16,4 4 0 15,2-2 0-15,5-5 1 16,10-2-1-16,-2 5 0 16,1 4 0-16,6 4 1 15,6 5 3-15,1 8 0 16,2 8-1-16,-3 7 1 16,-3 8 1-16,-1 6 0 15,-2 9-2-15,-3 0 1 16,-7 3-3-16,-2-1 1 15,-1-6-9-15,-2-1 0 16,0-1-91-16</inkml:trace>
  <inkml:trace contextRef="#ctx0" brushRef="#br0" timeOffset="501485.9202">24800 14011 85 0,'6'13'0'0,"3"7"0"15,2 0 0-15,2 8 2 16,-1-3 0-16,-1 4 2 0,2-1 1 15,2-1 4-15,0 1 1 16,-1-6-8-16,1 4 0 16,-2-1-1-16,-2-7 1 15,-2-3-1-15,-2-6 0 16,-3-3 1-16,-4-6 1 16,13-6 1-16,-4-3 1 15,2-4-4-15,-4-9 0 16,1-7-1-16,-3 2 0 15,-3-1 1-15,4 4 0 16,-3 2-1-16,1 6 0 16,-2 5 0-16,7 7 1 15,6 13-1-15,-1 8 0 16,1 10 1-16,3 1 0 16,4 5-1-16,-1-2 0 15,-3 2 1-15,-3-11 0 16,-3-2 0-16,3-9 1 15,0-7 3-15,-2-17 0 16,-2-9-5-16,-6-9 1 0,-3-8 2 16,0-3 0-16,-2-2-2 15,2 7 1-15,-1 4-2 16,1 4 0-16,2 5-16 16,-2 4 1-16,3 0-84 15</inkml:trace>
  <inkml:trace contextRef="#ctx0" brushRef="#br0" timeOffset="501989.4664">25407 13659 109 0,'0'11'0'16,"-1"6"1"-16,1 5 1 15,1 3 1-15,3 8 0 16,3 8 4-16,3 1 0 16,-1 4-5-16,2 5 0 15,5 2-2-15,-5 0 1 16,0 0 0-16,-2-2 1 15,-1-1-1-15,-1-12 0 16,0-6 1-16,1-5 0 0,-1-7 0 16,-1-5 0-1,-3-6-1-15,-3-9 1 0,6-9-1 16,-1-11 0-16,1-10-1 16,-1 3 1-16,1-4-1 15,3 5 1-15,0 2-1 16,0 8 0-16,0 3 0 15,4 9 0-15,2 12 0 16,3 6 0-16,3 8 0 16,1 2 1-16,0 4 0 0,-2 1 0 15,5 2-1-15,-6-5 1 16,-5-4-1-16,1-8 0 16,-8-3-10-16,-1-5 0 15,-2 3-90-15</inkml:trace>
  <inkml:trace contextRef="#ctx0" brushRef="#br0" timeOffset="502286.1008">26082 14200 108 0,'0'0'0'16,"17"11"0"-16,-4 1 1 15,1 5-1-15,-2-2 0 0,-3 5 3 16,-4 2 1 0,-5 1-2-16,-2-4 1 15,-7-3 2-15,-6-3 1 0,-8-4-3 16,1-5 0-16,0-4-2 16,-4-7 1-16,0-6-1 15,6 0 0-15,2-5 1 16,10-4 0-16,10-4-2 15,7 2 0-15,6 2-16 16,3 8 1-16,1-1-65 16</inkml:trace>
  <inkml:trace contextRef="#ctx0" brushRef="#br0" timeOffset="502554.1016">26207 13846 136 0,'2'13'0'15,"2"11"0"-15,-1 1 0 16,1 6-1-16,2 4 1 16,-1 2 0-16,4 5 0 15,0 2 0-15,-3-2 0 16,-2 2 0-16,-1-5 0 15,-3-6 0-15,4-2 1 16,-2-9-36-16,0 0 0 16,-1-2-2-16</inkml:trace>
  <inkml:trace contextRef="#ctx0" brushRef="#br0" timeOffset="502936.7222">26488 14350 108 0,'0'0'0'0,"0"0"3"0,15-4 0 15,10-3 6-15,3-4 1 16,3-6-7-16,-2-5 0 16,-5-5-3-16,-5 3 0 15,-10 0 0-15,-2 2 0 16,-7 0 0-16,-16 8 1 15,-8 1-1-15,-4 9 0 16,-5 11-1-16,2 8 1 16,-2 7 0-16,7 6 1 15,6 5 0-15,11 0 1 16,9 1 2-16,9-3 0 16,6 1-1-16,10-7 1 15,7-5-3-15,1-3 0 16,3-8-1-16,-1 0 1 15,2-7 2-15,-6-4 0 16,2-1-6-16,-9-3 1 16,-4 1-40-16,-5-1 1 15,-1 1-5-15</inkml:trace>
  <inkml:trace contextRef="#ctx0" brushRef="#br0" timeOffset="503954.2191">20012 14910 85 0,'-8'8'0'0,"-3"1"7"16,2-6 0-16,2-1-2 15,-6 2 0 1,-2-2-2-16,-5 5 0 0,-4 11 0 16,2 4 0-16,2 10-3 15,2-1 0-15,3 3 0 16,6-4 1-16,3-1 4 15,10-3 0-15,9 1-4 16,2-8 0-16,3-8 1 16,4-15 0-16,4-5 1 15,-4-10 0-15,-4-6-3 16,0-1 0-16,-3-1 1 0,-4 5 0 16,-2 0-1-16,-3 9 0 15,-3 4 0-15,-3 9 0 16,0 0 1-16,8 11 0 15,3 7-1-15,-2 4 1 16,0 7 0-16,-2-9 0 16,-1-1-1-16,-1-6 0 15,-1-4-22-15,7-4 0 16,0-1-49-16</inkml:trace>
  <inkml:trace contextRef="#ctx0" brushRef="#br0" timeOffset="504201.9116">20368 14599 140 0,'0'0'0'0,"-13"15"0"15,0 1 1-15,-5 6-1 16,5 11 0-16,4 11 0 15,3 0 0-15,6 0 1 16,4 3 0-16,3-1-1 16,0-2 0-16,3-2 0 15,-1-3 0-15,0-1-104 16</inkml:trace>
  <inkml:trace contextRef="#ctx0" brushRef="#br0" timeOffset="504691.7284">20612 14919 116 0,'-17'8'0'16,"-12"3"0"-16,10-4 1 16,3 2-1-16,-4 8 0 15,0 3 1-15,3 0 1 16,1 4-1-16,6 0 1 15,5-1 2-15,9-4 1 16,8-1 1-16,9-7 0 16,8-5-3-16,-3-3 0 15,-1-6-2-15,5-10 1 16,1-2-1-16,-5-1 1 16,-6-3-1-16,-6 5 0 15,-6-1-1-15,-3 4 0 0,-3 4 0 16,-2 7 0-16,-13 13 0 15,10 8 0-15,3 16 0 16,5 5 1-16,4 8-1 16,2 3 1-16,2 7-1 15,-2-1 1-15,-2 0-1 16,-3-3 1-16,-3-3 2 16,-6-12 0-16,-6-6-3 15,-2-14 0-15,-6-8 0 0,-1-20 1 16,-6-11 3-16,7-12 1 15,3-10-5-15,10 0 0 16,8-2-6-16,7-2 0 16,5 0-40-16,6 5 0 15,0-1 5-15</inkml:trace>
  <inkml:trace contextRef="#ctx0" brushRef="#br0" timeOffset="505218.3543">20949 15002 119 0,'0'0'0'15,"9"0"6"-15,4-7 0 16,6-4-5-16,-1 3 1 0,2 6 1 16,2 8 0-16,4 9-2 15,-4 5 1 1,0 9-2-16,-11 2 1 0,-7 6 0 15,-12-6 0-15,-10-2 0 16,-8-12 0-16,-9-3 0 16,6-10 0-16,1-8 0 15,1-10 0-15,-1-8-1 16,12 0 1-16,5-6-1 16,13-3 1-16,9-2-1 15,7 6 0-15,10 3 0 0,1 6 0 16,6 3 0-16,2 8 0 15,1 7 0-15,1 7 0 16,-1 6-1-16,-1 9 1 16,-4 9 0-16,-4 4 0 15,-5 5 0-15,-6-2 0 16,-3 3 0-16,-4-12 1 16,-5-7 0-16,-3-7 0 15,-3-10 0-15,-3-18 0 16,-7-14 1-16,5-1 1 15,1-6-1-15,4-1 0 16,4 2-2-16,3 2 1 16,2 1-3-16,6 8 0 15,3 0-19-15,3 13 0 16,2 4-22-16,1 7 0 16,0-1 30-16</inkml:trace>
  <inkml:trace contextRef="#ctx0" brushRef="#br0" timeOffset="505419.2296">21599 15123 118 0,'0'9'0'0,"0"4"1"0,0 1 0 15,0 3-1-15,-2 9 1 16,-2 7-1-16,1-8 0 15,-1 1-43-15,0-4 1 16,1 0 29-16</inkml:trace>
  <inkml:trace contextRef="#ctx0" brushRef="#br0" timeOffset="505709.1765">21727 14658 147 0,'0'0'0'16,"0"0"0"-16,6 18 0 15,1 13-1-15,0 4 1 16,2 9 0-16,1 5 0 0,-3 2 0 15,0 3 0-15,-1 1 0 16,-2-1 0-16,-1 1 0 16,-1-5 1-16,0-6-1 15,0-6 0-15,-2-10-26 16,2-6 1-16,-1 0-37 16</inkml:trace>
  <inkml:trace contextRef="#ctx0" brushRef="#br0" timeOffset="505930.0543">21988 15051 129 0,'-8'15'0'15,"-3"11"1"-15,-7-23 1 16,-6-10-1-16,-5 5 1 16,-4-2-2-16,-4 3 1 15,-3 1-1-15,1 1 1 16,1-1 0-16,8 0 0 15,6 0-1-15,8 0 0 16,5 0-53-16,11 0 0 16,0 0 45-16</inkml:trace>
  <inkml:trace contextRef="#ctx0" brushRef="#br0" timeOffset="506268.9775">21929 14833 136 0,'0'13'0'0,"2"7"0"16,7 4 0-16,4 4 0 16,0 8 0-16,1 10 1 15,1 3 0-15,-2 3 2 16,0 1 1-16,0-4-4 16,-2-10 1-16,-4-4 0 15,0-10 0-15,1-8 0 16,-1-10 1-16,2-3-1 0,6-15 1 15,1-13-1-15,1 2 0 16,1-6-1-16,0 3 1 16,3 3-1-16,-1 5 1 15,0 8-1-15,4 7 0 16,0 6 0-16,0 9 0 16,-2 7 0-16,-2 2 0 15,-2 7-2-15,-3-7 0 16,-4-3-38-16,-4-8 0 15,0 0-2-15</inkml:trace>
  <inkml:trace contextRef="#ctx0" brushRef="#br0" timeOffset="506768.5701">22452 15148 140 0,'0'0'0'0,"11"41"0"16,-2-16 0-16,4 3 0 16,-2-3 1-16,2-3 1 15,-4-7 0-15,0 0-1 16,-2-8 1-16,-1 0-2 16,1-8 1-16,1-7 0 15,-1-5 0-15,2-7 0 16,0-4 0-16,-1-5-1 15,-1 5 1-15,0 4-1 0,4 6 0 16,4 4 0-16,0 10 0 16,1 10 0-16,1 6 1 15,-1 8-1-15,-1-2 1 16,-4 0 0-16,-2-8 0 16,-2-3-1-16,-1-5 1 15,-4-1-1-15,0-14 1 16,-1-9 0-16,7-4 0 15,3-5-1-15,3 1 1 16,3 8 2-16,5-1 0 16,4 3 0-16,3 12 1 15,2 8-3-15,2 5 1 16,0 11-2-16,-3 4 0 16,-3 7 0-16,-7-9 0 15,-5 4 1-15,-6-8 0 16,-3 4-4-16,-8-7 1 15,0-3-126-15</inkml:trace>
  <inkml:trace contextRef="#ctx0" brushRef="#br0" timeOffset="507668.638">24141 15022 124 0,'0'0'0'16,"15"4"3"-16,2-8 1 16,7-3-1-16,1 9 0 15,6 3 2-15,1 10 1 16,2 5-4-16,1 13 1 16,0 13-1-16,-4 3 0 15,-3 8-1-15,-12 5 1 16,-12 8-2-16,-17 7 0 15,-16 11 3-15,-17-26 0 16,-15-13-2-16,-3-27 0 16,-7-24 6-16,3-20 1 0,-2-21-5 15,11-7 0-15,6-10 0 16,20 10 1-16,15 3-4 16,5-3 0-16,9-3 0 15,10 0 1-15,8 0-2 16,10 7 1-16,9 4-1 15,4 11 1-15,7 7-11 0,-2 7 1 16,0 5-115-16</inkml:trace>
  <inkml:trace contextRef="#ctx0" brushRef="#br0" timeOffset="508008.6017">24736 14941 126 0,'-9'19'0'16,"-6"12"1"-16,-1 7 0 15,-1 10 3-15,0 5 0 16,1 9 1-16,3 1 0 0,0 3-3 16,10 9 1-16,6 9 3 15,12-7 0 1,7 2-6-16,7-23 0 0,6-13 0 16,-7-10 0-16,-3-13-1 15,1-2 0-15,0-5-33 16,3-2 0-16,0 0-24 15</inkml:trace>
  <inkml:trace contextRef="#ctx0" brushRef="#br0" timeOffset="508609.1036">25130 15059 130 0,'-2'7'0'0,"-1"4"1"0,1 7 1 16,0 8 4-16,4 7 0 16,0 9 2-16,0 0 0 15,-1 6-1-15,-2-1 1 16,-5-1-7-16,6 4 1 15,0-1-2-15,0-1 0 16,2 3 0-16,-2-9 0 16,0-7 0-16,-2 2 0 15,-3-4 0-15,3-10 0 16,0-2-3-16,4-7 1 16,0-5-53-16,1 1 1 15,1 0 22-15</inkml:trace>
  <inkml:trace contextRef="#ctx0" brushRef="#br0" timeOffset="509271.1479">25761 15154 123 0,'-9'7'0'0,"-7"4"-1"0,16-11 1 16,9 4-1-16,-9-4 1 16,13 0 1-16,-13 0 0 15,-4 11 2-15,-5-9 0 16,-9 5 0-16,-1-1 1 15,-8-1-3-15,-1 4 1 16,-1 0-2-16,5-5 1 16,2 3 2-16,2-3 0 15,3-2-1-15,3-2 0 16,-1 3 1-16,4-1 0 16,2-2 1-16,1 4 0 15,3 5-4-15,9 4 0 16,1 3 3-16,1 6 1 15,-3 6-4-15,3-1 1 16,-4 5-1-16,-4-1 0 16,-4 2 2-16,3 0 1 15,-3 7-4-15,4-5 1 0,-5 1 2 16,5-3 0-16,-3-2-1 16,1-1 0-16,2-5-1 15,0 3 1-15,-1-2 2 16,4-6 0-16,3-2-3 15,5-3 0-15,2-3 2 16,-2-2 0-16,1-1-1 16,1-9 1-16,1 0-4 0,3 0 1 15,2-4 1-15,1-3 1 16,8-2-1-16,-4-2 0 16,2 1 1-16,-4 1 0 15,-4 4-1-15,1-2 0 16,-1 1-10-16,1 2 0 15,-1 1-116-15</inkml:trace>
  <inkml:trace contextRef="#ctx0" brushRef="#br0" timeOffset="509574.5544">25730 15445 94 0,'0'0'0'0,"-14"17"9"16,4-10 0-16,-2-3-4 15,-9 3 0-15,-6-5-2 16,3 1 1-16,-2 3-1 15,-3-2 0-15,-2 1-3 16,7-1 1-16,0-1 0 16,9-1 1-16,3 0-3 15,2 0 1-15,1 0-100 0</inkml:trace>
  <inkml:trace contextRef="#ctx0" brushRef="#br0" timeOffset="509955.6425">26005 15117 132 0,'-1'13'0'16,"-5"11"0"-16,1 3 1 15,3 8 2-15,0 0 0 16,0 9 1-16,-2 4 1 16,4 5-4-16,0 2 1 0,0 1 0 15,0-1 0-15,0-1 7 16,0-7 0-16,4 3-6 15,0-16 0-15,-2-2-3 16,3-5 0-16,-1-11 3 16,-1 1 1-16,-1-8-8 15,-2-9 1-15,2 9-27 0,-2-9 0 16,0 0-48-16</inkml:trace>
  <inkml:trace contextRef="#ctx0" brushRef="#br0" timeOffset="510419.1216">26119 14833 131 0,'4'10'0'16,"-1"6"0"-16,3 4 0 15,0 2 1-15,8 9 1 16,6 6 3-16,8 1 0 16,3 8 3-16,8 7 1 0,-1 8-1 15,10 19 1-15,5 12-3 16,-11-1 1-1,-5 5-6-15,-11 1 0 0,-12 2-1 16,-6-17 0-16,-16-10 0 16,-10-19 0-16,-15-13 0 15,2-11 1-15,-4-14-1 16,-2-6 0-16,-1-9 2 16,6 0 0-16,3 0-3 15,9 0 1-15,5-2-8 0,10-5 0 16,5-4-77-16,14 0 1 15,8 2 87-15,10-4 1 16,-5 0-16-16</inkml:trace>
  <inkml:trace contextRef="#ctx0" brushRef="#br0" timeOffset="510602.6172">26912 15898 181 0,'-9'0'0'0,"-10"0"-4"16,8 0 1-16,-2 0-123 16</inkml:trace>
  <inkml:trace contextRef="#ctx0" brushRef="#br0" timeOffset="515960.4526">6265 11338 123 0,'0'0'0'0,"-15"4"3"15,8-6 1-15,-2-3-4 16,0 1 1-16,0 2 0 15,-8 2 0-15,-1 2 1 16,3 0 0-16,-3 2 3 16,-4-1 0-16,-6 1-3 0,6-4 0 15,-5 0 3-15,1 0 1 16,-2 2-5-16,5 1 1 16,2 3-2-1,5 3 0-15,5 2 5 0,0 4 0 16,0 1-3-16,5 1 0 15,5 1-1-15,1 6 0 16,0 5 0-16,0-5 0 16,0 0-1-16,0-4 0 15,-2-4 3-15,0 5 1 16,-2-1-5-16,1 5 1 16,1 3 2-16,-2-1 1 15,0 1-6-15,4 5 0 16,0 5 4-16,4 1 1 15,0-1-4-15,-4 2 1 16,-4 1 3-16,4-1 1 16,0 0-3-16,0-1 1 15,4-1-1-15,-2 1 0 0,5-3 1 16,-3 5 1 0,3-1-2-16,0 2 0 0,2 2 0 15,1 2 0-15,-3 1-1 16,0-3 0-16,1-1 1 15,1-5 1-15,-4-1-3 16,3-6 1-16,-3-2 2 16,-1 4 1-16,-2 0-4 0,5 2 1 15,-3 3 1 1,1-5 0-16,-1-2 3 0,1 1 0 16,-3-1-4-16,0-4 1 15,0-1 0-15,1-1 1 16,-3 3-2-16,0-6 1 15,2-2 1-15,2 0 0 16,0-1-1-16,-1 1 0 16,3 0 0-16,-3-4 0 15,-1 1-3-15,-2 1 1 16,0 2 3-16,2-3 1 16,0-1-2-16,2-3 0 15,-2-4 0-15,-1-1 0 16,-1-3 0-16,0 4 1 15,0 4-2-15,0-4 1 16,2 0 0-16,2 0 0 16,-4-1-1-16,0 1 0 15,0 0 2-15,0 0 0 0,0 4-3 16,2 0 1-16,-2 0 2 16,0 0 1-16,0 1-3 15,2-1 1-15,-1 0 0 16,3 2 1-16,0-1-2 15,1 3 0-15,-5-1 1 16,4-1 0-16,-4-1 1 16,0 1 1-16,2-2-4 15,0-2 0-15,3-2 4 0,-3 0 0 16,0 0-4-16,0 1 1 16,-2-1 2-16,3 0 1 15,-3-2-2-15,0 1 0 16,0-3 1-16,0-5 0 15,0 11-1-15,0-11 0 16,0 0-1-16,0 0 0 16,0 0 1-16,0 0 0 15,0 0-1-15,0 0 1 16,0 0 0-16,0 0 0 16,0 0-2-16,0 0 1 15,0 7 3-15,0-7 0 16,0 10-1-16,0-10 1 15,0 7-3-15,0-7 1 16,0 0-1-16,0 0 1 16,0 0 0-16,0 0 0 15,0 0-1-15,0 0 1 16,0 0 0-16,0 0 0 0,0 0-1 16,0 0 1-16,0 0-1 15,0 0 1-15,0 0 1 16,0 0 0-16,0 0-2 15,0 0 0-15,0 0 1 16,0 0 0-16,0 0-1 16,0 0 0-16,0 0 1 15,0 0 0-15,0 0 1 0,0 0 1 16,2 7-3-16,-2-7 1 16,2 11 0-16,-2-11 0 15,2 9-1-15,-2-9 1 16,0 0 1-16,0 0 1 15,0 0-3-15,7 0 1 16,8-2-2-16,7-1 1 16,9-5 2-16,6-1 1 15,5 0-2-15,6 2 0 16,3 0 0-16,-3 3 0 16,-6 4 1-16,0 2 0 15,-4 1-2-15,1 3 1 16,-2 3 0-16,-6-2 1 15,-4 1-2-15,-5-3 1 16,-1 2 0-16,-7-1 1 16,-3-1-1-16,-2-3 0 15,-3 0-1-15,-6-2 0 0,0 0-43 16,0 0 1-16,0 0-26 16</inkml:trace>
  <inkml:trace contextRef="#ctx0" brushRef="#br0" timeOffset="609122.6061">2051 11699 107 0,'-15'4'0'16,"-7"3"1"-16,35-12 1 16,24-10 1-16,-10 6 0 15,5 0 2-15,-7 9 1 16,-5 5 2-16,12 6 0 15,4 6-6-15,5 8 1 16,3 10-1-16,-4 9 1 16,0 7-1-16,-12 4 0 15,-15 8 0-15,-20-8 0 16,-17 0 0-16,-17 0 1 16,-14-2-2-16,-11-26 0 15,-7-18 0-15,1-11 1 16,1-12-1-16,12-10 0 15,9-9 3-15,14 6 1 0,14 1 0 16,3-2 0-16,10 3-6 16,9-5 0-16,13-1 1 15,5-3 0-15,6-3 0 16,7 6 0-16,10 5-5 16,-6 10 0-16,1 6-9 15,1 3 1-15,3 0-95 0</inkml:trace>
  <inkml:trace contextRef="#ctx0" brushRef="#br0" timeOffset="609455.6253">2708 11514 158 0,'0'0'0'15,"0"41"0"-15,0-7 1 16,4 10 1-16,-4 6 0 16,0 8 2-16,0 1 1 15,0 5-3-15,5-3 1 16,1-3-3-16,3-1 0 0,2 0 5 15,3-4 0-15,5 0-5 16,3-9 0-16,0-4-2 16,0-10 0-16,-4-10-44 15,0-9 1-15,-3 0-9 16</inkml:trace>
  <inkml:trace contextRef="#ctx0" brushRef="#br0" timeOffset="609750.5416">3086 11793 169 0,'0'0'0'16,"0"0"0"-16,0 0 0 15,22 25 3-15,-11 1 0 16,5 9-2-16,-3-2 1 16,-2 0-2-16,2 2 1 15,-7 3 0-15,1-3 1 16,-3-2-2-16,-3-6 0 16,3-3-7-16,0-6 1 15,-2-3-45-15,1-6 0 16,-3 0 17-16</inkml:trace>
  <inkml:trace contextRef="#ctx0" brushRef="#br0" timeOffset="610108.2259">3333 11765 186 0,'4'8'0'0,"5"4"0"0,10 9 0 16,8 6 0-16,-3 4 1 16,5 6-2-16,-1-1 1 15,-1 1 1-15,-1-2 0 16,2-2-1-16,-10-2 0 16,0-4 0-16,-3-6 1 15,-6-7 1-15,-2-3 1 16,-1-3-3-16,1-12 0 15,3-7 2-15,-1-11 1 16,0-7-3-16,0-6 0 16,0-7 1-16,0 0 1 15,1-2-2-15,-1 7 0 16,0 6-2-16,7 1 0 16,8 7-15-16,-9 4 0 15,1 1-98-15</inkml:trace>
  <inkml:trace contextRef="#ctx0" brushRef="#br0" timeOffset="610539.2731">3919 11501 97 0,'0'0'0'0,"-9"-18"4"0,9 18 1 16,9 7 8-16,-9-7 1 15,5 15-9-15,-1-6 0 16,-2 0-3-16,0 1 1 16,-1 1-1-16,-1 1 0 15,0 5 3-15,4 5 0 16,-4 7-2-16,4 4 0 15,1 7-3-15,1 3 0 16,1 4 1-16,4 3 1 16,0 1 5-16,0-2 1 15,2-1-9-15,-4-6 0 16,-2-5 1-16,-1-8 1 16,-1-5 0-16,-1-4 0 15,-4-5-1-15,-4-1 0 16,1-3 0-16,1-3 0 15,-5-3 0-15,7-5 0 16,0 0-14-16,0 0 1 16,0 0-100-16</inkml:trace>
  <inkml:trace contextRef="#ctx0" brushRef="#br0" timeOffset="610991.2091">4104 11218 153 0,'0'0'0'15,"-6"14"0"-15,17-7 0 16,15 3 1-16,2 6 1 15,3 4 1-15,0 15 1 16,2 13-4-16,-2 3 1 16,-1 8-1-16,-3 3 0 15,-7 4 1-15,2 20 1 16,-3 15 5-16,-12-12 1 16,-7-1-8-16,-9-13 0 15,-8-9 3-15,3-16 1 16,-8-14-6-16,7-4 1 15,2-9 2-15,-3 3 1 16,5 0-3-16,1-10 0 16,1-3 4-16,6-4 1 0,-1-5-4 15,4-4 0-15,0 0-1 16,0 0 1-16,0 0-8 16,0 0 1-16,-2-7-46 15,4-6 0-15,2 0 16 16</inkml:trace>
  <inkml:trace contextRef="#ctx0" brushRef="#br0" timeOffset="612375.7964">9690 17541 160 0,'8'22'0'15,"3"9"0"-15,5 16 0 16,4 8 0-16,1 11 1 15,1 6 2-15,3 12 0 16,3 13-2-16,-6-22 1 16,-2-9-2-16,-4-4 1 15,-3-8 0-15,-5-14 1 16,-3-9-2-16,-1 4 1 16,-2-8-4-16,-4-1 1 15,-2-4-23-15,1-4 1 16,-1-1-57-16</inkml:trace>
  <inkml:trace contextRef="#ctx0" brushRef="#br0" timeOffset="612661.962">10199 17447 170 0,'-22'-3'0'0,"-15"-7"3"0,-13 7 0 15,-14-3 0 1,-33 3 0-16,-26 3-3 0,7 16 1 16,-5 8-1-1,11 11 1-15,6 9-3 0,10 0 1 16,11 1 1-16,14-12 0 15,16-5-8-15,18-10 0 16,0 0-110-16</inkml:trace>
  <inkml:trace contextRef="#ctx0" brushRef="#br0" timeOffset="613076.6767">10246 18213 129 0,'0'0'2'16,"-20"-13"1"-16,-13-9 2 15,11 6 0-15,4-3-2 16,8 1 0-16,7-8-1 15,19 8 0-15,17 2 2 16,8 16 0-16,8 12-4 16,3 8 1-16,1 8 1 15,-5 7 0-15,-6 1-2 16,-13 5 0-16,-11 3 2 16,-16 0 0-16,-13-4-2 0,-13-9 1 15,-14-5-1-15,-6-13 0 16,-9-12 2-16,3-6 0 15,1-8 2-15,10-2 1 16,8-10-6-16,14-3 1 16,12-7-2-16,14 1 1 15,11 3-18-15,13-10 1 16,0 3-82-16</inkml:trace>
  <inkml:trace contextRef="#ctx0" brushRef="#br0" timeOffset="613305.1044">10703 17387 156 0,'2'13'0'16,"2"9"0"-16,7 12 1 0,5 12-1 16,-1 15 1-16,-2 17 2 15,1 25 1-15,1 27-2 16,-8-16 0-16,-3-3-2 15,-4-19 1-15,-6-15-1 16,-3-15 0-16,-4-11-13 16,6-19 1-16,0-1-90 15</inkml:trace>
  <inkml:trace contextRef="#ctx0" brushRef="#br0" timeOffset="613517.2931">10907 17695 168 0,'-9'-4'0'0,"-25"8"0"16,-17-3 1-16,-15 12 1 16,-18 4-2-16,14 5 0 15,4 5-1-15,18 1 1 16,15-3-13-16,8 10 1 15,-1-2-90-15</inkml:trace>
  <inkml:trace contextRef="#ctx0" brushRef="#br0" timeOffset="613939.0457">11253 18112 164 0,'-7'-4'0'16,"-24"4"0"-16,-17 0 0 16,4 10 0-16,-4 2 0 15,6 5 0-15,0 5 0 16,11-4 0-16,5 4 0 16,12 4 0-16,10-2 1 0,15-2 0 15,11 0-1-15,7-10 0 16,8-6 0-16,-4-2 1 15,0-8-1 1,-4-5 1-16,-3-10-1 0,-6 3 0 16,-7-2 0-16,-2 3 0 15,-4-1 0-15,10 10 0 16,3 6 0-16,4 9 0 16,2 10 1-16,1 3 0 15,1 12-1-15,5-3 0 16,3 1 2-16,3-9 1 15,3-1-4-15,-3-9 0 16,-5-4-37-16,-1-14 0 16,-3-12 0-16,-8-6 1 15,0-3 33-15</inkml:trace>
  <inkml:trace contextRef="#ctx0" brushRef="#br0" timeOffset="614176.327">11574 17740 166 0,'6'9'1'15,"18"39"0"-15,13 29-1 16,-6 7 0-16,-2 13 0 16,-1-12 0-16,-5-3 1 0,-2-11 0 15,-7-8 2 1,1-10 0-16,-2-13-4 0,-6-5 0 15,-3-13-2-15,-2 0 1 16,-2-4-43-16,0-9 1 16,0 4-2-16</inkml:trace>
  <inkml:trace contextRef="#ctx0" brushRef="#br0" timeOffset="614369.9532">12213 17709 171 0,'0'0'-4'0,"0"28"1"0,0 1-116 16</inkml:trace>
  <inkml:trace contextRef="#ctx0" brushRef="#br0" timeOffset="614507.4422">12360 18272 163 0,'0'0'0'16,"0"0"0"-16,0 0 1 15,0 0 0-15,-4 9-6 16,4-9 1-16,0 0-109 0</inkml:trace>
  <inkml:trace contextRef="#ctx0" brushRef="#br0" timeOffset="615138.3583">13332 17643 155 0,'0'0'1'0,"48"-13"0"15,29-10 1-15,-4 15 0 16,6 12-2-16,-4 18 1 16,-1 16 2-16,3 14 1 15,2 14-4-15,-13 18 0 16,-8 17 2-16,-19 1 0 16,-17 4-2-16,-24-8 0 15,-24-11 0-15,-31-19 0 16,-27-11 3-16,-13-17 0 15,-21-21-3-15,14-21 0 16,-1-28 0-16,14-10 1 16,8-18 4-16,19-3 0 15,14-1-5-15,26-19 0 16,21-7 1-16,23 4 1 16,24-6-2-16,13 21 0 15,16 12-1-15,6 11 1 16,11 11-11-16,-18 13 1 15,-1-1-112-15</inkml:trace>
  <inkml:trace contextRef="#ctx0" brushRef="#br0" timeOffset="615471.8423">14455 17293 155 0,'-6'19'0'16,"-5"10"0"-16,-2 20 0 16,-5 14 0-16,-6 34 0 15,-7 22 0-15,2 5 1 16,-1 14 0-16,10-25 0 15,4-10 3-15,12-10 1 16,8-14-3-16,18-7 1 16,13-10-3-16,7-9 0 15,9-9 0-15,-1-11 0 16,-1-4-25-16,-1-10 1 16,0-1-59-16</inkml:trace>
  <inkml:trace contextRef="#ctx0" brushRef="#br0" timeOffset="615874.3352">15040 17682 166 0,'6'9'2'0,"5"37"0"16,7 29-2-16,-3 4 0 16,-3 10 3-16,-8-14 0 15,-6-5-2-15,0-11 0 16,1-12-1-16,2-6 1 16,3-10-4-16,0 0 0 15,-2-6-41-15,5-6 1 16,0-1-7-16</inkml:trace>
  <inkml:trace contextRef="#ctx0" brushRef="#br0" timeOffset="616254.6533">15368 17607 156 0,'6'9'0'0,"3"9"0"0,4 17 0 16,3 9 1-16,8 11 0 16,4 14-1-16,12 19 1 15,12 19 0-15,-19-18 1 16,-10-1 3-16,3-16 1 16,-2-16-3-16,-8-15 0 15,-6-23-2-15,10-1 0 16,4-12 0-16,1-9 0 15,1-7 0-15,-2-18 1 16,-4-11 3-16,-2-6 0 16,-1-11-4-16,-2 0 0 15,-4-1-2-15,0 10 1 16,-4 4-4-16,4 8 0 16,0 6-9-16,4 6 0 15,-1 8-56-15,-3 3 1 16,0-1 69-16</inkml:trace>
  <inkml:trace contextRef="#ctx0" brushRef="#br0" timeOffset="616592.1367">16161 17682 164 0,'4'14'0'0,"-4"49"0"16,0 30 1-16,5 2 0 16,4 13 0-16,-1-16 0 15,-1-8 0-15,0-12 1 16,-1-14-2-16,-4-5 0 15,-2-10 3-15,0-11 0 16,-2-2 3-16,2-8 0 16,2-4-6-16,0-5 0 15,1-8-19-15,-3-5 1 16,13 6-47-16,7-8 0 16,0 2 68-16</inkml:trace>
  <inkml:trace contextRef="#ctx0" brushRef="#br0" timeOffset="616908.96">16880 18266 167 0,'0'0'0'0,"-15"18"0"16,-8 10-6-16,2-6 0 15,1-4-54-15,11-5 1 16,0 0 50-16</inkml:trace>
  <inkml:trace contextRef="#ctx0" brushRef="#br0" timeOffset="617121.9172">16700 18244 158 0,'0'0'1'0,"19"0"1"0,10-4-1 16,-11 4 0 0,-5 0 5-16,18-9 0 0,12 2-5 15,-3-4 0-15,4-6-1 16,-13 5 1-16,-5-1-2 16,3-6 1-16,-1 1-2 15,3 2 1-15,0-3-126 16</inkml:trace>
  <inkml:trace contextRef="#ctx0" brushRef="#br0" timeOffset="617944.4104">16880 18046 131 0,'0'0'0'16,"0"0"0"-16,22-22 1 0,-22 22 1 16,-13-9 3-1,6 5 1-15,0 4-3 16,7 0 0-16,-10 4-1 0,3 9 1 16,-2 13-2-16,9 1 0 15,7 4 0-15,1 4 0 16,1 0 1-16,0 1 1 15,-2 1-3-15,2-2 0 16,1 0 0-16,-3-4 0 16,0-6 2-16,-3-6 1 15,-2-5 0-15,-6-3 0 16,-3-9-1-16,-2-7 0 16,-4-4-3-16,-4-13 0 15,-1-13 2-15,5 0 1 16,4-5-2-16,-2-1 1 15,0 1 0-15,0 2 1 16,-2-3-5-16,2 10 0 16,-2 6 5-16,0 4 0 15,-1 9-4-15,14 12 1 16,0 0 4-16,11 14 0 0,7 16-3 16,-1 2 0-16,-1 7-1 15,1 5 0-15,-1 2 0 16,4-6 1-16,2 2 3 15,-3-9 0-15,-3 2-5 16,-3-13 0-16,-4-6 4 16,-3-5 0-16,-3-7-19 15,-3-4 0-15,0 0-92 16</inkml:trace>
  <inkml:trace contextRef="#ctx0" brushRef="#br0" timeOffset="618480.9565">17471 17504 159 0,'0'0'0'0,"13"6"0"15,-11 12 0-15,-2 13 1 16,3 4 0-16,3 9-1 0,1 9 1 16,2 4 5-16,-1 10 1 15,-1 9-6-15,-3 17 0 16,-4 13 4-16,5-9 1 15,4-3-7-15,4-14 1 16,4-6 0-16,-6-12 1 16,-4-4 3-16,0-19 1 15,1-17-5-15,-5-4 0 16,-1-9-2-16,0 1 1 16,0-7-38-16,-2-3 1 15,0 0-37-15</inkml:trace>
  <inkml:trace contextRef="#ctx0" brushRef="#br0" timeOffset="619071.2076">18434 17608 173 0,'0'0'0'0,"9"-1"-1"16,-9 1 1-16,0 0-1 16,0 0 1-16,-9 5-1 0,-6 2 1 15,-8 4-1 1,-11 6 1-16,-8 1 0 0,-7-1 0 16,-8 1 0-16,0-2 0 15,-4-1 0-15,6-2 0 16,0 0 0-16,11-4 1 15,8 0 0-15,10 0 1 16,8 0-3-16,18 4 1 16,16 9 0-16,1 4 1 15,7 1 5-15,-1 14 0 16,3 3-8-16,2 5 1 16,3 1 1-16,0 1 1 15,2 2-1-15,0 13 0 16,-2 11 2-16,-9-6 1 15,-9 3-3-15,0-10 0 16,-6-8 3-16,-1-15 0 16,-4-16-5-16,-2-6 1 15,-2-7 1-15,-13-2 1 16,-11-10 2-16,26 0 0 16,17-15-3-16,-1 4 0 15,6 2 1-15,6-9 1 0,3-1-2 16,2-3 0-16,4 4 0 15,-6 1 0-15,-2 5-1 16,8 6 0-16,2 2-7 16,-6 4 0-16,-6 0-12 15,-7 0 1-15,0 0-81 16</inkml:trace>
  <inkml:trace contextRef="#ctx0" brushRef="#br0" timeOffset="619311.7799">18573 18059 148 0,'0'0'0'0,"0"0"1"15,-11 9 0-15,-5-5 1 16,-8-4 1-16,-7 9 0 16,-6 4-2-16,-10 0 0 15,-12 1 5-15,6 5 1 16,-1-3-7-16,9-1 1 15,2 1-1-15,10-7 0 16,8 1 0-16,8-1 0 16,8-6-7-16,9-3 1 15,0 0-110-15</inkml:trace>
  <inkml:trace contextRef="#ctx0" brushRef="#br0" timeOffset="619653.934">18775 17345 158 0,'4'18'0'0,"1"9"0"0,1 21 0 16,-1 14 0-16,3 6 1 15,1 7-1-15,2 31 1 16,0 23 3-16,-2-19 1 16,-2-4-2-16,1-13 1 15,-3-14-5-15,-1-8 1 16,0-8 2-16,1-10 0 16,3-7 4-16,-5-17 0 15,1-11-7-15,-2-9 1 16,-2-1-3-16,0-8 0 15,0 0-18-15,3-11 0 16,1 0-77-16</inkml:trace>
  <inkml:trace contextRef="#ctx0" brushRef="#br0" timeOffset="620074.5068">19038 16982 161 0,'14'18'0'0,"10"13"0"0,2 13 0 16,1 15 0-16,23 20 0 15,14 22 0-15,-5 5 0 16,1 11 0-16,-10 2 1 16,-6 4 3-16,-2-2 0 15,-5-2 2-15,-12-8 1 16,-10-4-6-16,-9-7 0 16,-12-2-2-16,-10-14 1 15,-12-13 1-15,-7-12 1 16,-7-21 2-16,-9-10 1 15,-12-12-5-15,6-10 0 16,-1-10 1-16,23 2 1 16,13-5-3-16,5 3 0 15,10-1-5-15,9-4 1 16,0-1-130-16</inkml:trace>
  <inkml:trace contextRef="#ctx0" brushRef="#br0" timeOffset="620305.3541">20003 18418 196 0,'0'0'-34'0,"-19"0"1"16,-10 4-25-16,14-4 0 16,1 3 66-16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2DB0-ED42-4BA9-97D4-3103DF4153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336D0-BB87-4158-9DDA-BA914A234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53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3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EC2F33-17DA-436E-A851-E42A0D33E292}" type="datetime1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0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 userDrawn="1"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D116-9EEC-4608-812B-930500586DFA}" type="datetime1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 userDrawn="1"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 userDrawn="1"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77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 userDrawn="1"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D116-9EEC-4608-812B-930500586DFA}" type="datetime1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 userDrawn="1"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 userDrawn="1"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 userDrawn="1"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50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2204-D29B-4470-B3F3-74BB4720C8BD}" type="datetime1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A1C4-F49F-4502-B33D-B8ED0A36CCF4}" type="datetime1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562C-2DAC-44DC-8D70-6EE9220D4C24}" type="datetime1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666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D04B-10FF-4801-A134-D6688E0221BA}" type="datetime1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C20A-4AF7-4E30-ADB3-371D26C74958}" type="datetime1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3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16E4-2A0B-4B27-A3A8-D1D355A92CC7}" type="datetime1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2EE2-AF54-4C36-93AD-A5D9C8C4F0E5}" type="datetime1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9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D116-9EEC-4608-812B-930500586DFA}" type="datetime1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 userDrawn="1"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 userDrawn="1"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 userDrawn="1"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 userDrawn="1"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3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20B1D116-9EEC-4608-812B-930500586DFA}" type="datetime1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1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effe.cs.illinois.edu/teaching/algorithms/notes/19-dfs.pdf" TargetMode="External"/><Relationship Id="rId2" Type="http://schemas.openxmlformats.org/officeDocument/2006/relationships/hyperlink" Target="https://en.wikipedia.org/wiki/Kosaraju%27s_algorith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674C-AD1D-4C9D-88D4-76616DF5B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Graph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873D0-155C-4A49-BE31-7C26918C8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660B4-D96C-4E54-B1D6-38FFCDB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DF771-CBF5-4810-A04A-36DE8C4C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0973"/>
            <a:ext cx="457200" cy="2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2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775" y="3262680"/>
            <a:ext cx="6692585" cy="590415"/>
          </a:xfrm>
        </p:spPr>
        <p:txBody>
          <a:bodyPr/>
          <a:lstStyle/>
          <a:p>
            <a:r>
              <a:rPr lang="en-US" dirty="0"/>
              <a:t>Strongly Connected Components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6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[Undirected]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5899132" cy="4845504"/>
          </a:xfrm>
        </p:spPr>
        <p:txBody>
          <a:bodyPr/>
          <a:lstStyle/>
          <a:p>
            <a:r>
              <a:rPr lang="en-US" b="1" dirty="0">
                <a:solidFill>
                  <a:srgbClr val="4C3282"/>
                </a:solidFill>
              </a:rPr>
              <a:t>Connected graph </a:t>
            </a:r>
            <a:r>
              <a:rPr lang="en-US" dirty="0"/>
              <a:t>– a graph where every vertex is connected to every other vertex via some path. It is not required for every vertex to have an edge to every other vertex</a:t>
            </a:r>
          </a:p>
          <a:p>
            <a:r>
              <a:rPr lang="en-US" dirty="0"/>
              <a:t>There exists some way to get from each vertex to every other vertex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11</a:t>
            </a:fld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712552" y="3687335"/>
            <a:ext cx="3521444" cy="2807940"/>
            <a:chOff x="2819060" y="3257461"/>
            <a:chExt cx="3521444" cy="2807940"/>
          </a:xfrm>
        </p:grpSpPr>
        <p:grpSp>
          <p:nvGrpSpPr>
            <p:cNvPr id="29" name="Group 28"/>
            <p:cNvGrpSpPr/>
            <p:nvPr/>
          </p:nvGrpSpPr>
          <p:grpSpPr>
            <a:xfrm>
              <a:off x="5650391" y="3582395"/>
              <a:ext cx="690113" cy="690113"/>
              <a:chOff x="2818938" y="3650271"/>
              <a:chExt cx="690113" cy="69011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7E46D07-7717-4D2B-8DFB-AC5B358FEB42}"/>
                  </a:ext>
                </a:extLst>
              </p:cNvPr>
              <p:cNvSpPr/>
              <p:nvPr/>
            </p:nvSpPr>
            <p:spPr>
              <a:xfrm>
                <a:off x="2818938" y="3650271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BC76B3-4C90-42A6-A4DC-0A42EEDC70E1}"/>
                  </a:ext>
                </a:extLst>
              </p:cNvPr>
              <p:cNvSpPr txBox="1"/>
              <p:nvPr/>
            </p:nvSpPr>
            <p:spPr>
              <a:xfrm>
                <a:off x="2881705" y="3856828"/>
                <a:ext cx="5645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Sansa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13291" y="3257461"/>
              <a:ext cx="690113" cy="690113"/>
              <a:chOff x="1487764" y="2875405"/>
              <a:chExt cx="690113" cy="6901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274594-38F8-4320-A8F4-3D1F3B67AF46}"/>
                  </a:ext>
                </a:extLst>
              </p:cNvPr>
              <p:cNvSpPr/>
              <p:nvPr/>
            </p:nvSpPr>
            <p:spPr>
              <a:xfrm>
                <a:off x="1487764" y="2875405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198564-00BB-47FE-B66B-1C98CC6A95B9}"/>
                  </a:ext>
                </a:extLst>
              </p:cNvPr>
              <p:cNvSpPr txBox="1"/>
              <p:nvPr/>
            </p:nvSpPr>
            <p:spPr>
              <a:xfrm>
                <a:off x="1566369" y="3081962"/>
                <a:ext cx="5329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Robb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96079" y="5375288"/>
              <a:ext cx="690113" cy="690113"/>
              <a:chOff x="3259894" y="5197009"/>
              <a:chExt cx="690113" cy="69011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D2C6DB-9CEA-4B1C-8504-25D16D3C8C97}"/>
                  </a:ext>
                </a:extLst>
              </p:cNvPr>
              <p:cNvSpPr/>
              <p:nvPr/>
            </p:nvSpPr>
            <p:spPr>
              <a:xfrm>
                <a:off x="3259894" y="5197009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87F23F-4D8C-4075-B484-156B607C29CD}"/>
                  </a:ext>
                </a:extLst>
              </p:cNvPr>
              <p:cNvSpPr txBox="1"/>
              <p:nvPr/>
            </p:nvSpPr>
            <p:spPr>
              <a:xfrm>
                <a:off x="3361935" y="5403566"/>
                <a:ext cx="4860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Bran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873796" y="5067278"/>
              <a:ext cx="690113" cy="690113"/>
              <a:chOff x="763708" y="4854507"/>
              <a:chExt cx="690113" cy="690113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BD2C6DB-9CEA-4B1C-8504-25D16D3C8C97}"/>
                  </a:ext>
                </a:extLst>
              </p:cNvPr>
              <p:cNvSpPr/>
              <p:nvPr/>
            </p:nvSpPr>
            <p:spPr>
              <a:xfrm>
                <a:off x="763708" y="4854507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87F23F-4D8C-4075-B484-156B607C29CD}"/>
                  </a:ext>
                </a:extLst>
              </p:cNvPr>
              <p:cNvSpPr txBox="1"/>
              <p:nvPr/>
            </p:nvSpPr>
            <p:spPr>
              <a:xfrm>
                <a:off x="863472" y="5061064"/>
                <a:ext cx="490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Arya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68D3FF-247D-4C9B-A358-154B4727934A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>
              <a:off x="2920125" y="4557139"/>
              <a:ext cx="54736" cy="611204"/>
            </a:xfrm>
            <a:prstGeom prst="line">
              <a:avLst/>
            </a:prstGeom>
            <a:ln w="28575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68D3FF-247D-4C9B-A358-154B4727934A}"/>
                </a:ext>
              </a:extLst>
            </p:cNvPr>
            <p:cNvCxnSpPr>
              <a:cxnSpLocks/>
              <a:stCxn id="11" idx="2"/>
              <a:endCxn id="13" idx="5"/>
            </p:cNvCxnSpPr>
            <p:nvPr/>
          </p:nvCxnSpPr>
          <p:spPr>
            <a:xfrm flipH="1" flipV="1">
              <a:off x="3462844" y="5656326"/>
              <a:ext cx="1333235" cy="64019"/>
            </a:xfrm>
            <a:prstGeom prst="line">
              <a:avLst/>
            </a:prstGeom>
            <a:ln w="28575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68D3FF-247D-4C9B-A358-154B4727934A}"/>
                </a:ext>
              </a:extLst>
            </p:cNvPr>
            <p:cNvCxnSpPr>
              <a:cxnSpLocks/>
              <a:stCxn id="9" idx="6"/>
              <a:endCxn id="7" idx="1"/>
            </p:cNvCxnSpPr>
            <p:nvPr/>
          </p:nvCxnSpPr>
          <p:spPr>
            <a:xfrm>
              <a:off x="5203404" y="3602518"/>
              <a:ext cx="548052" cy="80942"/>
            </a:xfrm>
            <a:prstGeom prst="line">
              <a:avLst/>
            </a:prstGeom>
            <a:ln w="28575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68D3FF-247D-4C9B-A358-154B4727934A}"/>
                </a:ext>
              </a:extLst>
            </p:cNvPr>
            <p:cNvCxnSpPr>
              <a:cxnSpLocks/>
              <a:stCxn id="7" idx="2"/>
              <a:endCxn id="21" idx="7"/>
            </p:cNvCxnSpPr>
            <p:nvPr/>
          </p:nvCxnSpPr>
          <p:spPr>
            <a:xfrm flipH="1">
              <a:off x="3408108" y="3927452"/>
              <a:ext cx="2242283" cy="141704"/>
            </a:xfrm>
            <a:prstGeom prst="line">
              <a:avLst/>
            </a:prstGeom>
            <a:ln w="28575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68D3FF-247D-4C9B-A358-154B4727934A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4858348" y="3947574"/>
              <a:ext cx="282788" cy="1427714"/>
            </a:xfrm>
            <a:prstGeom prst="line">
              <a:avLst/>
            </a:prstGeom>
            <a:ln w="28575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68D3FF-247D-4C9B-A358-154B4727934A}"/>
                </a:ext>
              </a:extLst>
            </p:cNvPr>
            <p:cNvCxnSpPr>
              <a:cxnSpLocks/>
              <a:stCxn id="7" idx="5"/>
              <a:endCxn id="11" idx="7"/>
            </p:cNvCxnSpPr>
            <p:nvPr/>
          </p:nvCxnSpPr>
          <p:spPr>
            <a:xfrm flipH="1">
              <a:off x="5385127" y="4171443"/>
              <a:ext cx="854312" cy="1304910"/>
            </a:xfrm>
            <a:prstGeom prst="line">
              <a:avLst/>
            </a:prstGeom>
            <a:ln w="28575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819060" y="3968091"/>
              <a:ext cx="690113" cy="690113"/>
              <a:chOff x="4460870" y="4340384"/>
              <a:chExt cx="690113" cy="69011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7E46D07-7717-4D2B-8DFB-AC5B358FEB42}"/>
                  </a:ext>
                </a:extLst>
              </p:cNvPr>
              <p:cNvSpPr/>
              <p:nvPr/>
            </p:nvSpPr>
            <p:spPr>
              <a:xfrm>
                <a:off x="4460870" y="4340384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BC76B3-4C90-42A6-A4DC-0A42EEDC70E1}"/>
                  </a:ext>
                </a:extLst>
              </p:cNvPr>
              <p:cNvSpPr txBox="1"/>
              <p:nvPr/>
            </p:nvSpPr>
            <p:spPr>
              <a:xfrm>
                <a:off x="4497124" y="4546940"/>
                <a:ext cx="6176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Rickon</a:t>
                </a:r>
                <a:endParaRPr lang="en-US" sz="1200" dirty="0"/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68D3FF-247D-4C9B-A358-154B4727934A}"/>
                </a:ext>
              </a:extLst>
            </p:cNvPr>
            <p:cNvCxnSpPr>
              <a:cxnSpLocks/>
              <a:stCxn id="21" idx="0"/>
              <a:endCxn id="9" idx="2"/>
            </p:cNvCxnSpPr>
            <p:nvPr/>
          </p:nvCxnSpPr>
          <p:spPr>
            <a:xfrm flipV="1">
              <a:off x="3164117" y="3602518"/>
              <a:ext cx="1349174" cy="365573"/>
            </a:xfrm>
            <a:prstGeom prst="line">
              <a:avLst/>
            </a:prstGeom>
            <a:ln w="28575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968D3FF-247D-4C9B-A358-154B4727934A}"/>
                </a:ext>
              </a:extLst>
            </p:cNvPr>
            <p:cNvCxnSpPr>
              <a:cxnSpLocks/>
              <a:stCxn id="13" idx="6"/>
              <a:endCxn id="7" idx="3"/>
            </p:cNvCxnSpPr>
            <p:nvPr/>
          </p:nvCxnSpPr>
          <p:spPr>
            <a:xfrm flipV="1">
              <a:off x="3563909" y="4171443"/>
              <a:ext cx="2187547" cy="1240892"/>
            </a:xfrm>
            <a:prstGeom prst="line">
              <a:avLst/>
            </a:prstGeom>
            <a:ln w="28575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68D3FF-247D-4C9B-A358-154B4727934A}"/>
                </a:ext>
              </a:extLst>
            </p:cNvPr>
            <p:cNvCxnSpPr>
              <a:cxnSpLocks/>
              <a:stCxn id="21" idx="4"/>
              <a:endCxn id="11" idx="1"/>
            </p:cNvCxnSpPr>
            <p:nvPr/>
          </p:nvCxnSpPr>
          <p:spPr>
            <a:xfrm>
              <a:off x="3164117" y="4658204"/>
              <a:ext cx="1733027" cy="818149"/>
            </a:xfrm>
            <a:prstGeom prst="line">
              <a:avLst/>
            </a:prstGeom>
            <a:ln w="28575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968D3FF-247D-4C9B-A358-154B4727934A}"/>
                </a:ext>
              </a:extLst>
            </p:cNvPr>
            <p:cNvCxnSpPr>
              <a:cxnSpLocks/>
              <a:stCxn id="13" idx="0"/>
              <a:endCxn id="9" idx="3"/>
            </p:cNvCxnSpPr>
            <p:nvPr/>
          </p:nvCxnSpPr>
          <p:spPr>
            <a:xfrm flipV="1">
              <a:off x="3218853" y="3846509"/>
              <a:ext cx="1395503" cy="1220769"/>
            </a:xfrm>
            <a:prstGeom prst="line">
              <a:avLst/>
            </a:prstGeom>
            <a:ln w="28575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959050" y="5561170"/>
            <a:ext cx="690113" cy="690113"/>
            <a:chOff x="2818938" y="3650271"/>
            <a:chExt cx="690113" cy="690113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7E46D07-7717-4D2B-8DFB-AC5B358FEB42}"/>
                </a:ext>
              </a:extLst>
            </p:cNvPr>
            <p:cNvSpPr/>
            <p:nvPr/>
          </p:nvSpPr>
          <p:spPr>
            <a:xfrm>
              <a:off x="2818938" y="3650271"/>
              <a:ext cx="690113" cy="69011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ABC76B3-4C90-42A6-A4DC-0A42EEDC70E1}"/>
                </a:ext>
              </a:extLst>
            </p:cNvPr>
            <p:cNvSpPr txBox="1"/>
            <p:nvPr/>
          </p:nvSpPr>
          <p:spPr>
            <a:xfrm>
              <a:off x="2960644" y="3856827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Jon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178231" y="4712550"/>
            <a:ext cx="690113" cy="690113"/>
            <a:chOff x="2818938" y="3650271"/>
            <a:chExt cx="690113" cy="690113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7E46D07-7717-4D2B-8DFB-AC5B358FEB42}"/>
                </a:ext>
              </a:extLst>
            </p:cNvPr>
            <p:cNvSpPr/>
            <p:nvPr/>
          </p:nvSpPr>
          <p:spPr>
            <a:xfrm>
              <a:off x="2818938" y="3650271"/>
              <a:ext cx="690113" cy="69011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ABC76B3-4C90-42A6-A4DC-0A42EEDC70E1}"/>
                </a:ext>
              </a:extLst>
            </p:cNvPr>
            <p:cNvSpPr txBox="1"/>
            <p:nvPr/>
          </p:nvSpPr>
          <p:spPr>
            <a:xfrm>
              <a:off x="2901742" y="383262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Dany</a:t>
              </a:r>
              <a:endParaRPr lang="en-US" sz="1200" dirty="0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92" idx="2"/>
            <a:endCxn id="89" idx="7"/>
          </p:cNvCxnSpPr>
          <p:nvPr/>
        </p:nvCxnSpPr>
        <p:spPr>
          <a:xfrm flipH="1">
            <a:off x="5548098" y="5057607"/>
            <a:ext cx="630133" cy="604628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ontent Placeholder 2"/>
          <p:cNvSpPr txBox="1">
            <a:spLocks/>
          </p:cNvSpPr>
          <p:nvPr/>
        </p:nvSpPr>
        <p:spPr>
          <a:xfrm>
            <a:off x="6564615" y="1444656"/>
            <a:ext cx="4881151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4C3282"/>
                </a:solidFill>
              </a:rPr>
              <a:t>Connected Component </a:t>
            </a:r>
            <a:r>
              <a:rPr lang="en-US" dirty="0"/>
              <a:t>– a </a:t>
            </a:r>
            <a:r>
              <a:rPr lang="en-US" i="1" dirty="0"/>
              <a:t>subgraph</a:t>
            </a:r>
            <a:r>
              <a:rPr lang="en-US" dirty="0"/>
              <a:t> in which any two vertices are connected via some path, but is connected to no additional vertices in the </a:t>
            </a:r>
            <a:r>
              <a:rPr lang="en-US" i="1" dirty="0" err="1"/>
              <a:t>supergraph</a:t>
            </a:r>
            <a:endParaRPr lang="en-US" i="1" dirty="0"/>
          </a:p>
          <a:p>
            <a:pPr lvl="1"/>
            <a:r>
              <a:rPr lang="en-US" dirty="0"/>
              <a:t>There exists some way to get from each vertex within the connected component to every other vertex in the connected component</a:t>
            </a:r>
          </a:p>
          <a:p>
            <a:pPr lvl="1"/>
            <a:r>
              <a:rPr lang="en-US" dirty="0"/>
              <a:t>A vertex with no edges is itself a connected component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7324596" y="5198626"/>
            <a:ext cx="690113" cy="690113"/>
            <a:chOff x="2818938" y="3650271"/>
            <a:chExt cx="690113" cy="690113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7E46D07-7717-4D2B-8DFB-AC5B358FEB42}"/>
                </a:ext>
              </a:extLst>
            </p:cNvPr>
            <p:cNvSpPr/>
            <p:nvPr/>
          </p:nvSpPr>
          <p:spPr>
            <a:xfrm>
              <a:off x="2818938" y="3650271"/>
              <a:ext cx="690113" cy="69011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ABC76B3-4C90-42A6-A4DC-0A42EEDC70E1}"/>
                </a:ext>
              </a:extLst>
            </p:cNvPr>
            <p:cNvSpPr txBox="1"/>
            <p:nvPr/>
          </p:nvSpPr>
          <p:spPr>
            <a:xfrm>
              <a:off x="2836923" y="3836881"/>
              <a:ext cx="647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Viserys</a:t>
              </a:r>
              <a:endParaRPr lang="en-US" sz="1200" dirty="0"/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92" idx="6"/>
            <a:endCxn id="101" idx="1"/>
          </p:cNvCxnSpPr>
          <p:nvPr/>
        </p:nvCxnSpPr>
        <p:spPr>
          <a:xfrm>
            <a:off x="6868344" y="5057607"/>
            <a:ext cx="557317" cy="242084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5775475"/>
            <a:ext cx="11187258" cy="745552"/>
          </a:xfrm>
        </p:spPr>
        <p:txBody>
          <a:bodyPr/>
          <a:lstStyle/>
          <a:p>
            <a:r>
              <a:rPr lang="en-US" dirty="0"/>
              <a:t>Note: the direction of the edges matters!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11827" y="1323813"/>
            <a:ext cx="8072372" cy="1642815"/>
            <a:chOff x="498764" y="4764762"/>
            <a:chExt cx="8072372" cy="1387844"/>
          </a:xfrm>
        </p:grpSpPr>
        <p:sp>
          <p:nvSpPr>
            <p:cNvPr id="6" name="Rectangle 5"/>
            <p:cNvSpPr/>
            <p:nvPr/>
          </p:nvSpPr>
          <p:spPr>
            <a:xfrm>
              <a:off x="498764" y="4764762"/>
              <a:ext cx="8072372" cy="1387844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dirty="0"/>
            </a:p>
            <a:p>
              <a:r>
                <a:rPr lang="en-US" sz="2200" dirty="0"/>
                <a:t>A subgraph C such that every pair of vertices in C is connected via some path </a:t>
              </a:r>
              <a:r>
                <a:rPr lang="en-US" sz="2200" b="1" dirty="0"/>
                <a:t>in both directions, </a:t>
              </a:r>
              <a:r>
                <a:rPr lang="en-US" sz="2200" dirty="0"/>
                <a:t>and there is no other vertex which is connected to every vertex of C in both directions.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8764" y="4764762"/>
              <a:ext cx="8072372" cy="417278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/>
                <a:t>Strongly Connected Component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5111114" y="3761834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4393027" y="4548962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5756365" y="4548962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Arrow Connector 12"/>
          <p:cNvCxnSpPr>
            <a:stCxn id="11" idx="7"/>
            <a:endCxn id="10" idx="3"/>
          </p:cNvCxnSpPr>
          <p:nvPr/>
        </p:nvCxnSpPr>
        <p:spPr>
          <a:xfrm flipV="1">
            <a:off x="4813702" y="4173527"/>
            <a:ext cx="369588" cy="44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5"/>
            <a:endCxn id="12" idx="0"/>
          </p:cNvCxnSpPr>
          <p:nvPr/>
        </p:nvCxnSpPr>
        <p:spPr>
          <a:xfrm>
            <a:off x="5531789" y="4173527"/>
            <a:ext cx="471002" cy="375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11" idx="6"/>
          </p:cNvCxnSpPr>
          <p:nvPr/>
        </p:nvCxnSpPr>
        <p:spPr>
          <a:xfrm flipH="1">
            <a:off x="4885878" y="4790126"/>
            <a:ext cx="8704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254944" y="3758319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Oval 16"/>
          <p:cNvSpPr/>
          <p:nvPr/>
        </p:nvSpPr>
        <p:spPr>
          <a:xfrm>
            <a:off x="6654222" y="3765919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8" name="Straight Arrow Connector 17"/>
          <p:cNvCxnSpPr>
            <a:stCxn id="16" idx="6"/>
            <a:endCxn id="10" idx="2"/>
          </p:cNvCxnSpPr>
          <p:nvPr/>
        </p:nvCxnSpPr>
        <p:spPr>
          <a:xfrm>
            <a:off x="3747795" y="3999483"/>
            <a:ext cx="1363319" cy="3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7"/>
            <a:endCxn id="17" idx="3"/>
          </p:cNvCxnSpPr>
          <p:nvPr/>
        </p:nvCxnSpPr>
        <p:spPr>
          <a:xfrm flipV="1">
            <a:off x="6177040" y="4177612"/>
            <a:ext cx="549358" cy="441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0" idx="6"/>
          </p:cNvCxnSpPr>
          <p:nvPr/>
        </p:nvCxnSpPr>
        <p:spPr>
          <a:xfrm flipH="1" flipV="1">
            <a:off x="5603965" y="4002998"/>
            <a:ext cx="1050257" cy="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9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5239" y="4480644"/>
            <a:ext cx="8072372" cy="1387844"/>
            <a:chOff x="498764" y="4764762"/>
            <a:chExt cx="8072372" cy="1387844"/>
          </a:xfrm>
        </p:grpSpPr>
        <p:sp>
          <p:nvSpPr>
            <p:cNvPr id="7" name="Rectangle 6"/>
            <p:cNvSpPr/>
            <p:nvPr/>
          </p:nvSpPr>
          <p:spPr>
            <a:xfrm>
              <a:off x="498764" y="4764762"/>
              <a:ext cx="8072372" cy="1387844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dirty="0"/>
            </a:p>
            <a:p>
              <a:r>
                <a:rPr lang="en-US" sz="2200" b="1" dirty="0"/>
                <a:t>Given</a:t>
              </a:r>
              <a:r>
                <a:rPr lang="en-US" sz="2200" dirty="0"/>
                <a:t>: A directed graph G</a:t>
              </a:r>
            </a:p>
            <a:p>
              <a:r>
                <a:rPr lang="en-US" sz="2200" b="1" dirty="0"/>
                <a:t>Find</a:t>
              </a:r>
              <a:r>
                <a:rPr lang="en-US" sz="2200" dirty="0"/>
                <a:t>: The strongly connected components of 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8764" y="4764762"/>
              <a:ext cx="8072372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/>
                <a:t>Strongly Connected Components Problem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5E97BE-55FA-4EF1-958A-48484C14CA58}"/>
              </a:ext>
            </a:extLst>
          </p:cNvPr>
          <p:cNvGrpSpPr/>
          <p:nvPr/>
        </p:nvGrpSpPr>
        <p:grpSpPr>
          <a:xfrm>
            <a:off x="1286456" y="1695902"/>
            <a:ext cx="6510474" cy="1375698"/>
            <a:chOff x="1286456" y="3769632"/>
            <a:chExt cx="6510474" cy="1375698"/>
          </a:xfrm>
        </p:grpSpPr>
        <p:sp>
          <p:nvSpPr>
            <p:cNvPr id="10" name="Oval 9"/>
            <p:cNvSpPr/>
            <p:nvPr/>
          </p:nvSpPr>
          <p:spPr>
            <a:xfrm>
              <a:off x="4353468" y="3774897"/>
              <a:ext cx="492851" cy="48232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635381" y="4562025"/>
              <a:ext cx="492851" cy="48232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998719" y="4562025"/>
              <a:ext cx="492851" cy="48232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" name="Straight Arrow Connector 12"/>
            <p:cNvCxnSpPr>
              <a:stCxn id="11" idx="7"/>
              <a:endCxn id="10" idx="3"/>
            </p:cNvCxnSpPr>
            <p:nvPr/>
          </p:nvCxnSpPr>
          <p:spPr>
            <a:xfrm flipV="1">
              <a:off x="4056056" y="4186590"/>
              <a:ext cx="369588" cy="4460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5"/>
              <a:endCxn id="12" idx="0"/>
            </p:cNvCxnSpPr>
            <p:nvPr/>
          </p:nvCxnSpPr>
          <p:spPr>
            <a:xfrm>
              <a:off x="4774143" y="4186590"/>
              <a:ext cx="471002" cy="3754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4"/>
              <a:endCxn id="11" idx="6"/>
            </p:cNvCxnSpPr>
            <p:nvPr/>
          </p:nvCxnSpPr>
          <p:spPr>
            <a:xfrm flipH="1">
              <a:off x="4128232" y="4257225"/>
              <a:ext cx="471662" cy="545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759373" y="3771382"/>
              <a:ext cx="492851" cy="48232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896576" y="3778982"/>
              <a:ext cx="492851" cy="48232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0" idx="2"/>
            </p:cNvCxnSpPr>
            <p:nvPr/>
          </p:nvCxnSpPr>
          <p:spPr>
            <a:xfrm>
              <a:off x="3252224" y="4012546"/>
              <a:ext cx="1101244" cy="35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7"/>
              <a:endCxn id="17" idx="3"/>
            </p:cNvCxnSpPr>
            <p:nvPr/>
          </p:nvCxnSpPr>
          <p:spPr>
            <a:xfrm flipV="1">
              <a:off x="5419394" y="4190675"/>
              <a:ext cx="549358" cy="44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2"/>
              <a:endCxn id="10" idx="6"/>
            </p:cNvCxnSpPr>
            <p:nvPr/>
          </p:nvCxnSpPr>
          <p:spPr>
            <a:xfrm flipH="1" flipV="1">
              <a:off x="4846319" y="4016061"/>
              <a:ext cx="1050257" cy="4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286456" y="3771382"/>
              <a:ext cx="492851" cy="48232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3" name="Straight Arrow Connector 22"/>
            <p:cNvCxnSpPr>
              <a:stCxn id="22" idx="6"/>
              <a:endCxn id="16" idx="2"/>
            </p:cNvCxnSpPr>
            <p:nvPr/>
          </p:nvCxnSpPr>
          <p:spPr>
            <a:xfrm>
              <a:off x="1779307" y="4012546"/>
              <a:ext cx="9800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304079" y="3769632"/>
              <a:ext cx="492851" cy="48232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29" name="Straight Arrow Connector 28"/>
            <p:cNvCxnSpPr>
              <a:stCxn id="17" idx="6"/>
              <a:endCxn id="28" idx="2"/>
            </p:cNvCxnSpPr>
            <p:nvPr/>
          </p:nvCxnSpPr>
          <p:spPr>
            <a:xfrm flipV="1">
              <a:off x="6389427" y="4010796"/>
              <a:ext cx="914652" cy="9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785275" y="4663002"/>
              <a:ext cx="492851" cy="48232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33" name="Straight Arrow Connector 32"/>
            <p:cNvCxnSpPr>
              <a:stCxn id="12" idx="6"/>
              <a:endCxn id="32" idx="2"/>
            </p:cNvCxnSpPr>
            <p:nvPr/>
          </p:nvCxnSpPr>
          <p:spPr>
            <a:xfrm>
              <a:off x="5491570" y="4803189"/>
              <a:ext cx="1293705" cy="100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4"/>
              <a:endCxn id="32" idx="7"/>
            </p:cNvCxnSpPr>
            <p:nvPr/>
          </p:nvCxnSpPr>
          <p:spPr>
            <a:xfrm flipH="1">
              <a:off x="7205950" y="4251960"/>
              <a:ext cx="344555" cy="481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0"/>
              <a:endCxn id="28" idx="3"/>
            </p:cNvCxnSpPr>
            <p:nvPr/>
          </p:nvCxnSpPr>
          <p:spPr>
            <a:xfrm flipV="1">
              <a:off x="7031701" y="4181325"/>
              <a:ext cx="344554" cy="481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690639" y="3659972"/>
            <a:ext cx="9457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{A}, {B}, {C,D,E,F}, {J,K}</a:t>
            </a:r>
          </a:p>
        </p:txBody>
      </p:sp>
    </p:spTree>
    <p:extLst>
      <p:ext uri="{BB962C8B-B14F-4D97-AF65-F5344CB8AC3E}">
        <p14:creationId xmlns:p14="http://schemas.microsoft.com/office/powerpoint/2010/main" val="408642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Ok. How do we make a computer do this?</a:t>
            </a:r>
          </a:p>
          <a:p>
            <a:r>
              <a:rPr lang="en-US" dirty="0"/>
              <a:t>You could: </a:t>
            </a:r>
          </a:p>
          <a:p>
            <a:pPr lvl="1"/>
            <a:r>
              <a:rPr lang="en-US" dirty="0"/>
              <a:t>run a [B/D]FS from every vertex, </a:t>
            </a:r>
          </a:p>
          <a:p>
            <a:pPr lvl="1"/>
            <a:r>
              <a:rPr lang="en-US" dirty="0"/>
              <a:t>For each vertex record what other vertices it can get to </a:t>
            </a:r>
          </a:p>
          <a:p>
            <a:pPr lvl="1"/>
            <a:r>
              <a:rPr lang="en-US" dirty="0"/>
              <a:t>and figure it out from there. </a:t>
            </a:r>
          </a:p>
          <a:p>
            <a:r>
              <a:rPr lang="en-US" dirty="0"/>
              <a:t>But you can do better. There’s actually an O(|V|+|E|) algorithm!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only want you to remember two things about the algorithm: </a:t>
            </a:r>
          </a:p>
          <a:p>
            <a:pPr lvl="1"/>
            <a:r>
              <a:rPr lang="en-US" dirty="0"/>
              <a:t>It is an application of depth first search. </a:t>
            </a:r>
          </a:p>
          <a:p>
            <a:pPr lvl="1"/>
            <a:r>
              <a:rPr lang="en-US" dirty="0"/>
              <a:t>It runs in linear time</a:t>
            </a:r>
          </a:p>
          <a:p>
            <a:r>
              <a:rPr lang="en-US" dirty="0"/>
              <a:t>The problem with running a [B/D]FS from every vertex is you recompute a lot of information.</a:t>
            </a:r>
          </a:p>
          <a:p>
            <a:r>
              <a:rPr lang="en-US" dirty="0"/>
              <a:t>The time you are popped off the stack in DFS contains a “smart” ordering to do a second DFS where you don’t need to recompute that information.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4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Find SCCs?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2129433"/>
          </a:xfrm>
        </p:spPr>
        <p:txBody>
          <a:bodyPr/>
          <a:lstStyle/>
          <a:p>
            <a:r>
              <a:rPr lang="en-US" dirty="0"/>
              <a:t>Graphs are useful because they encode relationships between arbitrary objects.</a:t>
            </a:r>
          </a:p>
          <a:p>
            <a:r>
              <a:rPr lang="en-US" dirty="0"/>
              <a:t>We’ve found the strongly connected components of G.</a:t>
            </a:r>
          </a:p>
          <a:p>
            <a:r>
              <a:rPr lang="en-US" dirty="0"/>
              <a:t>Let’s build a new graph out of them! Call it </a:t>
            </a:r>
            <a:r>
              <a:rPr lang="en-US" dirty="0">
                <a:solidFill>
                  <a:schemeClr val="accent1"/>
                </a:solidFill>
              </a:rPr>
              <a:t>H</a:t>
            </a:r>
          </a:p>
          <a:p>
            <a:pPr lvl="1"/>
            <a:r>
              <a:rPr lang="en-US" dirty="0"/>
              <a:t>Have a vertex for each of the strongly connected components</a:t>
            </a:r>
          </a:p>
          <a:p>
            <a:pPr lvl="1"/>
            <a:r>
              <a:rPr lang="en-US" dirty="0"/>
              <a:t>Add an edge from component 1 to component 2 if there is an edge from a vertex inside 1 to one inside 2.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15</a:t>
            </a:fld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907947" y="4166781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/>
          <p:cNvSpPr/>
          <p:nvPr/>
        </p:nvSpPr>
        <p:spPr>
          <a:xfrm>
            <a:off x="5491850" y="4966930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5" name="Oval 54"/>
          <p:cNvSpPr/>
          <p:nvPr/>
        </p:nvSpPr>
        <p:spPr>
          <a:xfrm>
            <a:off x="6553198" y="4953909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6" name="Straight Arrow Connector 55"/>
          <p:cNvCxnSpPr>
            <a:stCxn id="54" idx="7"/>
            <a:endCxn id="53" idx="3"/>
          </p:cNvCxnSpPr>
          <p:nvPr/>
        </p:nvCxnSpPr>
        <p:spPr>
          <a:xfrm flipV="1">
            <a:off x="5912525" y="4578474"/>
            <a:ext cx="67598" cy="45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5"/>
            <a:endCxn id="55" idx="0"/>
          </p:cNvCxnSpPr>
          <p:nvPr/>
        </p:nvCxnSpPr>
        <p:spPr>
          <a:xfrm>
            <a:off x="6328622" y="4578474"/>
            <a:ext cx="471002" cy="375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4" idx="6"/>
          </p:cNvCxnSpPr>
          <p:nvPr/>
        </p:nvCxnSpPr>
        <p:spPr>
          <a:xfrm flipH="1">
            <a:off x="5984701" y="4649109"/>
            <a:ext cx="169672" cy="558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83654" y="4170866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/>
          <p:cNvSpPr/>
          <p:nvPr/>
        </p:nvSpPr>
        <p:spPr>
          <a:xfrm>
            <a:off x="7451055" y="4170866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/>
          <p:cNvCxnSpPr>
            <a:stCxn id="59" idx="6"/>
            <a:endCxn id="53" idx="2"/>
          </p:cNvCxnSpPr>
          <p:nvPr/>
        </p:nvCxnSpPr>
        <p:spPr>
          <a:xfrm flipV="1">
            <a:off x="3776505" y="4407945"/>
            <a:ext cx="2131442" cy="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7"/>
            <a:endCxn id="60" idx="3"/>
          </p:cNvCxnSpPr>
          <p:nvPr/>
        </p:nvCxnSpPr>
        <p:spPr>
          <a:xfrm flipV="1">
            <a:off x="6973873" y="4582559"/>
            <a:ext cx="549358" cy="441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53" idx="6"/>
          </p:cNvCxnSpPr>
          <p:nvPr/>
        </p:nvCxnSpPr>
        <p:spPr>
          <a:xfrm flipH="1" flipV="1">
            <a:off x="6400798" y="4407945"/>
            <a:ext cx="1050257" cy="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544256" y="4179817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5" name="Straight Arrow Connector 64"/>
          <p:cNvCxnSpPr>
            <a:stCxn id="64" idx="6"/>
            <a:endCxn id="59" idx="2"/>
          </p:cNvCxnSpPr>
          <p:nvPr/>
        </p:nvCxnSpPr>
        <p:spPr>
          <a:xfrm flipV="1">
            <a:off x="2037107" y="4412030"/>
            <a:ext cx="1246547" cy="8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801890" y="4211351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67" name="Straight Arrow Connector 66"/>
          <p:cNvCxnSpPr>
            <a:stCxn id="60" idx="6"/>
            <a:endCxn id="66" idx="2"/>
          </p:cNvCxnSpPr>
          <p:nvPr/>
        </p:nvCxnSpPr>
        <p:spPr>
          <a:xfrm>
            <a:off x="7943906" y="4412030"/>
            <a:ext cx="1857984" cy="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9309039" y="5037565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69" name="Straight Arrow Connector 68"/>
          <p:cNvCxnSpPr>
            <a:stCxn id="55" idx="6"/>
            <a:endCxn id="68" idx="2"/>
          </p:cNvCxnSpPr>
          <p:nvPr/>
        </p:nvCxnSpPr>
        <p:spPr>
          <a:xfrm>
            <a:off x="7046049" y="5195073"/>
            <a:ext cx="2262990" cy="83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4"/>
            <a:endCxn id="68" idx="7"/>
          </p:cNvCxnSpPr>
          <p:nvPr/>
        </p:nvCxnSpPr>
        <p:spPr>
          <a:xfrm flipH="1">
            <a:off x="9729714" y="4693679"/>
            <a:ext cx="318602" cy="414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0"/>
            <a:endCxn id="66" idx="3"/>
          </p:cNvCxnSpPr>
          <p:nvPr/>
        </p:nvCxnSpPr>
        <p:spPr>
          <a:xfrm flipV="1">
            <a:off x="9555465" y="4623044"/>
            <a:ext cx="318601" cy="414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2302846" y="4084678"/>
            <a:ext cx="722027" cy="260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4289324" y="4505565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8289540" y="4578474"/>
            <a:ext cx="722027" cy="388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278517" y="4536043"/>
            <a:ext cx="290464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248552" y="5330445"/>
            <a:ext cx="333894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174056" y="5270304"/>
            <a:ext cx="340158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13941" y="4669123"/>
            <a:ext cx="333746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1043195" y="3825216"/>
            <a:ext cx="1360698" cy="1360698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921291" y="3847396"/>
            <a:ext cx="1360698" cy="1360698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299773" y="3860067"/>
            <a:ext cx="2980051" cy="2079105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065704" y="3983782"/>
            <a:ext cx="1789532" cy="1966296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Find SCCs?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That’s awful meta. Why?</a:t>
            </a:r>
          </a:p>
          <a:p>
            <a:r>
              <a:rPr lang="en-US" dirty="0"/>
              <a:t>This new graph summarizes reachability information of the original graph. </a:t>
            </a:r>
          </a:p>
          <a:p>
            <a:pPr lvl="1"/>
            <a:r>
              <a:rPr lang="en-US" dirty="0"/>
              <a:t>I can get from A (of G) in 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 to F (of G) in 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/>
              <a:t> if and only if I can get from 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16</a:t>
            </a:fld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907947" y="2076716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3" name="Oval 62"/>
          <p:cNvSpPr/>
          <p:nvPr/>
        </p:nvSpPr>
        <p:spPr>
          <a:xfrm>
            <a:off x="5491850" y="2876865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4" name="Oval 63"/>
          <p:cNvSpPr/>
          <p:nvPr/>
        </p:nvSpPr>
        <p:spPr>
          <a:xfrm>
            <a:off x="6553198" y="2863844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65" name="Straight Arrow Connector 64"/>
          <p:cNvCxnSpPr>
            <a:stCxn id="63" idx="7"/>
            <a:endCxn id="62" idx="3"/>
          </p:cNvCxnSpPr>
          <p:nvPr/>
        </p:nvCxnSpPr>
        <p:spPr>
          <a:xfrm flipV="1">
            <a:off x="5912525" y="2488409"/>
            <a:ext cx="67598" cy="45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5"/>
            <a:endCxn id="64" idx="0"/>
          </p:cNvCxnSpPr>
          <p:nvPr/>
        </p:nvCxnSpPr>
        <p:spPr>
          <a:xfrm>
            <a:off x="6328622" y="2488409"/>
            <a:ext cx="471002" cy="375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4"/>
            <a:endCxn id="63" idx="6"/>
          </p:cNvCxnSpPr>
          <p:nvPr/>
        </p:nvCxnSpPr>
        <p:spPr>
          <a:xfrm flipH="1">
            <a:off x="5984701" y="2559044"/>
            <a:ext cx="169672" cy="558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283654" y="2080801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9" name="Oval 68"/>
          <p:cNvSpPr/>
          <p:nvPr/>
        </p:nvSpPr>
        <p:spPr>
          <a:xfrm>
            <a:off x="7451055" y="2080801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0" name="Straight Arrow Connector 69"/>
          <p:cNvCxnSpPr>
            <a:stCxn id="68" idx="6"/>
            <a:endCxn id="62" idx="2"/>
          </p:cNvCxnSpPr>
          <p:nvPr/>
        </p:nvCxnSpPr>
        <p:spPr>
          <a:xfrm flipV="1">
            <a:off x="3776505" y="2317880"/>
            <a:ext cx="2131442" cy="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7"/>
            <a:endCxn id="69" idx="3"/>
          </p:cNvCxnSpPr>
          <p:nvPr/>
        </p:nvCxnSpPr>
        <p:spPr>
          <a:xfrm flipV="1">
            <a:off x="6973873" y="2492494"/>
            <a:ext cx="549358" cy="441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2"/>
            <a:endCxn id="62" idx="6"/>
          </p:cNvCxnSpPr>
          <p:nvPr/>
        </p:nvCxnSpPr>
        <p:spPr>
          <a:xfrm flipH="1" flipV="1">
            <a:off x="6400798" y="2317880"/>
            <a:ext cx="1050257" cy="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544256" y="2089752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4" name="Straight Arrow Connector 73"/>
          <p:cNvCxnSpPr>
            <a:stCxn id="73" idx="6"/>
            <a:endCxn id="68" idx="2"/>
          </p:cNvCxnSpPr>
          <p:nvPr/>
        </p:nvCxnSpPr>
        <p:spPr>
          <a:xfrm flipV="1">
            <a:off x="2037107" y="2321965"/>
            <a:ext cx="1246547" cy="8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801890" y="2121286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76" name="Straight Arrow Connector 75"/>
          <p:cNvCxnSpPr>
            <a:stCxn id="69" idx="6"/>
            <a:endCxn id="75" idx="2"/>
          </p:cNvCxnSpPr>
          <p:nvPr/>
        </p:nvCxnSpPr>
        <p:spPr>
          <a:xfrm>
            <a:off x="7943906" y="2321965"/>
            <a:ext cx="1857984" cy="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9309039" y="2947500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78" name="Straight Arrow Connector 77"/>
          <p:cNvCxnSpPr>
            <a:stCxn id="64" idx="6"/>
            <a:endCxn id="77" idx="2"/>
          </p:cNvCxnSpPr>
          <p:nvPr/>
        </p:nvCxnSpPr>
        <p:spPr>
          <a:xfrm>
            <a:off x="7046049" y="3105008"/>
            <a:ext cx="2262990" cy="83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4"/>
            <a:endCxn id="77" idx="7"/>
          </p:cNvCxnSpPr>
          <p:nvPr/>
        </p:nvCxnSpPr>
        <p:spPr>
          <a:xfrm flipH="1">
            <a:off x="9729714" y="2603614"/>
            <a:ext cx="318602" cy="414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  <a:endCxn id="75" idx="3"/>
          </p:cNvCxnSpPr>
          <p:nvPr/>
        </p:nvCxnSpPr>
        <p:spPr>
          <a:xfrm flipV="1">
            <a:off x="9555465" y="2532979"/>
            <a:ext cx="318601" cy="414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80"/>
          <p:cNvSpPr/>
          <p:nvPr/>
        </p:nvSpPr>
        <p:spPr>
          <a:xfrm>
            <a:off x="2302846" y="1994613"/>
            <a:ext cx="722027" cy="260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4289324" y="2415500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8289540" y="2488409"/>
            <a:ext cx="722027" cy="388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278517" y="2445978"/>
            <a:ext cx="290464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48552" y="3240380"/>
            <a:ext cx="333894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74056" y="3180239"/>
            <a:ext cx="340158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013941" y="2579058"/>
            <a:ext cx="333746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2</a:t>
            </a:r>
          </a:p>
        </p:txBody>
      </p:sp>
      <p:sp>
        <p:nvSpPr>
          <p:cNvPr id="88" name="Oval 87"/>
          <p:cNvSpPr/>
          <p:nvPr/>
        </p:nvSpPr>
        <p:spPr>
          <a:xfrm>
            <a:off x="1043195" y="1735151"/>
            <a:ext cx="1360698" cy="1360698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921291" y="1757331"/>
            <a:ext cx="1360698" cy="1360698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299773" y="1770002"/>
            <a:ext cx="2980051" cy="2079105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065704" y="1893717"/>
            <a:ext cx="1789532" cy="1966296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4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Must </a:t>
            </a:r>
            <a:r>
              <a:rPr lang="en-US" dirty="0">
                <a:solidFill>
                  <a:srgbClr val="00B0F0"/>
                </a:solidFill>
              </a:rPr>
              <a:t>H</a:t>
            </a:r>
            <a:r>
              <a:rPr lang="en-US" dirty="0"/>
              <a:t> Be a DAG?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en-US" dirty="0"/>
              <a:t> is always a DAG (do you see why?).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57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SCCs lets you </a:t>
            </a:r>
            <a:r>
              <a:rPr lang="en-US" b="1" dirty="0"/>
              <a:t>collapse </a:t>
            </a:r>
            <a:r>
              <a:rPr lang="en-US" dirty="0"/>
              <a:t>your graph to the meta-structure.</a:t>
            </a:r>
            <a:br>
              <a:rPr lang="en-US" dirty="0"/>
            </a:br>
            <a:r>
              <a:rPr lang="en-US" dirty="0"/>
              <a:t>If (and only if) your graph is a DAG, you can find a topological sort of your graph.</a:t>
            </a:r>
          </a:p>
          <a:p>
            <a:endParaRPr lang="en-US" dirty="0"/>
          </a:p>
          <a:p>
            <a:r>
              <a:rPr lang="en-US" dirty="0"/>
              <a:t>Both of these algorithms run in linear time.</a:t>
            </a:r>
          </a:p>
          <a:p>
            <a:r>
              <a:rPr lang="en-US" dirty="0"/>
              <a:t>Just about everything you could want to do with your graph will take at least as long.</a:t>
            </a:r>
          </a:p>
          <a:p>
            <a:r>
              <a:rPr lang="en-US" dirty="0"/>
              <a:t>You should think of these as </a:t>
            </a:r>
            <a:r>
              <a:rPr lang="en-US" b="1" dirty="0"/>
              <a:t>“almost free” preprocessing </a:t>
            </a:r>
            <a:r>
              <a:rPr lang="en-US" dirty="0"/>
              <a:t>of your graph. </a:t>
            </a:r>
          </a:p>
          <a:p>
            <a:pPr lvl="1"/>
            <a:r>
              <a:rPr lang="en-US" dirty="0"/>
              <a:t>Your other graph algorithms only need to work on </a:t>
            </a:r>
          </a:p>
          <a:p>
            <a:pPr lvl="2"/>
            <a:r>
              <a:rPr lang="en-US" sz="1800" dirty="0"/>
              <a:t>topologically sorted graphs and </a:t>
            </a:r>
          </a:p>
          <a:p>
            <a:pPr lvl="2"/>
            <a:r>
              <a:rPr lang="en-US" sz="1800" dirty="0"/>
              <a:t>strongly connected graphs.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Longer 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really see why this is useful is to do a bunch of examples. </a:t>
            </a:r>
          </a:p>
          <a:p>
            <a:r>
              <a:rPr lang="en-US" dirty="0"/>
              <a:t>Take CSE 417 for that. The second best way is to see one example right now...</a:t>
            </a:r>
          </a:p>
          <a:p>
            <a:r>
              <a:rPr lang="en-US" dirty="0"/>
              <a:t>This problem doesn’t </a:t>
            </a:r>
            <a:r>
              <a:rPr lang="en-US" i="1" dirty="0"/>
              <a:t>look like </a:t>
            </a:r>
            <a:r>
              <a:rPr lang="en-US" dirty="0"/>
              <a:t>it has anything to do with graphs </a:t>
            </a:r>
          </a:p>
          <a:p>
            <a:pPr lvl="1"/>
            <a:r>
              <a:rPr lang="en-US" dirty="0"/>
              <a:t>no maps</a:t>
            </a:r>
          </a:p>
          <a:p>
            <a:pPr lvl="1"/>
            <a:r>
              <a:rPr lang="en-US" dirty="0"/>
              <a:t>no roads</a:t>
            </a:r>
          </a:p>
          <a:p>
            <a:pPr lvl="1"/>
            <a:r>
              <a:rPr lang="en-US" dirty="0"/>
              <a:t>no social media friendships</a:t>
            </a:r>
          </a:p>
          <a:p>
            <a:r>
              <a:rPr lang="en-US" dirty="0"/>
              <a:t>Nonetheless, a graph representation is the best one.</a:t>
            </a:r>
          </a:p>
          <a:p>
            <a:r>
              <a:rPr lang="en-US" dirty="0">
                <a:solidFill>
                  <a:srgbClr val="FF0000"/>
                </a:solidFill>
              </a:rPr>
              <a:t>I don’t expect you to remember this problem.</a:t>
            </a:r>
          </a:p>
          <a:p>
            <a:r>
              <a:rPr lang="en-US" dirty="0"/>
              <a:t>I just want you to see </a:t>
            </a:r>
          </a:p>
          <a:p>
            <a:pPr lvl="1"/>
            <a:r>
              <a:rPr lang="en-US" dirty="0"/>
              <a:t>graphs can show up anywhere.</a:t>
            </a:r>
          </a:p>
          <a:p>
            <a:pPr lvl="1"/>
            <a:r>
              <a:rPr lang="en-US" dirty="0"/>
              <a:t>SCCs and Topological Sort are useful algorithms.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Calendar on the webpage has updated office hours for this week.</a:t>
            </a:r>
          </a:p>
          <a:p>
            <a:r>
              <a:rPr lang="en-US" dirty="0"/>
              <a:t>Last Time: </a:t>
            </a:r>
          </a:p>
          <a:p>
            <a:r>
              <a:rPr lang="en-US" dirty="0"/>
              <a:t>Dijkstra’s Algorithm to find shortest paths.</a:t>
            </a:r>
          </a:p>
          <a:p>
            <a:r>
              <a:rPr lang="en-US" dirty="0"/>
              <a:t>Today:</a:t>
            </a:r>
          </a:p>
          <a:p>
            <a:r>
              <a:rPr lang="en-US" dirty="0"/>
              <a:t>Two more problems on directed graphs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9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Final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8"/>
            <a:ext cx="11187258" cy="2241792"/>
          </a:xfrm>
        </p:spPr>
        <p:txBody>
          <a:bodyPr/>
          <a:lstStyle/>
          <a:p>
            <a:r>
              <a:rPr lang="en-US" dirty="0"/>
              <a:t>We have a long list of types of problems we might want to put on the final. </a:t>
            </a:r>
          </a:p>
          <a:p>
            <a:pPr lvl="1"/>
            <a:r>
              <a:rPr lang="en-US" dirty="0"/>
              <a:t>Heap insertion problem, big-O problems, finding closed forms of recurrences, testing…</a:t>
            </a:r>
          </a:p>
          <a:p>
            <a:r>
              <a:rPr lang="en-US" dirty="0"/>
              <a:t>To try to make you all happy, we might ask for your preferences. Each of you gives us two preferences of the form “I [do/don’t] want a [] problem on the final” *</a:t>
            </a:r>
          </a:p>
          <a:p>
            <a:r>
              <a:rPr lang="en-US" dirty="0"/>
              <a:t>We’ll assume you’ll be happy if you get at least one of your two preferences.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34656" y="5762252"/>
            <a:ext cx="440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*This is NOT how Kasey is making the final.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3658" y="4095092"/>
            <a:ext cx="8072372" cy="1610763"/>
            <a:chOff x="498764" y="4764761"/>
            <a:chExt cx="8072372" cy="1610763"/>
          </a:xfrm>
        </p:grpSpPr>
        <p:sp>
          <p:nvSpPr>
            <p:cNvPr id="8" name="Rectangle 7"/>
            <p:cNvSpPr/>
            <p:nvPr/>
          </p:nvSpPr>
          <p:spPr>
            <a:xfrm>
              <a:off x="498764" y="4764761"/>
              <a:ext cx="8072372" cy="1610763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dirty="0"/>
            </a:p>
            <a:p>
              <a:r>
                <a:rPr lang="en-US" sz="2200" b="1" dirty="0"/>
                <a:t>Given</a:t>
              </a:r>
              <a:r>
                <a:rPr lang="en-US" sz="2200" dirty="0"/>
                <a:t>: A list of 2 preferences per student.</a:t>
              </a:r>
            </a:p>
            <a:p>
              <a:r>
                <a:rPr lang="en-US" sz="2200" b="1" dirty="0"/>
                <a:t>Find</a:t>
              </a:r>
              <a:r>
                <a:rPr lang="en-US" sz="2200" dirty="0"/>
                <a:t>: A set of questions so every student gets at least one of their preferences (or accurately report no such question set exists).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8764" y="4764762"/>
              <a:ext cx="8072372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/>
                <a:t>Final Creation Problem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7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Creation: Take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Q kinds of questions and S students.</a:t>
                </a:r>
              </a:p>
              <a:p>
                <a:r>
                  <a:rPr lang="en-US" dirty="0"/>
                  <a:t>What if we try every possible combination of questions.</a:t>
                </a:r>
              </a:p>
              <a:p>
                <a:r>
                  <a:rPr lang="en-US" dirty="0"/>
                  <a:t>How long does this take?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If we have a lot of questions, that’s </a:t>
                </a:r>
                <a:r>
                  <a:rPr lang="en-US" b="1" dirty="0"/>
                  <a:t>really</a:t>
                </a:r>
                <a:r>
                  <a:rPr lang="en-US" dirty="0"/>
                  <a:t> slow.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Creation: Take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177938"/>
            <a:ext cx="11187258" cy="11972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Each student introduces new relationships for data:</a:t>
            </a:r>
          </a:p>
          <a:p>
            <a:r>
              <a:rPr lang="en-US" dirty="0"/>
              <a:t>Let’s say your preferences are represented by this table: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28802" y="6532566"/>
            <a:ext cx="5901459" cy="274320"/>
          </a:xfrm>
        </p:spPr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5239" y="5796467"/>
            <a:ext cx="10397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we don’t include a big-O proof, can you still be happy?</a:t>
            </a:r>
          </a:p>
          <a:p>
            <a:r>
              <a:rPr lang="en-US" sz="2200" dirty="0"/>
              <a:t>If we do include a recurrence can you still be happy?</a:t>
            </a:r>
          </a:p>
          <a:p>
            <a:endParaRPr lang="en-US" sz="2200" dirty="0"/>
          </a:p>
        </p:txBody>
      </p:sp>
      <p:sp>
        <p:nvSpPr>
          <p:cNvPr id="7" name="Oval 6"/>
          <p:cNvSpPr/>
          <p:nvPr/>
        </p:nvSpPr>
        <p:spPr>
          <a:xfrm>
            <a:off x="325266" y="2375223"/>
            <a:ext cx="1097280" cy="10972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 Big-O</a:t>
            </a:r>
          </a:p>
        </p:txBody>
      </p:sp>
      <p:sp>
        <p:nvSpPr>
          <p:cNvPr id="8" name="Oval 7"/>
          <p:cNvSpPr/>
          <p:nvPr/>
        </p:nvSpPr>
        <p:spPr>
          <a:xfrm>
            <a:off x="2437225" y="4602065"/>
            <a:ext cx="1267097" cy="1267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</a:t>
            </a:r>
            <a:r>
              <a:rPr lang="en-US" sz="1200" dirty="0"/>
              <a:t>recurrence</a:t>
            </a:r>
          </a:p>
        </p:txBody>
      </p:sp>
      <p:sp>
        <p:nvSpPr>
          <p:cNvPr id="9" name="Oval 8"/>
          <p:cNvSpPr/>
          <p:nvPr/>
        </p:nvSpPr>
        <p:spPr>
          <a:xfrm>
            <a:off x="2452838" y="2369116"/>
            <a:ext cx="1270276" cy="12702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 </a:t>
            </a:r>
            <a:r>
              <a:rPr lang="en-US" sz="1200" dirty="0"/>
              <a:t>recurrence</a:t>
            </a:r>
          </a:p>
        </p:txBody>
      </p:sp>
      <p:sp>
        <p:nvSpPr>
          <p:cNvPr id="10" name="Oval 9"/>
          <p:cNvSpPr/>
          <p:nvPr/>
        </p:nvSpPr>
        <p:spPr>
          <a:xfrm>
            <a:off x="5063293" y="4526192"/>
            <a:ext cx="1270275" cy="12702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Testing</a:t>
            </a:r>
          </a:p>
        </p:txBody>
      </p:sp>
      <p:sp>
        <p:nvSpPr>
          <p:cNvPr id="11" name="Oval 10"/>
          <p:cNvSpPr/>
          <p:nvPr/>
        </p:nvSpPr>
        <p:spPr>
          <a:xfrm>
            <a:off x="325266" y="4699187"/>
            <a:ext cx="1097280" cy="10972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Big-O</a:t>
            </a:r>
          </a:p>
        </p:txBody>
      </p:sp>
      <p:sp>
        <p:nvSpPr>
          <p:cNvPr id="12" name="Oval 11"/>
          <p:cNvSpPr/>
          <p:nvPr/>
        </p:nvSpPr>
        <p:spPr>
          <a:xfrm>
            <a:off x="5063293" y="2375223"/>
            <a:ext cx="1270275" cy="12702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 Testing</a:t>
            </a:r>
          </a:p>
        </p:txBody>
      </p:sp>
      <p:cxnSp>
        <p:nvCxnSpPr>
          <p:cNvPr id="14" name="Straight Arrow Connector 13"/>
          <p:cNvCxnSpPr>
            <a:stCxn id="11" idx="6"/>
            <a:endCxn id="8" idx="2"/>
          </p:cNvCxnSpPr>
          <p:nvPr/>
        </p:nvCxnSpPr>
        <p:spPr>
          <a:xfrm flipV="1">
            <a:off x="1422546" y="5235614"/>
            <a:ext cx="1014679" cy="12213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7" idx="6"/>
          </p:cNvCxnSpPr>
          <p:nvPr/>
        </p:nvCxnSpPr>
        <p:spPr>
          <a:xfrm flipH="1" flipV="1">
            <a:off x="1422546" y="2923863"/>
            <a:ext cx="1030292" cy="80391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  <a:endCxn id="9" idx="5"/>
          </p:cNvCxnSpPr>
          <p:nvPr/>
        </p:nvCxnSpPr>
        <p:spPr>
          <a:xfrm flipH="1" flipV="1">
            <a:off x="3537086" y="3453364"/>
            <a:ext cx="1712234" cy="1258855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7"/>
            <a:endCxn id="12" idx="3"/>
          </p:cNvCxnSpPr>
          <p:nvPr/>
        </p:nvCxnSpPr>
        <p:spPr>
          <a:xfrm flipV="1">
            <a:off x="3518760" y="3459471"/>
            <a:ext cx="1730560" cy="1328156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346245" y="4532288"/>
            <a:ext cx="1270275" cy="12702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Heaps</a:t>
            </a:r>
          </a:p>
        </p:txBody>
      </p:sp>
      <p:sp>
        <p:nvSpPr>
          <p:cNvPr id="19" name="Oval 18"/>
          <p:cNvSpPr/>
          <p:nvPr/>
        </p:nvSpPr>
        <p:spPr>
          <a:xfrm>
            <a:off x="7346245" y="2381319"/>
            <a:ext cx="1270275" cy="12702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 Heaps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65976"/>
              </p:ext>
            </p:extLst>
          </p:nvPr>
        </p:nvGraphicFramePr>
        <p:xfrm>
          <a:off x="8812699" y="1507167"/>
          <a:ext cx="2949799" cy="206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Big-O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Recurrence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Heaps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86157"/>
              </p:ext>
            </p:extLst>
          </p:nvPr>
        </p:nvGraphicFramePr>
        <p:xfrm>
          <a:off x="8818795" y="3881559"/>
          <a:ext cx="2949799" cy="206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Big-O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Recurrence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Heaps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2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Creation: Take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Hey we made a graph!</a:t>
            </a:r>
          </a:p>
          <a:p>
            <a:r>
              <a:rPr lang="en-US" dirty="0"/>
              <a:t>What do the edges mean? </a:t>
            </a:r>
          </a:p>
          <a:p>
            <a:pPr lvl="1"/>
            <a:r>
              <a:rPr lang="en-US" dirty="0"/>
              <a:t>We need to avoid an edge that goes TRUE THING </a:t>
            </a:r>
            <a:r>
              <a:rPr lang="en-US" dirty="0">
                <a:sym typeface="Wingdings" panose="05000000000000000000" pitchFamily="2" charset="2"/>
              </a:rPr>
              <a:t> FALSE THING</a:t>
            </a:r>
            <a:endParaRPr lang="en-US" dirty="0"/>
          </a:p>
          <a:p>
            <a:r>
              <a:rPr lang="en-US" dirty="0"/>
              <a:t>Let’s think about a single SCC of the graph.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have a true and false statement in the same SCC?</a:t>
            </a:r>
          </a:p>
          <a:p>
            <a:r>
              <a:rPr lang="en-US" dirty="0"/>
              <a:t>What happens now that Yes B and NO B are in the same SCC?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23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332148" y="3142843"/>
            <a:ext cx="5081809" cy="2054772"/>
            <a:chOff x="2332148" y="3142843"/>
            <a:chExt cx="5081809" cy="2054772"/>
          </a:xfrm>
        </p:grpSpPr>
        <p:sp>
          <p:nvSpPr>
            <p:cNvPr id="7" name="Oval 6"/>
            <p:cNvSpPr/>
            <p:nvPr/>
          </p:nvSpPr>
          <p:spPr>
            <a:xfrm>
              <a:off x="3260757" y="3224309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710879" y="4439970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</a:t>
              </a:r>
              <a:br>
                <a:rPr lang="en-US" dirty="0"/>
              </a:br>
              <a:r>
                <a:rPr lang="en-US" dirty="0"/>
                <a:t>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656312" y="4115616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32148" y="4353782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</a:t>
              </a:r>
              <a:br>
                <a:rPr lang="en-US" dirty="0"/>
              </a:br>
              <a:r>
                <a:rPr lang="en-US" dirty="0"/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957656" y="3142843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E</a:t>
              </a:r>
            </a:p>
          </p:txBody>
        </p:sp>
        <p:cxnSp>
          <p:nvCxnSpPr>
            <p:cNvPr id="14" name="Straight Arrow Connector 13"/>
            <p:cNvCxnSpPr>
              <a:stCxn id="11" idx="4"/>
            </p:cNvCxnSpPr>
            <p:nvPr/>
          </p:nvCxnSpPr>
          <p:spPr>
            <a:xfrm flipH="1">
              <a:off x="3029977" y="3900488"/>
              <a:ext cx="2306502" cy="72251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7" idx="5"/>
            </p:cNvCxnSpPr>
            <p:nvPr/>
          </p:nvCxnSpPr>
          <p:spPr>
            <a:xfrm flipH="1" flipV="1">
              <a:off x="3907447" y="3870999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6"/>
            </p:cNvCxnSpPr>
            <p:nvPr/>
          </p:nvCxnSpPr>
          <p:spPr>
            <a:xfrm flipV="1">
              <a:off x="4018402" y="3598846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6"/>
              <a:endCxn id="9" idx="2"/>
            </p:cNvCxnSpPr>
            <p:nvPr/>
          </p:nvCxnSpPr>
          <p:spPr>
            <a:xfrm flipV="1">
              <a:off x="5468524" y="4494439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8" idx="2"/>
            </p:cNvCxnSpPr>
            <p:nvPr/>
          </p:nvCxnSpPr>
          <p:spPr>
            <a:xfrm>
              <a:off x="3089793" y="4732605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7"/>
              <a:endCxn id="7" idx="3"/>
            </p:cNvCxnSpPr>
            <p:nvPr/>
          </p:nvCxnSpPr>
          <p:spPr>
            <a:xfrm flipV="1">
              <a:off x="2978838" y="3870999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937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Creation: SCCs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5057170"/>
          </a:xfrm>
        </p:spPr>
        <p:txBody>
          <a:bodyPr>
            <a:normAutofit/>
          </a:bodyPr>
          <a:lstStyle/>
          <a:p>
            <a:r>
              <a:rPr lang="en-US" dirty="0"/>
              <a:t>The vertices of a SCC must either be all true or all false.</a:t>
            </a:r>
          </a:p>
          <a:p>
            <a:endParaRPr lang="en-US" dirty="0"/>
          </a:p>
          <a:p>
            <a:r>
              <a:rPr lang="en-US" b="1" dirty="0"/>
              <a:t>Algorithm Step 1:</a:t>
            </a:r>
            <a:r>
              <a:rPr lang="en-US" dirty="0"/>
              <a:t> Run SCC on the graph. Check that each question-type-pair are in different SCC.</a:t>
            </a:r>
          </a:p>
          <a:p>
            <a:r>
              <a:rPr lang="en-US" dirty="0"/>
              <a:t>Now what? Every SCC gets the same value. </a:t>
            </a:r>
          </a:p>
          <a:p>
            <a:pPr lvl="1"/>
            <a:r>
              <a:rPr lang="en-US" dirty="0"/>
              <a:t>Treat it as a single object! </a:t>
            </a:r>
          </a:p>
          <a:p>
            <a:r>
              <a:rPr lang="en-US" dirty="0"/>
              <a:t>We want to avoid edges from true things to false things. </a:t>
            </a:r>
          </a:p>
          <a:p>
            <a:pPr lvl="1"/>
            <a:r>
              <a:rPr lang="en-US" dirty="0"/>
              <a:t>“Trues” seem more useful for us at the end. </a:t>
            </a:r>
          </a:p>
          <a:p>
            <a:r>
              <a:rPr lang="en-US" dirty="0">
                <a:sym typeface="Wingdings" panose="05000000000000000000" pitchFamily="2" charset="2"/>
              </a:rPr>
              <a:t>Is there some way to start from the end?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YES! Topological Sort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3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Algorithm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Make the requirements graph.</a:t>
            </a:r>
          </a:p>
          <a:p>
            <a:r>
              <a:rPr lang="en-US" dirty="0"/>
              <a:t>Find the SCCs.</a:t>
            </a:r>
          </a:p>
          <a:p>
            <a:r>
              <a:rPr lang="en-US" dirty="0"/>
              <a:t>If any SCC has including and not including a problem, we can’t make the final.</a:t>
            </a:r>
          </a:p>
          <a:p>
            <a:r>
              <a:rPr lang="en-US" dirty="0"/>
              <a:t>Run topological sort on the graph of SCC. </a:t>
            </a:r>
          </a:p>
          <a:p>
            <a:r>
              <a:rPr lang="en-US" dirty="0"/>
              <a:t>Starting from the end:</a:t>
            </a:r>
          </a:p>
          <a:p>
            <a:pPr lvl="1"/>
            <a:r>
              <a:rPr lang="en-US" dirty="0"/>
              <a:t> if everything in a component is unassigned, set them to true, and set their opposites to false.</a:t>
            </a:r>
          </a:p>
          <a:p>
            <a:pPr lvl="1"/>
            <a:r>
              <a:rPr lang="en-US" dirty="0"/>
              <a:t> Else If one thing in a component is assigned, assign the same value to the rest of the nodes in the component and the opposite value to their opposites. </a:t>
            </a:r>
          </a:p>
          <a:p>
            <a:r>
              <a:rPr lang="en-US" dirty="0"/>
              <a:t>This works!!</a:t>
            </a:r>
          </a:p>
          <a:p>
            <a:r>
              <a:rPr lang="en-US" dirty="0"/>
              <a:t>How fast is it? </a:t>
            </a:r>
          </a:p>
          <a:p>
            <a:r>
              <a:rPr lang="en-US" dirty="0"/>
              <a:t>O(Q + S). That’s a HUGE improvement.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8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Making Problem was a type of “Satisfiability” problem.</a:t>
            </a:r>
          </a:p>
          <a:p>
            <a:r>
              <a:rPr lang="en-US" dirty="0"/>
              <a:t>We had a bunch of variables (include/exclude this question), and needed to satisfy everything in a list of requirements. </a:t>
            </a:r>
          </a:p>
          <a:p>
            <a:r>
              <a:rPr lang="en-US" dirty="0"/>
              <a:t>SAT is a general way to encode lots of hard problems.</a:t>
            </a:r>
          </a:p>
          <a:p>
            <a:r>
              <a:rPr lang="en-US" dirty="0"/>
              <a:t>Because every requirement was “do at least one of these 2” this was a 2-SAT instance.</a:t>
            </a:r>
          </a:p>
          <a:p>
            <a:endParaRPr lang="en-US" dirty="0"/>
          </a:p>
          <a:p>
            <a:r>
              <a:rPr lang="en-US" dirty="0"/>
              <a:t>If we change the 2 into a 3, no one knows an algorithm that runs efficiently.</a:t>
            </a:r>
          </a:p>
          <a:p>
            <a:r>
              <a:rPr lang="en-US" dirty="0"/>
              <a:t>And finding one (or proving one doesn’t exist) has a $1,000,000 prize.</a:t>
            </a:r>
          </a:p>
          <a:p>
            <a:r>
              <a:rPr lang="en-US" dirty="0"/>
              <a:t>If we get to P vs. NP at the end of the quarter Kasey will tell you more.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775" y="3262680"/>
            <a:ext cx="6692585" cy="590415"/>
          </a:xfrm>
        </p:spPr>
        <p:txBody>
          <a:bodyPr/>
          <a:lstStyle/>
          <a:p>
            <a:r>
              <a:rPr lang="en-US" dirty="0"/>
              <a:t>Appendix: Strongly Connected Components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5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We’d like to find all the vertices in our strongly connected component in time corresponding to the size of the component, not for the whole graph.</a:t>
            </a:r>
          </a:p>
          <a:p>
            <a:r>
              <a:rPr lang="en-US" dirty="0"/>
              <a:t>We can do that with a DFS (or BFS) as long as we don’t leave our connected component.</a:t>
            </a:r>
          </a:p>
          <a:p>
            <a:r>
              <a:rPr lang="en-US" dirty="0"/>
              <a:t>If we’re a “sink” component, that’s guaranteed. I.e. a component whose vertex in the meta-graph has no outgoing edges. </a:t>
            </a:r>
          </a:p>
          <a:p>
            <a:r>
              <a:rPr lang="en-US" dirty="0"/>
              <a:t>How do we find a sink component? We don’t have a meta-graph yet (we need to find the components first)</a:t>
            </a:r>
          </a:p>
          <a:p>
            <a:r>
              <a:rPr lang="en-US" dirty="0"/>
              <a:t>DFS can find a vertex in a source component, i.e. a component whose vertex in the meta-graph has no incoming edges. </a:t>
            </a:r>
          </a:p>
          <a:p>
            <a:pPr lvl="1"/>
            <a:r>
              <a:rPr lang="en-US" dirty="0"/>
              <a:t>That vertex is the last one to be popped off the stack.</a:t>
            </a:r>
          </a:p>
          <a:p>
            <a:r>
              <a:rPr lang="en-US" dirty="0"/>
              <a:t>So if we run DFS in the </a:t>
            </a:r>
            <a:r>
              <a:rPr lang="en-US" i="1" dirty="0"/>
              <a:t>reversed </a:t>
            </a:r>
            <a:r>
              <a:rPr lang="en-US" dirty="0"/>
              <a:t>graph (where each edge points the opposite direction) we can find a sink component.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866B-448C-4582-A4A5-6EA7D4EB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9715-AC10-4D5B-9B74-A2AB5256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from a DFS in the reversed graph, we can use the order vertices are popped off the stack to find a sink component (in the original graph).</a:t>
            </a:r>
          </a:p>
          <a:p>
            <a:r>
              <a:rPr lang="en-US" dirty="0"/>
              <a:t>Run a DFS from that vertex to find the vertices in that component </a:t>
            </a:r>
            <a:r>
              <a:rPr lang="en-US" i="1" dirty="0"/>
              <a:t>in size of that component time.</a:t>
            </a:r>
            <a:endParaRPr lang="en-US" dirty="0"/>
          </a:p>
          <a:p>
            <a:r>
              <a:rPr lang="en-US" dirty="0"/>
              <a:t>Now we can delete the edges coming into that component.</a:t>
            </a:r>
          </a:p>
          <a:p>
            <a:r>
              <a:rPr lang="en-US" dirty="0"/>
              <a:t>The last remaining vertex popped off the stack is a sink of the remaining graph, and now a DFS from them won’t leave the component. </a:t>
            </a:r>
          </a:p>
          <a:p>
            <a:r>
              <a:rPr lang="en-US" dirty="0"/>
              <a:t>Iterate this process (grab a sink, start DFS, delete edges entering the component).</a:t>
            </a:r>
          </a:p>
          <a:p>
            <a:r>
              <a:rPr lang="en-US" dirty="0"/>
              <a:t>In total we’ve run two DFSs. (since we never leave our component in the second DFS).</a:t>
            </a:r>
          </a:p>
          <a:p>
            <a:r>
              <a:rPr lang="en-US" dirty="0"/>
              <a:t>More information, and pseudocode:</a:t>
            </a:r>
          </a:p>
          <a:p>
            <a:r>
              <a:rPr lang="en-US" dirty="0">
                <a:hlinkClick r:id="rId2"/>
              </a:rPr>
              <a:t>https://en.wikipedia.org/wiki/Kosaraju%27s_algorithm</a:t>
            </a:r>
            <a:endParaRPr lang="en-US" dirty="0"/>
          </a:p>
          <a:p>
            <a:r>
              <a:rPr lang="en-US" dirty="0">
                <a:hlinkClick r:id="rId3"/>
              </a:rPr>
              <a:t>http://jeffe.cs.illinois.edu/teaching/algorithms/notes/19-dfs.pdf</a:t>
            </a:r>
            <a:r>
              <a:rPr lang="en-US" dirty="0"/>
              <a:t> (</a:t>
            </a:r>
            <a:r>
              <a:rPr lang="en-US" dirty="0" err="1"/>
              <a:t>mathier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5925C-926A-4E49-B021-142EC39C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C5845-A5B8-4A1B-B774-19C35ECE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4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Ordering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794711"/>
          </a:xfrm>
        </p:spPr>
        <p:txBody>
          <a:bodyPr/>
          <a:lstStyle/>
          <a:p>
            <a:r>
              <a:rPr lang="en-US" dirty="0"/>
              <a:t>Today’s (first) problem: Given a bunch of courses with prerequisites, find an order to take the courses 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3105" y="2956560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Math 126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3105" y="3791712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142</a:t>
            </a:r>
          </a:p>
        </p:txBody>
      </p:sp>
      <p:sp>
        <p:nvSpPr>
          <p:cNvPr id="8" name="Rectangle 7"/>
          <p:cNvSpPr/>
          <p:nvPr/>
        </p:nvSpPr>
        <p:spPr>
          <a:xfrm>
            <a:off x="3754203" y="3348981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143</a:t>
            </a:r>
          </a:p>
        </p:txBody>
      </p:sp>
      <p:sp>
        <p:nvSpPr>
          <p:cNvPr id="9" name="Rectangle 8"/>
          <p:cNvSpPr/>
          <p:nvPr/>
        </p:nvSpPr>
        <p:spPr>
          <a:xfrm>
            <a:off x="5845932" y="4029365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373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80554" y="2854066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374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80392" y="4539918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417</a:t>
            </a:r>
          </a:p>
        </p:txBody>
      </p: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3182993" y="3166872"/>
            <a:ext cx="571210" cy="3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3182993" y="3559293"/>
            <a:ext cx="571210" cy="442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 flipV="1">
            <a:off x="5144091" y="3064378"/>
            <a:ext cx="736463" cy="494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5144091" y="3559293"/>
            <a:ext cx="701841" cy="680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1" idx="1"/>
          </p:cNvCxnSpPr>
          <p:nvPr/>
        </p:nvCxnSpPr>
        <p:spPr>
          <a:xfrm>
            <a:off x="7235820" y="4239677"/>
            <a:ext cx="944572" cy="510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7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578 L -0.11459 0.3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15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03268 0.19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96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02865 0.161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80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11745 0.3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" y="15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6993 0.074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372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Ordering Dependencies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1433133"/>
          </a:xfrm>
        </p:spPr>
        <p:txBody>
          <a:bodyPr/>
          <a:lstStyle/>
          <a:p>
            <a:r>
              <a:rPr lang="en-US" dirty="0"/>
              <a:t>Given a directed graph G, where we have an edge from u to v if u must happen before v.</a:t>
            </a:r>
          </a:p>
          <a:p>
            <a:r>
              <a:rPr lang="en-US" dirty="0"/>
              <a:t>We can only do things one at a time, can we find an order that </a:t>
            </a:r>
            <a:r>
              <a:rPr lang="en-US" b="1" dirty="0"/>
              <a:t>respects dependencies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239" y="2896990"/>
            <a:ext cx="8072372" cy="1485900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/>
          </a:p>
          <a:p>
            <a:r>
              <a:rPr lang="en-US" sz="2200" b="1" dirty="0"/>
              <a:t>Given: </a:t>
            </a:r>
            <a:r>
              <a:rPr lang="en-US" sz="2200" dirty="0"/>
              <a:t>a directed graph G</a:t>
            </a:r>
          </a:p>
          <a:p>
            <a:r>
              <a:rPr lang="en-US" sz="2200" b="1" dirty="0"/>
              <a:t>Find: </a:t>
            </a:r>
            <a:r>
              <a:rPr lang="en-US" sz="2200" dirty="0"/>
              <a:t>an ordering of the vertices so all edges go from left to right.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5239" y="2896990"/>
            <a:ext cx="8072372" cy="476250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/>
              <a:t>Topological Sort (aka Topological Ordering)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238" y="4545893"/>
            <a:ext cx="110415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Uses: </a:t>
            </a:r>
          </a:p>
          <a:p>
            <a:r>
              <a:rPr lang="en-US" sz="2200" dirty="0"/>
              <a:t>Compiling multiple files</a:t>
            </a:r>
          </a:p>
          <a:p>
            <a:r>
              <a:rPr lang="en-US" sz="2200" dirty="0"/>
              <a:t>Graduating.</a:t>
            </a:r>
          </a:p>
        </p:txBody>
      </p:sp>
    </p:spTree>
    <p:extLst>
      <p:ext uri="{BB962C8B-B14F-4D97-AF65-F5344CB8AC3E}">
        <p14:creationId xmlns:p14="http://schemas.microsoft.com/office/powerpoint/2010/main" val="391990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879489"/>
          </a:xfrm>
        </p:spPr>
        <p:txBody>
          <a:bodyPr/>
          <a:lstStyle/>
          <a:p>
            <a:r>
              <a:rPr lang="en-US" dirty="0"/>
              <a:t>A course prerequisite chart and a possible topological ordering.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3105" y="2381795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Math 126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3105" y="3216947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142</a:t>
            </a:r>
          </a:p>
        </p:txBody>
      </p:sp>
      <p:sp>
        <p:nvSpPr>
          <p:cNvPr id="8" name="Rectangle 7"/>
          <p:cNvSpPr/>
          <p:nvPr/>
        </p:nvSpPr>
        <p:spPr>
          <a:xfrm>
            <a:off x="3754203" y="2774216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143</a:t>
            </a:r>
          </a:p>
        </p:txBody>
      </p:sp>
      <p:sp>
        <p:nvSpPr>
          <p:cNvPr id="9" name="Rectangle 8"/>
          <p:cNvSpPr/>
          <p:nvPr/>
        </p:nvSpPr>
        <p:spPr>
          <a:xfrm>
            <a:off x="5845932" y="3454600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373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80554" y="2279301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374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80392" y="3965153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417</a:t>
            </a:r>
          </a:p>
        </p:txBody>
      </p: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3182993" y="2592107"/>
            <a:ext cx="571210" cy="3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182993" y="2984528"/>
            <a:ext cx="571210" cy="442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 flipV="1">
            <a:off x="5144091" y="2489613"/>
            <a:ext cx="736463" cy="494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5144091" y="2984528"/>
            <a:ext cx="701841" cy="680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>
            <a:off x="7235820" y="3664912"/>
            <a:ext cx="944572" cy="510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5083" y="5238205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Math 126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30268" y="5238205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142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54203" y="5238205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143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4248" y="5245312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373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52068" y="5250380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374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59289" y="5238205"/>
            <a:ext cx="138988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417</a:t>
            </a:r>
          </a:p>
        </p:txBody>
      </p:sp>
      <p:cxnSp>
        <p:nvCxnSpPr>
          <p:cNvPr id="25" name="Curved Connector 24"/>
          <p:cNvCxnSpPr>
            <a:stCxn id="17" idx="2"/>
            <a:endCxn id="19" idx="2"/>
          </p:cNvCxnSpPr>
          <p:nvPr/>
        </p:nvCxnSpPr>
        <p:spPr>
          <a:xfrm rot="16200000" flipH="1">
            <a:off x="2669587" y="3879269"/>
            <a:ext cx="12700" cy="355912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0"/>
            <a:endCxn id="19" idx="0"/>
          </p:cNvCxnSpPr>
          <p:nvPr/>
        </p:nvCxnSpPr>
        <p:spPr>
          <a:xfrm rot="5400000" flipH="1" flipV="1">
            <a:off x="3537179" y="4326238"/>
            <a:ext cx="12700" cy="1823935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9" idx="0"/>
          </p:cNvCxnSpPr>
          <p:nvPr/>
        </p:nvCxnSpPr>
        <p:spPr>
          <a:xfrm rot="16200000" flipH="1">
            <a:off x="5298511" y="4388840"/>
            <a:ext cx="20991" cy="1719721"/>
          </a:xfrm>
          <a:prstGeom prst="curvedConnector4">
            <a:avLst>
              <a:gd name="adj1" fmla="val -1089038"/>
              <a:gd name="adj2" fmla="val 96791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9" idx="2"/>
          </p:cNvCxnSpPr>
          <p:nvPr/>
        </p:nvCxnSpPr>
        <p:spPr>
          <a:xfrm rot="5400000" flipH="1" flipV="1">
            <a:off x="6300520" y="3778957"/>
            <a:ext cx="28498" cy="3731245"/>
          </a:xfrm>
          <a:prstGeom prst="curvedConnector4">
            <a:avLst>
              <a:gd name="adj1" fmla="val -802162"/>
              <a:gd name="adj2" fmla="val 100273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0" idx="0"/>
            <a:endCxn id="22" idx="0"/>
          </p:cNvCxnSpPr>
          <p:nvPr/>
        </p:nvCxnSpPr>
        <p:spPr>
          <a:xfrm rot="5400000" flipH="1" flipV="1">
            <a:off x="8033159" y="3424239"/>
            <a:ext cx="7107" cy="3635041"/>
          </a:xfrm>
          <a:prstGeom prst="curvedConnector3">
            <a:avLst>
              <a:gd name="adj1" fmla="val 5338371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8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always order a graph?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8764" y="5449099"/>
            <a:ext cx="114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graph has a topological ordering if and only if it is a DAG.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764" y="4255313"/>
            <a:ext cx="8072372" cy="904301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/>
          </a:p>
          <a:p>
            <a:r>
              <a:rPr lang="en-US" sz="2200" dirty="0"/>
              <a:t>A directed graph without any cycles.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764" y="4255313"/>
            <a:ext cx="8072372" cy="476250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/>
              <a:t>Directed Acyclic Graph (DAG)</a:t>
            </a:r>
          </a:p>
        </p:txBody>
      </p:sp>
      <p:sp>
        <p:nvSpPr>
          <p:cNvPr id="9" name="Oval 8"/>
          <p:cNvSpPr/>
          <p:nvPr/>
        </p:nvSpPr>
        <p:spPr>
          <a:xfrm>
            <a:off x="5006611" y="2294040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288524" y="3081168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1862" y="3081168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Arrow Connector 12"/>
          <p:cNvCxnSpPr>
            <a:stCxn id="10" idx="7"/>
            <a:endCxn id="9" idx="3"/>
          </p:cNvCxnSpPr>
          <p:nvPr/>
        </p:nvCxnSpPr>
        <p:spPr>
          <a:xfrm flipV="1">
            <a:off x="4709199" y="2705733"/>
            <a:ext cx="369588" cy="44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5"/>
            <a:endCxn id="11" idx="0"/>
          </p:cNvCxnSpPr>
          <p:nvPr/>
        </p:nvCxnSpPr>
        <p:spPr>
          <a:xfrm>
            <a:off x="5427286" y="2705733"/>
            <a:ext cx="471002" cy="375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0" idx="6"/>
          </p:cNvCxnSpPr>
          <p:nvPr/>
        </p:nvCxnSpPr>
        <p:spPr>
          <a:xfrm flipH="1">
            <a:off x="4781375" y="3322332"/>
            <a:ext cx="8704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1520" y="1277943"/>
            <a:ext cx="10711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Can you topologically order this graph?</a:t>
            </a:r>
          </a:p>
        </p:txBody>
      </p:sp>
    </p:spTree>
    <p:extLst>
      <p:ext uri="{BB962C8B-B14F-4D97-AF65-F5344CB8AC3E}">
        <p14:creationId xmlns:p14="http://schemas.microsoft.com/office/powerpoint/2010/main" val="417820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a DAG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508634"/>
          </a:xfrm>
        </p:spPr>
        <p:txBody>
          <a:bodyPr/>
          <a:lstStyle/>
          <a:p>
            <a:r>
              <a:rPr lang="en-US" dirty="0"/>
              <a:t>Does this graph have a topological ordering? If so find one.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25114" y="2294039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176710" y="3394571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153171" y="2255859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715301" y="3394571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676017" y="2288017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2" name="Straight Arrow Connector 11"/>
          <p:cNvCxnSpPr>
            <a:stCxn id="6" idx="5"/>
            <a:endCxn id="7" idx="1"/>
          </p:cNvCxnSpPr>
          <p:nvPr/>
        </p:nvCxnSpPr>
        <p:spPr>
          <a:xfrm>
            <a:off x="3245789" y="2705732"/>
            <a:ext cx="1003097" cy="759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3317965" y="2497023"/>
            <a:ext cx="835206" cy="38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7" idx="0"/>
          </p:cNvCxnSpPr>
          <p:nvPr/>
        </p:nvCxnSpPr>
        <p:spPr>
          <a:xfrm>
            <a:off x="4399597" y="2738187"/>
            <a:ext cx="23539" cy="656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0" idx="2"/>
          </p:cNvCxnSpPr>
          <p:nvPr/>
        </p:nvCxnSpPr>
        <p:spPr>
          <a:xfrm>
            <a:off x="4646022" y="2497023"/>
            <a:ext cx="1029995" cy="32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5"/>
            <a:endCxn id="9" idx="1"/>
          </p:cNvCxnSpPr>
          <p:nvPr/>
        </p:nvCxnSpPr>
        <p:spPr>
          <a:xfrm>
            <a:off x="4573846" y="2667552"/>
            <a:ext cx="1213631" cy="79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26" y="5359752"/>
            <a:ext cx="117900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a vertex doesn’t have any edges going into it, we can add it to the ordering.</a:t>
            </a:r>
          </a:p>
          <a:p>
            <a:r>
              <a:rPr lang="en-US" sz="2200" dirty="0"/>
              <a:t>More generally, if the only incoming edges are from vertices already in the ordering, it’s safe to add. 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7686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a Topological Ordering?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0896" y="1518554"/>
            <a:ext cx="7680960" cy="548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TopologicalSort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(Graph G, Vertex source) 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count how many incoming edges each vertex has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Collection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toProcess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Collection()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(Vertex v in G){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v.edgesRemaining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toProcess.insert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topOrder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List() 	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toProcess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not empty){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	u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toProcess.remove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topOrder.insert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(edge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leaving u){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v.edgesRemaining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v.edgesRemaining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toProcess.insert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0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running time?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0896" y="1518554"/>
            <a:ext cx="7680960" cy="548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TopologicalSort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(Graph G, Vertex source) 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count how many incoming edges each vertex has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Collection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toProcess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Collection()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(Vertex v in G){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v.edgesRemaining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toProcess.insert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topOrder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List() 	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toProcess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not empty){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	u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toProcess.remove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topOrder.insert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(edge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leaving u){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v.edgesRemaining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v.edgesRemaining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toProcess.insert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1821CC-3CCD-4664-A7B4-A1CDD3973EE8}"/>
                  </a:ext>
                </a:extLst>
              </p14:cNvPr>
              <p14:cNvContentPartPr/>
              <p14:nvPr/>
            </p14:nvContentPartPr>
            <p14:xfrm>
              <a:off x="406080" y="1737720"/>
              <a:ext cx="10880280" cy="5007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1821CC-3CCD-4664-A7B4-A1CDD3973E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720" y="1728360"/>
                <a:ext cx="10899000" cy="50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270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Kasey">
      <a:majorFont>
        <a:latin typeface="Georgia"/>
        <a:ea typeface=""/>
        <a:cs typeface=""/>
      </a:majorFont>
      <a:minorFont>
        <a:latin typeface="Segoe UI Semi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13346</TotalTime>
  <Words>2162</Words>
  <Application>Microsoft Office PowerPoint</Application>
  <PresentationFormat>Widescreen</PresentationFormat>
  <Paragraphs>391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Calibri</vt:lpstr>
      <vt:lpstr>Cambria Math</vt:lpstr>
      <vt:lpstr>Courier New</vt:lpstr>
      <vt:lpstr>Segoe UI</vt:lpstr>
      <vt:lpstr>Segoe UI Light</vt:lpstr>
      <vt:lpstr>Segoe UI Semibold</vt:lpstr>
      <vt:lpstr>Segoe UI Semilight</vt:lpstr>
      <vt:lpstr>Tw Cen MT</vt:lpstr>
      <vt:lpstr>Wingdings</vt:lpstr>
      <vt:lpstr>Wingdings 3</vt:lpstr>
      <vt:lpstr>Integral</vt:lpstr>
      <vt:lpstr>More Graph Algorithms</vt:lpstr>
      <vt:lpstr>Announcements</vt:lpstr>
      <vt:lpstr>Problem 1: Ordering Dependencies</vt:lpstr>
      <vt:lpstr>Problem 1: Ordering Dependencies </vt:lpstr>
      <vt:lpstr>Topological Ordering</vt:lpstr>
      <vt:lpstr>Can we always order a graph?</vt:lpstr>
      <vt:lpstr>Ordering a DAG</vt:lpstr>
      <vt:lpstr>How Do We Find a Topological Ordering?</vt:lpstr>
      <vt:lpstr>What’s the running time?</vt:lpstr>
      <vt:lpstr>Strongly Connected Components</vt:lpstr>
      <vt:lpstr>Connected [Undirected] Graphs</vt:lpstr>
      <vt:lpstr>Strongly Connected Components</vt:lpstr>
      <vt:lpstr>Strongly Connected Components Problem</vt:lpstr>
      <vt:lpstr>SCC Algorithm</vt:lpstr>
      <vt:lpstr>Why Find SCCs?</vt:lpstr>
      <vt:lpstr>Why Find SCCs? </vt:lpstr>
      <vt:lpstr>Why Must H Be a DAG?</vt:lpstr>
      <vt:lpstr>Takeaways</vt:lpstr>
      <vt:lpstr>A Longer Example </vt:lpstr>
      <vt:lpstr>Example Problem: Final Creation</vt:lpstr>
      <vt:lpstr>Final Creation: Take 1</vt:lpstr>
      <vt:lpstr>Final Creation: Take 2</vt:lpstr>
      <vt:lpstr>Final Creation: Take 2</vt:lpstr>
      <vt:lpstr>Final Creation: SCCs </vt:lpstr>
      <vt:lpstr>Making the Final</vt:lpstr>
      <vt:lpstr>Some More Context</vt:lpstr>
      <vt:lpstr>Appendix: Strongly Connected Components Algorithm</vt:lpstr>
      <vt:lpstr>Efficient SCC</vt:lpstr>
      <vt:lpstr>Efficient SCC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Champion</dc:creator>
  <cp:lastModifiedBy>Robert Weber</cp:lastModifiedBy>
  <cp:revision>125</cp:revision>
  <dcterms:created xsi:type="dcterms:W3CDTF">2018-03-22T00:41:11Z</dcterms:created>
  <dcterms:modified xsi:type="dcterms:W3CDTF">2018-05-16T17:32:11Z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kaseyc@microsoft.com</vt:lpwstr>
  </property>
  <property fmtid="{D5CDD505-2E9C-101B-9397-08002B2CF9AE}" pid="5" name="MSIP_Label_f42aa342-8706-4288-bd11-ebb85995028c_SetDate">
    <vt:lpwstr>2018-03-22T00:48:15.4212377Z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