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0674-2883-00ED-519C-80FDAD69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C31F1-6C30-38B5-BDFE-0E08F86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BF88D-F944-5461-382D-97C81C2F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963-0C6E-4928-8907-FA9BF35D6A3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6A90-F2F8-A348-E2FF-7882871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9883-6A36-ABC3-9E17-14ECEA6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599-342D-4B20-B9ED-911E91C71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22FD-A3E7-D5FA-5916-01724CE5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4A7E8-A393-4EA9-D7B3-0172FAA50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63B45-A29D-71EA-771E-3D7CF878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963-0C6E-4928-8907-FA9BF35D6A3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B86FE-8003-D6ED-D252-676A4B0A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DF1DC-2B5E-A309-C144-995FBCF3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599-342D-4B20-B9ED-911E91C71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99427-4D0A-53D4-2083-610A83D03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E4C21-396B-BB44-C0B8-D97D7D374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2293-7700-1381-0B5F-595923E0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963-0C6E-4928-8907-FA9BF35D6A3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D5A6-0B84-E2CD-D6FC-4D24B214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D1A52-4A95-5840-0CEA-14D2AF86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599-342D-4B20-B9ED-911E91C71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64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B2DD-F111-A9B0-720A-714A6873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DB9E-E9D8-B0DB-A2EE-2FDAAA53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D2BA6-C672-214E-477A-65B44006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963-0C6E-4928-8907-FA9BF35D6A3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4A22-669A-4D9E-366A-A4BDD6B4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0ACB-E16B-0A3D-313D-8775E1FC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599-342D-4B20-B9ED-911E91C71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8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E23B-A29B-5A1B-CE02-655A1CD9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32A42-7738-1AB3-3C34-3D0E70A0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3D23-7A88-3664-FCAD-35141A5B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963-0C6E-4928-8907-FA9BF35D6A3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F754-F33D-6800-D8DA-D789245C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ECC0-D87A-7F87-5498-59A7E70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599-342D-4B20-B9ED-911E91C71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5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F0FC-1788-D4BD-8F1D-3FF41969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DC6C-78BB-EB76-08C8-7D86B0343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785E7-06CB-A49E-3CC8-F40439FFD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E06EE-E03D-D41F-DEC0-B0E0AC06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963-0C6E-4928-8907-FA9BF35D6A3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3CFF9-2D63-83B6-1CE8-CB296F5B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B2CCF-8467-223D-7A21-E92F0A7D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599-342D-4B20-B9ED-911E91C71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F30C-22D3-5513-E344-0FAC876C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26EC9-06CC-E058-BB33-39FEFE1F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A9BED-7254-C75A-7A61-93F50060C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9B64D-4A8A-4AF5-F61B-CBC2D10C8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F9B92-B598-44D1-2E2A-5852CCE1F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CE459-84AD-2183-16E3-1A9E28C0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963-0C6E-4928-8907-FA9BF35D6A3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95D5E-F6BA-81A4-B019-461DCC89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0C3DB-3E48-5CE3-6FEC-E5AB1A46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599-342D-4B20-B9ED-911E91C71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8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3498-3DA0-7016-DDB6-01F80039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4366F-9D37-5440-F7DF-0C52B2C2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963-0C6E-4928-8907-FA9BF35D6A3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30389-6683-AE47-948D-FAE196ED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6E820-6644-15D7-FD4C-77A14AA3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599-342D-4B20-B9ED-911E91C71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F9508-9092-6245-8BA9-DAAB1D92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963-0C6E-4928-8907-FA9BF35D6A3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E2169-6268-BC72-74FD-4D9B76F4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D5547-4F4F-04C5-16B8-1F1D31DB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599-342D-4B20-B9ED-911E91C71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2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7329-8D63-4269-696E-8C0D9B98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5846-71D5-37C4-AB06-DB15A103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16428-7E26-E854-2E43-F21E77376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7B3BD-0A08-6140-45FD-C0BE1DBA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963-0C6E-4928-8907-FA9BF35D6A3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8BA7F-1B09-3329-B7CE-13008691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E148-591B-1A6B-C389-5F077958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599-342D-4B20-B9ED-911E91C71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0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BB5D-E9CF-271E-D024-7DE68CF3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14756-AA20-5E64-9A47-AEAC0A5D5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95EF1-4DF2-80AE-FFB9-28D01895B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A6431-F118-1222-4C93-BB80C4EB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963-0C6E-4928-8907-FA9BF35D6A3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AFA6D-BFC1-1377-B19D-CA9AE845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C0AE7-5B63-184B-E297-AFFFDFF8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F599-342D-4B20-B9ED-911E91C71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82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63942-F4B1-7950-F73C-E7A8BBA2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B335C-7BEA-4A72-F498-64E7B459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266F-19E7-B6B3-BB20-8A6C6BF79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3963-0C6E-4928-8907-FA9BF35D6A3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7CD0-4FFC-9BCE-B011-E43BDF58B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4A74-B9B0-0478-29D7-D929C7F52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F599-342D-4B20-B9ED-911E91C71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8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B1B-5182-966C-5E3C-C79B0563C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LEC 27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90688-045D-94C6-D17E-B2E019C8C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SWE</a:t>
            </a:r>
          </a:p>
        </p:txBody>
      </p:sp>
    </p:spTree>
    <p:extLst>
      <p:ext uri="{BB962C8B-B14F-4D97-AF65-F5344CB8AC3E}">
        <p14:creationId xmlns:p14="http://schemas.microsoft.com/office/powerpoint/2010/main" val="297998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90D015-019E-CAD3-0FA7-D7835F9C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57467" cy="4053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9073D-6A39-491E-9921-8C9B96302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28" y="4053526"/>
            <a:ext cx="6160238" cy="26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9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 27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27</dc:title>
  <dc:creator>Naman Anand</dc:creator>
  <cp:lastModifiedBy>Naman Anand</cp:lastModifiedBy>
  <cp:revision>1</cp:revision>
  <dcterms:created xsi:type="dcterms:W3CDTF">2023-04-26T10:31:35Z</dcterms:created>
  <dcterms:modified xsi:type="dcterms:W3CDTF">2023-04-26T10:31:35Z</dcterms:modified>
</cp:coreProperties>
</file>