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3C53-D5A2-0082-D345-6DA8A1E52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21163-B825-32B5-83CD-D286A87BA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FD23-AB5E-DE6E-B131-AB26B01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2967-78AC-A865-E71A-84323D6F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5CE7-09FD-00F8-024E-7FCCED98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3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9EC9-943B-C979-6ECB-19ED5B1E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70D9-FFFD-8F3A-EF4B-1547AC43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0056-27F5-9CCD-8604-48BC5450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6029-1B42-99E1-CA91-EDF11CF5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CA59-D3A9-9961-DC03-0FDC85A0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3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A70A0-3A59-AC4A-B9BD-0B6BAFC7E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1910B-EC9D-BBB1-265B-A041D282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D210-9E56-59FF-CF43-5A97E54A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190B-B0AF-9B96-5CD1-5549FC7D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5558-3F1E-A598-5430-3DC4A67A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EF4-CBC7-5004-4345-C664975A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5AF9-EEF6-BB2A-C9BC-C7B591B7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3DA58-AE13-A3C4-D793-E564065C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0C82-9DFC-9522-3C68-AA8A186E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3103-D60B-B462-66C5-99C2CB05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3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4F8A-B60A-860F-1D53-2905CACA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22C48-424F-1DD1-5111-0E9C583A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6277-54E9-3BBA-8946-9ABE67BB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20AF-A062-A886-9078-DC1A9381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7451-4A91-9A7F-72DF-22A7EB1B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9168-DB0C-6674-8718-927FAF51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6D3F-50DE-13B4-3419-E376707A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6D745-F174-7F4F-BD09-2D924CB3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ABC6-29D2-C217-0D81-4A8E2027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C2F51-1070-FF4E-1B32-A2F69B7E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7DA30-3297-9E93-A1AE-51FA7E66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804B-DB6B-8026-6E32-B1B43A37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B9F0-4C33-A8EB-7FFA-70404B8C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F920E-E3BB-73BC-ABC2-B02BE4CDD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B426D-C794-FD8D-C0BE-10EB35594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84866-88D3-2971-D5B5-E1B2E9389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DF85D-40FC-8A09-0D8B-D4040CF6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EA123-33F5-E05B-612D-CFE9587A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85295-3ECE-DEF4-C62E-051682A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F23E-4A6F-D12C-B2B8-B42C4C6D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38FC7-7762-409C-72E1-20C20D6D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3075A-878B-5700-B01D-912DC481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7491F-C1C0-F522-6989-D6C9A03B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01880-E2A0-D385-BAE7-BEDC104D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26F3C-A701-03F6-AE00-463C7EA4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2CDC6-4A57-685A-1468-7620D2E4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995C-E716-DD58-6BB9-61010A79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73AA-1D01-AE34-806A-1732C9EF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0BE0-95D4-48CD-7C64-5B8C1FEE8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ED0A4-B8C9-C502-BE8F-7FF77581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337D7-0455-7072-DC66-BAC48FCD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E8E63-4DBC-1873-4F01-40BBA9FC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2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A17E-A523-6278-0E2E-56617C61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5BF0E-592F-A55D-DC13-132316266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44F71-BEC7-309D-96BD-BDA202FBA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7837-23A7-C4FD-826A-ECFAE133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BE3B8-7FF2-DB9D-9382-410597E8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52F4A-7222-24D9-112C-C117B61C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32AFA-3729-9219-FD5C-7D902EA7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A1AB-6674-0A37-A922-172F3B94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F36A-8037-0962-A838-287CAE8FD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338C0-41D4-45B4-A7DD-AFCD3367A272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0F28-AE34-A6BD-C98D-75FBA8612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454C-2FB9-2BF1-063B-21466A153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1D13-D6FD-4C6C-A1F1-03CAC7B6D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7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BB661-E343-F81C-FB6D-55EB2F15087D}"/>
              </a:ext>
            </a:extLst>
          </p:cNvPr>
          <p:cNvSpPr/>
          <p:nvPr/>
        </p:nvSpPr>
        <p:spPr>
          <a:xfrm>
            <a:off x="5273512" y="414779"/>
            <a:ext cx="1611983" cy="1225485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User Class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4BC66BB9-A534-20AB-86F3-827C025B11B6}"/>
              </a:ext>
            </a:extLst>
          </p:cNvPr>
          <p:cNvSpPr/>
          <p:nvPr/>
        </p:nvSpPr>
        <p:spPr>
          <a:xfrm>
            <a:off x="1291472" y="2337849"/>
            <a:ext cx="1329179" cy="622170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Visitor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5E7D14D9-4AAE-BFEB-09E0-E7036FEEE9C0}"/>
              </a:ext>
            </a:extLst>
          </p:cNvPr>
          <p:cNvSpPr/>
          <p:nvPr/>
        </p:nvSpPr>
        <p:spPr>
          <a:xfrm>
            <a:off x="5099901" y="2337848"/>
            <a:ext cx="1959205" cy="622170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Vlogger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6D2F800E-D2BE-7863-06F3-ECFF2571EECE}"/>
              </a:ext>
            </a:extLst>
          </p:cNvPr>
          <p:cNvSpPr/>
          <p:nvPr/>
        </p:nvSpPr>
        <p:spPr>
          <a:xfrm>
            <a:off x="7865110" y="2262433"/>
            <a:ext cx="2099022" cy="697585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Administrator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89CA8C-5A8A-70BF-E3EE-B850A945E39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79504" y="1640264"/>
            <a:ext cx="0" cy="69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463B5B-AF68-2F36-E21B-CA7CA021E8B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79504" y="1640264"/>
            <a:ext cx="2835117" cy="62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AC8D5C-D194-9815-83B8-1D1D2B4B5A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956062" y="1640264"/>
            <a:ext cx="4123442" cy="69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D94620-92FE-7977-8DB0-79E839372DFC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>
            <a:off x="1956062" y="2960019"/>
            <a:ext cx="2349632" cy="48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F7ED7B-057E-4A1C-C75D-218C1E03D69B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>
            <a:off x="1956062" y="2960019"/>
            <a:ext cx="441881" cy="42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0C4271-4385-4102-6E74-DF408D0B0D25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766323" y="2960019"/>
            <a:ext cx="1189739" cy="48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64AB76B-7AB5-066A-FC59-5AEB1E1ECC99}"/>
              </a:ext>
            </a:extLst>
          </p:cNvPr>
          <p:cNvSpPr/>
          <p:nvPr/>
        </p:nvSpPr>
        <p:spPr>
          <a:xfrm>
            <a:off x="3492631" y="3443924"/>
            <a:ext cx="1626125" cy="9081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Researcher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5C641B-3A7C-7587-49AD-CFC9A69352C1}"/>
              </a:ext>
            </a:extLst>
          </p:cNvPr>
          <p:cNvSpPr/>
          <p:nvPr/>
        </p:nvSpPr>
        <p:spPr>
          <a:xfrm>
            <a:off x="1629658" y="3383043"/>
            <a:ext cx="1536569" cy="1137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CULTURAL</a:t>
            </a:r>
          </a:p>
          <a:p>
            <a:pPr algn="ctr"/>
            <a:r>
              <a:rPr lang="en-IN" sz="1600" dirty="0"/>
              <a:t>Enthusiast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C96FEA3-1F7E-A4CE-962F-C68DC0974DFC}"/>
              </a:ext>
            </a:extLst>
          </p:cNvPr>
          <p:cNvSpPr/>
          <p:nvPr/>
        </p:nvSpPr>
        <p:spPr>
          <a:xfrm>
            <a:off x="35943" y="3443924"/>
            <a:ext cx="1460759" cy="1020452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PILGRIM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7F96E-8C60-8FEB-F433-CE30753EC537}"/>
              </a:ext>
            </a:extLst>
          </p:cNvPr>
          <p:cNvSpPr txBox="1"/>
          <p:nvPr/>
        </p:nvSpPr>
        <p:spPr>
          <a:xfrm>
            <a:off x="952108" y="4835946"/>
            <a:ext cx="2540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Major Activities Shown :</a:t>
            </a:r>
          </a:p>
          <a:p>
            <a:r>
              <a:rPr lang="en-IN" sz="1600" dirty="0"/>
              <a:t>1&gt; Aarti and puja</a:t>
            </a:r>
          </a:p>
          <a:p>
            <a:r>
              <a:rPr lang="en-IN" sz="1600" dirty="0"/>
              <a:t>2&gt; Cultural Performances</a:t>
            </a:r>
          </a:p>
          <a:p>
            <a:r>
              <a:rPr lang="en-IN" sz="1600" dirty="0"/>
              <a:t>3&gt; Interactions with Pujari</a:t>
            </a:r>
          </a:p>
          <a:p>
            <a:r>
              <a:rPr lang="en-IN" sz="1600" dirty="0"/>
              <a:t>4&gt; Festivals </a:t>
            </a:r>
          </a:p>
          <a:p>
            <a:r>
              <a:rPr lang="en-IN" sz="1600" dirty="0"/>
              <a:t>5&gt; Interactions with Farmer </a:t>
            </a:r>
          </a:p>
          <a:p>
            <a:r>
              <a:rPr lang="en-IN" sz="1600" dirty="0"/>
              <a:t>etc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C4DBA-6D3A-B539-69CC-DB3D98B68DFF}"/>
              </a:ext>
            </a:extLst>
          </p:cNvPr>
          <p:cNvSpPr txBox="1"/>
          <p:nvPr/>
        </p:nvSpPr>
        <p:spPr>
          <a:xfrm>
            <a:off x="5445160" y="3383043"/>
            <a:ext cx="2262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Major Activities Shown :</a:t>
            </a:r>
          </a:p>
          <a:p>
            <a:r>
              <a:rPr lang="en-IN" sz="1600" dirty="0"/>
              <a:t>1&gt;Creating a tour and recording it </a:t>
            </a:r>
          </a:p>
          <a:p>
            <a:r>
              <a:rPr lang="en-IN" sz="1600" dirty="0"/>
              <a:t>2&gt; See analytics of the recorded videos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3CB381-93DE-B029-BE00-A7C6D0FBD834}"/>
              </a:ext>
            </a:extLst>
          </p:cNvPr>
          <p:cNvSpPr txBox="1"/>
          <p:nvPr/>
        </p:nvSpPr>
        <p:spPr>
          <a:xfrm>
            <a:off x="7973505" y="3262309"/>
            <a:ext cx="2262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Major Activities Shown :</a:t>
            </a:r>
          </a:p>
          <a:p>
            <a:r>
              <a:rPr lang="en-IN" sz="1600" dirty="0"/>
              <a:t>1&gt;Deleting the tour and resolving the queries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533D8048-2329-A8A1-20B7-FE4D278C1C07}"/>
              </a:ext>
            </a:extLst>
          </p:cNvPr>
          <p:cNvSpPr/>
          <p:nvPr/>
        </p:nvSpPr>
        <p:spPr>
          <a:xfrm>
            <a:off x="5168240" y="4835946"/>
            <a:ext cx="3249896" cy="1904219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Various other activities are also there in figma not shown directly here in videos such as mask making , bookmarking etc To get a detailed overview please visit figma 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584BE5BE-84F0-2A7F-CA0B-1894E009DB29}"/>
              </a:ext>
            </a:extLst>
          </p:cNvPr>
          <p:cNvSpPr/>
          <p:nvPr/>
        </p:nvSpPr>
        <p:spPr>
          <a:xfrm>
            <a:off x="8020640" y="400632"/>
            <a:ext cx="1497298" cy="1126505"/>
          </a:xfrm>
          <a:prstGeom prst="foldedCorner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IN" dirty="0"/>
              <a:t>Guest User Mode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45D432C8-59A6-22C7-8A0A-9D96BAD80495}"/>
              </a:ext>
            </a:extLst>
          </p:cNvPr>
          <p:cNvSpPr/>
          <p:nvPr/>
        </p:nvSpPr>
        <p:spPr>
          <a:xfrm>
            <a:off x="10202945" y="464267"/>
            <a:ext cx="1776954" cy="2005555"/>
          </a:xfrm>
          <a:prstGeom prst="flowChartAlternateProcess">
            <a:avLst/>
          </a:prstGeom>
          <a:solidFill>
            <a:schemeClr val="bg2"/>
          </a:solidFill>
          <a:ln>
            <a:solidFill>
              <a:srgbClr val="00206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 Authentication </a:t>
            </a:r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92D050"/>
                </a:solidFill>
              </a:rPr>
              <a:t>And</a:t>
            </a:r>
            <a:r>
              <a: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Can’t subscribe / like /bookmark a tour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AFF1CB7-9DBB-2FE7-B4B8-A9FD975995AF}"/>
              </a:ext>
            </a:extLst>
          </p:cNvPr>
          <p:cNvSpPr/>
          <p:nvPr/>
        </p:nvSpPr>
        <p:spPr>
          <a:xfrm>
            <a:off x="9517938" y="838986"/>
            <a:ext cx="685007" cy="292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01B4D3B-589C-53A2-467C-66E9166F430E}"/>
              </a:ext>
            </a:extLst>
          </p:cNvPr>
          <p:cNvSpPr/>
          <p:nvPr/>
        </p:nvSpPr>
        <p:spPr>
          <a:xfrm>
            <a:off x="9557602" y="4610337"/>
            <a:ext cx="1776954" cy="90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</a:t>
            </a:r>
          </a:p>
        </p:txBody>
      </p:sp>
      <p:sp>
        <p:nvSpPr>
          <p:cNvPr id="44" name="Plaque 43">
            <a:extLst>
              <a:ext uri="{FF2B5EF4-FFF2-40B4-BE49-F238E27FC236}">
                <a16:creationId xmlns:a16="http://schemas.microsoft.com/office/drawing/2014/main" id="{96084974-11E6-4B23-E4C1-689237B75E1F}"/>
              </a:ext>
            </a:extLst>
          </p:cNvPr>
          <p:cNvSpPr/>
          <p:nvPr/>
        </p:nvSpPr>
        <p:spPr>
          <a:xfrm>
            <a:off x="8859240" y="5614336"/>
            <a:ext cx="1396724" cy="71105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Expert Evaluation</a:t>
            </a:r>
            <a:endParaRPr lang="en-IN" sz="1400" dirty="0"/>
          </a:p>
        </p:txBody>
      </p:sp>
      <p:sp>
        <p:nvSpPr>
          <p:cNvPr id="46" name="Plaque 45">
            <a:extLst>
              <a:ext uri="{FF2B5EF4-FFF2-40B4-BE49-F238E27FC236}">
                <a16:creationId xmlns:a16="http://schemas.microsoft.com/office/drawing/2014/main" id="{96D35803-BB70-B0EB-45D8-EFCBA8CAA1F2}"/>
              </a:ext>
            </a:extLst>
          </p:cNvPr>
          <p:cNvSpPr/>
          <p:nvPr/>
        </p:nvSpPr>
        <p:spPr>
          <a:xfrm>
            <a:off x="10525820" y="5614335"/>
            <a:ext cx="1549916" cy="711051"/>
          </a:xfrm>
          <a:prstGeom prst="plaqu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Nielsen heuristics</a:t>
            </a:r>
          </a:p>
          <a:p>
            <a:pPr algn="ctr"/>
            <a:r>
              <a:rPr lang="en-IN" sz="1400" dirty="0"/>
              <a:t>( User)</a:t>
            </a:r>
          </a:p>
        </p:txBody>
      </p:sp>
    </p:spTree>
    <p:extLst>
      <p:ext uri="{BB962C8B-B14F-4D97-AF65-F5344CB8AC3E}">
        <p14:creationId xmlns:p14="http://schemas.microsoft.com/office/powerpoint/2010/main" val="65770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Anand</dc:creator>
  <cp:lastModifiedBy>Naman Anand</cp:lastModifiedBy>
  <cp:revision>3</cp:revision>
  <dcterms:created xsi:type="dcterms:W3CDTF">2023-02-23T04:30:43Z</dcterms:created>
  <dcterms:modified xsi:type="dcterms:W3CDTF">2023-02-23T05:27:49Z</dcterms:modified>
</cp:coreProperties>
</file>