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C555-C18D-F156-F7DA-E0EFE38FE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EE4B9-018F-42C9-DC17-4BDA78DF6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B1A4A-5F9F-8D45-DCE3-5E1D5D16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FFDB-5C1A-4F4F-BC1F-0692385A5F9A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A1F1C-19E9-63CA-1D48-F8FD4E9B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76A64-605E-D1EF-35E2-26170300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BC1F-2A54-4489-8F69-2BD522B28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20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52DD2-706E-AC67-B187-FA3EB732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EE9ED-BD98-8CDD-756C-CF8E7F972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B904-3F1B-5070-C8F5-0BB2FED4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FFDB-5C1A-4F4F-BC1F-0692385A5F9A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118BC-2767-0CB8-AE8D-CA3EC2332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AAF23-89BC-0C56-78E7-BC51CE62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BC1F-2A54-4489-8F69-2BD522B28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35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B94020-FCCD-C517-DD44-90385D4A4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99805-F651-9508-E730-638A48BA0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6A558-C607-1DD4-B004-2FF77776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FFDB-5C1A-4F4F-BC1F-0692385A5F9A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76447-3DC7-EBD4-0591-41153D6E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16A39-F34B-3A70-A786-E79B2C72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BC1F-2A54-4489-8F69-2BD522B28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18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61D3-558D-8746-05FF-8BA3514E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EB2B-8380-FD48-F221-55D88EE7D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6581D-A59C-6092-4E44-8F1231D4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FFDB-5C1A-4F4F-BC1F-0692385A5F9A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C1E47-A483-C47C-0C06-3E9AE5B22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00957-3DF2-510F-A0D6-097D26BB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BC1F-2A54-4489-8F69-2BD522B28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0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5965-3481-83E8-8493-2F5DD76EF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58481-F9B7-61F1-F441-00AF668E5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D7E4E-87DD-FE18-9033-11F361A6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FFDB-5C1A-4F4F-BC1F-0692385A5F9A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7642A-0B16-5F8A-4E9D-2C501A37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D754F-8E21-5C58-5E0F-1B13495E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BC1F-2A54-4489-8F69-2BD522B28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7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42F5-9BD8-658A-0AD6-57F3FB01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9F41B-B928-4C74-B6A9-C323D374F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3D348-9DC7-850E-5C1A-2FCB62514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D5A02-D68C-8F26-921C-96A48180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FFDB-5C1A-4F4F-BC1F-0692385A5F9A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4E06D-393F-6D16-05E1-8CEAA6B3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00E61-A261-A9FE-3E79-D9EECCB0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BC1F-2A54-4489-8F69-2BD522B28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13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AB46-B875-8B8B-8A9B-338BABD63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287E6-766B-74C0-E9A9-305F61688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19A67-C0D5-2B89-0144-F4E20AF2F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9A9E04-CECF-0DE0-A09C-868B953E6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D8B949-3EC9-767F-253F-347FE4496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1F68ED-993E-F6D0-12A4-7CB6D7F6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FFDB-5C1A-4F4F-BC1F-0692385A5F9A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9ACB3B-EA48-59E7-5A0C-96BBD27F0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796283-4CBD-81CA-CD60-2697FE8F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BC1F-2A54-4489-8F69-2BD522B28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01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8F90-914E-F2B3-6F41-24C03530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C0C1F-EDE8-5C70-4075-8F566E5E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FFDB-5C1A-4F4F-BC1F-0692385A5F9A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CF297-251E-BA69-6914-B40302F8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108D7-C814-1ABC-91DF-119203FF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BC1F-2A54-4489-8F69-2BD522B28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52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7B119-6B31-2B97-7033-A2B504EC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FFDB-5C1A-4F4F-BC1F-0692385A5F9A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CA8C9-568B-79F3-68A1-F125F916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CAB96-150A-D99B-160F-357E0C5C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BC1F-2A54-4489-8F69-2BD522B28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11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95633-42E1-75E3-D798-A7592EB1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735DF-8505-D388-E7DC-D271F0980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0BA71-5D1D-4334-5145-2E68C6709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D9E1F-FC1C-16BF-F505-646F2DAF0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FFDB-5C1A-4F4F-BC1F-0692385A5F9A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7DECD-BA3A-4031-579B-96A1BDE90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209B3-708B-CC3F-276B-61516140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BC1F-2A54-4489-8F69-2BD522B28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67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8C317-27B8-3DA2-F1D9-88A0D8B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8278C1-53CF-0100-D503-B1758CAE5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F903C-C491-80FF-5C38-824906A01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4CE9E-8AC0-384D-2CC6-13EA3CFD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FFDB-5C1A-4F4F-BC1F-0692385A5F9A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0B03D-29C6-2BD6-8B1D-5FD81297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2BF16-B723-E9A4-6082-17014F20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BC1F-2A54-4489-8F69-2BD522B28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47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783971-ECF7-D20B-660E-871B2E9D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F8C6F-5930-966B-5ED1-1447CE2F9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659D8-8DDA-7AFA-084A-BE659973A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FFDB-5C1A-4F4F-BC1F-0692385A5F9A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AFF4A-CDFD-C7E7-7C59-368B20268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31639-8CEB-731E-D042-52CE582E1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9BC1F-2A54-4489-8F69-2BD522B28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79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CC6B76-ABEB-A944-D357-20FA637A42FF}"/>
              </a:ext>
            </a:extLst>
          </p:cNvPr>
          <p:cNvSpPr txBox="1"/>
          <p:nvPr/>
        </p:nvSpPr>
        <p:spPr>
          <a:xfrm>
            <a:off x="0" y="0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Although Bison can handle all types of grammar -&gt; </a:t>
            </a:r>
            <a:r>
              <a:rPr lang="en-IN" dirty="0">
                <a:highlight>
                  <a:srgbClr val="FFFF00"/>
                </a:highlight>
              </a:rPr>
              <a:t>optimized for LR(1) Grammar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 brief, in these grammars, </a:t>
            </a:r>
            <a:r>
              <a:rPr lang="en-US" dirty="0">
                <a:highlight>
                  <a:srgbClr val="FFFF00"/>
                </a:highlight>
              </a:rPr>
              <a:t>it must be possible to tell how to parse any portion of an input string with just a single token of lookahead.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For historical reasons, </a:t>
            </a:r>
            <a:r>
              <a:rPr lang="en-US" dirty="0">
                <a:highlight>
                  <a:srgbClr val="FFFF00"/>
                </a:highlight>
              </a:rPr>
              <a:t>Bison by default is limited by the additional restrictions of LALR(1)</a:t>
            </a:r>
            <a:r>
              <a:rPr lang="en-US" dirty="0"/>
              <a:t>, which is hard to explain.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Parsers for LR(1) grammars are deterministic, meaning roughly that the next grammar rule to apply at any point in the input is uniquely determined by the preceding input and a fixed, finite portion (called a lookahead) of the remaining input.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5ED852-6AA7-94B2-A5CA-2AE564E433B3}"/>
              </a:ext>
            </a:extLst>
          </p:cNvPr>
          <p:cNvSpPr/>
          <p:nvPr/>
        </p:nvSpPr>
        <p:spPr>
          <a:xfrm>
            <a:off x="245097" y="1866507"/>
            <a:ext cx="17345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AMBIGOUS GRAMMER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3982A-856E-C555-9F63-268FAF01FAB7}"/>
              </a:ext>
            </a:extLst>
          </p:cNvPr>
          <p:cNvSpPr txBox="1"/>
          <p:nvPr/>
        </p:nvSpPr>
        <p:spPr>
          <a:xfrm>
            <a:off x="2168164" y="1711532"/>
            <a:ext cx="9294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context-free grammar can be ambiguous, meaning that there are multiple ways to apply the grammar rules to get the same inputs. </a:t>
            </a:r>
          </a:p>
          <a:p>
            <a:r>
              <a:rPr lang="en-US" dirty="0"/>
              <a:t>Even unambiguous grammars can be nondeterministic, meaning that no fixed lookahead always suffices to determine the next grammar rule to apply.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662A6A-7522-5CC4-2114-D8BFFAF22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3485"/>
            <a:ext cx="8821381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5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Naman Anand</dc:creator>
  <cp:lastModifiedBy>Naman Anand</cp:lastModifiedBy>
  <cp:revision>1</cp:revision>
  <dcterms:created xsi:type="dcterms:W3CDTF">2023-04-10T20:18:41Z</dcterms:created>
  <dcterms:modified xsi:type="dcterms:W3CDTF">2023-04-10T20:18:41Z</dcterms:modified>
</cp:coreProperties>
</file>