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ECFA-25C0-F993-4B50-1ED03F2B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49665-EEEE-ECC6-C78E-FDAABD7A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86C2-9BCA-D9DD-04D3-6DB67AE7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6E5F-6BE7-115D-ED3A-9BBFF3A1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A28C-79F2-973C-395F-19A8A009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2514-C62B-8DEF-D80D-A11F08F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0F14D-8ED6-DE4A-2D3C-851FD8CD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84E-D3A4-F76A-7DE6-512B413B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2557-A09C-2654-BFD6-F9C5C6A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E055-5EF9-77FE-262B-8F29C785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FBCB7-0E9B-4E16-EB0E-868696175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77074-8FB1-FEF0-3495-D440C8FA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03C6-12C5-CD45-910B-6D33D19D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929E-BA4B-4A28-18F7-310C238F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88F0-67AD-DACE-5304-6DDB3A4D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50F6-215D-4066-6A62-07F9D260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932B-88FC-8CA6-CC82-7A524589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17F1-F711-B4D4-F98F-4FBB89AA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FFE4-9AA1-03DE-BCBD-326EFB08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E8C9-0DEB-6598-20B1-2F45EDF7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2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DF3F-EA5F-1929-C0B4-E1BB0517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DA9B5-512B-1D6E-D208-8B37EAC6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C199-FED1-4386-E11F-C4E70B83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8F8A-152A-7AC4-1FCA-23DDF846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2CFD-21A6-904E-4E11-97F13682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1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445-667C-8C44-1EFE-1A0C1569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1664-9A6F-3E0A-E958-81E0D1CCA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8D179-6F1B-0442-6D0A-288C9A22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1599-7C47-8392-6916-D9D310DE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B0BBA-B630-ED24-8A4E-270EAA29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47D8E-683C-1983-177D-0E79C47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7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F93C-0A5D-BF03-E909-EBE0DB4A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1FCD-E2A0-86EB-9361-DAA948B4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4B7B-F2BA-CE7B-C219-3C1F2E22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DBE0B-838A-F020-0B97-ACC5A3F0C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DE229-DD3A-EA1C-C873-ECF5B169F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B5021-856F-F402-34E9-318413B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7C1F-39C4-D973-5319-C1E17839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753F-1CCB-3CEE-AC08-988F05C3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9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1E5E-45FA-E4BA-4CF8-880FE402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7ABA5-83F2-0C99-A045-9E689548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2A8B3-706B-4B22-AA66-A979A2A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EF359-2C5F-44BB-B569-496E0217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2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54A36-669D-1E8B-9B63-3C7DF429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34B7E-FEDD-58AE-7F2E-8759FB74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FE21-737B-D55D-6B96-9F93D77A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3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6B5-9AD0-0084-4EC5-F39634B3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C556-DD32-1798-4CDD-1A709753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33F5-7217-B6C5-9E38-C46AFF314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FE7AD-7990-1823-FC0D-D51E46EC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E8D9-367E-59A6-D31A-393C590F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D195-416C-7EF0-2B36-A52CA4D1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412-5762-06DC-46B0-FC75859D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3E535-2FB4-8290-F4DE-5C796C013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2984-17B1-DFC6-8507-0A457D8E0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B3CD-9915-A820-0CEE-CCDBCDB3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9633-0CE4-6F2B-90E2-31A895B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A2B7-6427-A0ED-5CE3-8B87FCF3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5C287-FE2B-FC50-9B5D-133DF860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77FF-0B84-D8EE-2F31-1ED3C333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0EA8-2961-109C-C1ED-AD3EA8D4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582C-5DDE-4BE2-85F2-287E0AF97A6F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61F2-3968-5D5F-4533-5154704B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6A0E-7939-1C10-9D35-9494A0704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27AB-C689-4DCF-B78D-3EE806F1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E14E24-1627-4800-FF89-A3B1AD0FE8FE}"/>
              </a:ext>
            </a:extLst>
          </p:cNvPr>
          <p:cNvSpPr/>
          <p:nvPr/>
        </p:nvSpPr>
        <p:spPr>
          <a:xfrm>
            <a:off x="5030769" y="282804"/>
            <a:ext cx="1146928" cy="104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Origin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9734DE-A669-A294-FBD8-F405EB25194C}"/>
              </a:ext>
            </a:extLst>
          </p:cNvPr>
          <p:cNvSpPr/>
          <p:nvPr/>
        </p:nvSpPr>
        <p:spPr>
          <a:xfrm>
            <a:off x="2521668" y="4610648"/>
            <a:ext cx="1844511" cy="104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Resident part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712947-1F95-EA48-F262-E28A14EF35BC}"/>
              </a:ext>
            </a:extLst>
          </p:cNvPr>
          <p:cNvSpPr/>
          <p:nvPr/>
        </p:nvSpPr>
        <p:spPr>
          <a:xfrm>
            <a:off x="7006471" y="1598551"/>
            <a:ext cx="1844511" cy="104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Linker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4A02DF-4E53-0DE6-C4F7-ECF0A18A98D9}"/>
              </a:ext>
            </a:extLst>
          </p:cNvPr>
          <p:cNvSpPr/>
          <p:nvPr/>
        </p:nvSpPr>
        <p:spPr>
          <a:xfrm>
            <a:off x="4681977" y="1598552"/>
            <a:ext cx="1844511" cy="104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BA30A-1DE9-1931-D8C8-E9F89587D1F6}"/>
              </a:ext>
            </a:extLst>
          </p:cNvPr>
          <p:cNvSpPr txBox="1"/>
          <p:nvPr/>
        </p:nvSpPr>
        <p:spPr>
          <a:xfrm>
            <a:off x="716436" y="2644927"/>
            <a:ext cx="10774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Why translated origin diff ?</a:t>
            </a:r>
          </a:p>
          <a:p>
            <a:r>
              <a:rPr lang="en-IN" dirty="0"/>
              <a:t>OS : may require run from specific memory so we need to reallocate.</a:t>
            </a:r>
          </a:p>
          <a:p>
            <a:r>
              <a:rPr lang="en-IN" dirty="0"/>
              <a:t>Conflict in memory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instructions are address sensitive so when we execute =&gt; failure so relocation required . Not all </a:t>
            </a:r>
            <a:r>
              <a:rPr lang="en-IN" dirty="0" err="1"/>
              <a:t>inst</a:t>
            </a:r>
            <a:r>
              <a:rPr lang="en-IN" dirty="0"/>
              <a:t> are address sensitive Those who are reallocation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Linker generally perform reallocation.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9DC19-6828-49DB-E52E-19CDE983509C}"/>
              </a:ext>
            </a:extLst>
          </p:cNvPr>
          <p:cNvSpPr/>
          <p:nvPr/>
        </p:nvSpPr>
        <p:spPr>
          <a:xfrm>
            <a:off x="518474" y="5090474"/>
            <a:ext cx="1734532" cy="1216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AE5F7B-A08A-BBA3-FFA3-8B9E745E8996}"/>
              </a:ext>
            </a:extLst>
          </p:cNvPr>
          <p:cNvSpPr/>
          <p:nvPr/>
        </p:nvSpPr>
        <p:spPr>
          <a:xfrm>
            <a:off x="2521669" y="1600201"/>
            <a:ext cx="1844511" cy="104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Translated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8E126-9BC8-9F6E-BDB7-5DB0E1B43DFD}"/>
              </a:ext>
            </a:extLst>
          </p:cNvPr>
          <p:cNvSpPr/>
          <p:nvPr/>
        </p:nvSpPr>
        <p:spPr>
          <a:xfrm>
            <a:off x="2521667" y="5783344"/>
            <a:ext cx="1844511" cy="104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Non Resident part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A8291-0506-23D7-8DAB-2E16179F4D05}"/>
              </a:ext>
            </a:extLst>
          </p:cNvPr>
          <p:cNvSpPr txBox="1"/>
          <p:nvPr/>
        </p:nvSpPr>
        <p:spPr>
          <a:xfrm>
            <a:off x="4851658" y="4763869"/>
            <a:ext cx="663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code that is always resident in memory, and facilitates interactions between hardware and software components.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64312-9BED-31B9-5DA9-3ECC44CA64EE}"/>
              </a:ext>
            </a:extLst>
          </p:cNvPr>
          <p:cNvSpPr txBox="1"/>
          <p:nvPr/>
        </p:nvSpPr>
        <p:spPr>
          <a:xfrm>
            <a:off x="4857940" y="5877173"/>
            <a:ext cx="663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other part of the "operating system"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excluding the kernel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non-resident. Here, it stores the instructions and acts as a storage medium which can retrieved when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1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FA18F-31EF-AD6C-8980-A68744796518}"/>
              </a:ext>
            </a:extLst>
          </p:cNvPr>
          <p:cNvSpPr/>
          <p:nvPr/>
        </p:nvSpPr>
        <p:spPr>
          <a:xfrm>
            <a:off x="584462" y="216816"/>
            <a:ext cx="1470581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Jump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36895C-9D9C-B54F-9312-88DA07B2B6B8}"/>
              </a:ext>
            </a:extLst>
          </p:cNvPr>
          <p:cNvSpPr/>
          <p:nvPr/>
        </p:nvSpPr>
        <p:spPr>
          <a:xfrm>
            <a:off x="2771476" y="1833237"/>
            <a:ext cx="1234911" cy="8578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79A3C9-98B9-4C1F-1B4B-13B51CEB541D}"/>
              </a:ext>
            </a:extLst>
          </p:cNvPr>
          <p:cNvSpPr/>
          <p:nvPr/>
        </p:nvSpPr>
        <p:spPr>
          <a:xfrm>
            <a:off x="2733774" y="44736"/>
            <a:ext cx="1234911" cy="8578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2C5F74-AC68-AE0B-8EDF-2D60FFD30E71}"/>
              </a:ext>
            </a:extLst>
          </p:cNvPr>
          <p:cNvSpPr/>
          <p:nvPr/>
        </p:nvSpPr>
        <p:spPr>
          <a:xfrm>
            <a:off x="2771476" y="969494"/>
            <a:ext cx="1234911" cy="8578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58DF5-5C0B-4621-1D47-22810BEB9CB7}"/>
              </a:ext>
            </a:extLst>
          </p:cNvPr>
          <p:cNvSpPr txBox="1"/>
          <p:nvPr/>
        </p:nvSpPr>
        <p:spPr>
          <a:xfrm>
            <a:off x="4317476" y="105753"/>
            <a:ext cx="6947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Far jump—A jump to an instruction located in a different segment than the current code segment but at the same privilege level, sometimes referred to as an intersegment jump.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code space to other code space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 jump—A near jump where the jump range is limited to –128 to +127 from the current EIP value.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Near jump—A jump to an instruction within the current code segment (the segment currently pointed to by the CS register), sometimes referred to as an intra segment jump.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41885-0796-0CD5-460C-EE5EF35B56D8}"/>
              </a:ext>
            </a:extLst>
          </p:cNvPr>
          <p:cNvSpPr txBox="1"/>
          <p:nvPr/>
        </p:nvSpPr>
        <p:spPr>
          <a:xfrm>
            <a:off x="141401" y="1563286"/>
            <a:ext cx="218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Linker would modify address of object file according to relocation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45911-D362-6AAC-6A91-051CE9B100DF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2055043" y="473656"/>
            <a:ext cx="678731" cy="17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B7F830-E43D-46B3-FE7C-F982885553A0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055043" y="645736"/>
            <a:ext cx="716433" cy="75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90A9C-7F8F-236B-1CEF-3E9E7963BC3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055043" y="645736"/>
            <a:ext cx="716433" cy="16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15CC9F-16D6-AFCD-7079-6B8F430EC5E8}"/>
              </a:ext>
            </a:extLst>
          </p:cNvPr>
          <p:cNvSpPr txBox="1"/>
          <p:nvPr/>
        </p:nvSpPr>
        <p:spPr>
          <a:xfrm>
            <a:off x="301658" y="3267948"/>
            <a:ext cx="45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SWAP : using lea instruction in 1-2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9EA0C-3B32-0148-0E18-1C38F0119D47}"/>
              </a:ext>
            </a:extLst>
          </p:cNvPr>
          <p:cNvSpPr txBox="1"/>
          <p:nvPr/>
        </p:nvSpPr>
        <p:spPr>
          <a:xfrm>
            <a:off x="301658" y="3561865"/>
            <a:ext cx="1180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Core dump </a:t>
            </a:r>
            <a:r>
              <a:rPr lang="en-IN" dirty="0"/>
              <a:t>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consists of the recorded state of the working memory of a program at a specific time, generally when the program has crash or otherwise terminated abnormally. Segmentation : 2^16 if we go out : code dump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A96F6-78AB-15C7-E49E-1AC80AFD1F81}"/>
              </a:ext>
            </a:extLst>
          </p:cNvPr>
          <p:cNvSpPr txBox="1"/>
          <p:nvPr/>
        </p:nvSpPr>
        <p:spPr>
          <a:xfrm>
            <a:off x="301658" y="4468305"/>
            <a:ext cx="11491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: More security</a:t>
            </a:r>
          </a:p>
          <a:p>
            <a:r>
              <a:rPr lang="en-IN" dirty="0"/>
              <a:t>Why ?</a:t>
            </a:r>
          </a:p>
          <a:p>
            <a:r>
              <a:rPr lang="en-IN" dirty="0"/>
              <a:t>No pointers , boundary checking </a:t>
            </a:r>
          </a:p>
          <a:p>
            <a:r>
              <a:rPr lang="en-IN" dirty="0"/>
              <a:t>Pts : backdoor</a:t>
            </a:r>
          </a:p>
          <a:p>
            <a:r>
              <a:rPr lang="en-IN" dirty="0"/>
              <a:t>Language such as JAVA has </a:t>
            </a:r>
            <a:r>
              <a:rPr lang="en-IN" dirty="0" err="1"/>
              <a:t>typechecking</a:t>
            </a:r>
            <a:r>
              <a:rPr lang="en-IN" dirty="0"/>
              <a:t> for security reasons </a:t>
            </a:r>
          </a:p>
          <a:p>
            <a:r>
              <a:rPr lang="en-IN" dirty="0"/>
              <a:t>Safe practice : use </a:t>
            </a:r>
            <a:r>
              <a:rPr lang="en-IN" dirty="0" err="1"/>
              <a:t>strncpy</a:t>
            </a:r>
            <a:r>
              <a:rPr lang="en-IN" dirty="0"/>
              <a:t> never use </a:t>
            </a:r>
            <a:r>
              <a:rPr lang="en-IN" dirty="0" err="1"/>
              <a:t>strcpy</a:t>
            </a:r>
            <a:endParaRPr lang="en-IN" dirty="0"/>
          </a:p>
          <a:p>
            <a:r>
              <a:rPr lang="en-IN" dirty="0"/>
              <a:t>Java : opcode should be well define to run</a:t>
            </a:r>
          </a:p>
        </p:txBody>
      </p:sp>
    </p:spTree>
    <p:extLst>
      <p:ext uri="{BB962C8B-B14F-4D97-AF65-F5344CB8AC3E}">
        <p14:creationId xmlns:p14="http://schemas.microsoft.com/office/powerpoint/2010/main" val="265759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549B19-9F53-BE27-8F41-BC8901F80509}"/>
              </a:ext>
            </a:extLst>
          </p:cNvPr>
          <p:cNvSpPr/>
          <p:nvPr/>
        </p:nvSpPr>
        <p:spPr>
          <a:xfrm>
            <a:off x="358219" y="141401"/>
            <a:ext cx="1979628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Traditional</a:t>
            </a:r>
          </a:p>
          <a:p>
            <a:pPr algn="ctr"/>
            <a:r>
              <a:rPr lang="en-IN" dirty="0"/>
              <a:t>Loader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47A81-A4AA-EEFA-5460-4753097ED116}"/>
              </a:ext>
            </a:extLst>
          </p:cNvPr>
          <p:cNvSpPr txBox="1"/>
          <p:nvPr/>
        </p:nvSpPr>
        <p:spPr>
          <a:xfrm>
            <a:off x="2535811" y="311084"/>
            <a:ext cx="835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 : Program Load Address</a:t>
            </a:r>
          </a:p>
          <a:p>
            <a:r>
              <a:rPr lang="en-IN" dirty="0"/>
              <a:t>Tells OS where program is 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7F2A3-8B4F-7D23-EB49-6BAD1C80ED53}"/>
              </a:ext>
            </a:extLst>
          </p:cNvPr>
          <p:cNvSpPr txBox="1"/>
          <p:nvPr/>
        </p:nvSpPr>
        <p:spPr>
          <a:xfrm>
            <a:off x="122548" y="1395167"/>
            <a:ext cx="569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Loader asks : how much space and paging to be done</a:t>
            </a:r>
          </a:p>
          <a:p>
            <a:r>
              <a:rPr lang="en-IN" dirty="0"/>
              <a:t>Loader : very small program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0EC03-280D-41BC-4CDD-8760334EA720}"/>
              </a:ext>
            </a:extLst>
          </p:cNvPr>
          <p:cNvSpPr txBox="1"/>
          <p:nvPr/>
        </p:nvSpPr>
        <p:spPr>
          <a:xfrm>
            <a:off x="201104" y="2041498"/>
            <a:ext cx="569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Absolute loader : most headache </a:t>
            </a:r>
          </a:p>
          <a:p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2B4E3F-04E1-C00B-CE13-F845F4CF3AC0}"/>
              </a:ext>
            </a:extLst>
          </p:cNvPr>
          <p:cNvSpPr/>
          <p:nvPr/>
        </p:nvSpPr>
        <p:spPr>
          <a:xfrm>
            <a:off x="6711885" y="134627"/>
            <a:ext cx="1979628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D9506F-007F-DC8A-E227-42117A138B5A}"/>
              </a:ext>
            </a:extLst>
          </p:cNvPr>
          <p:cNvSpPr/>
          <p:nvPr/>
        </p:nvSpPr>
        <p:spPr>
          <a:xfrm>
            <a:off x="9304256" y="65988"/>
            <a:ext cx="2337847" cy="443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Allocation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2C23E4-60A5-F20B-DBCD-BDA9BBABE982}"/>
              </a:ext>
            </a:extLst>
          </p:cNvPr>
          <p:cNvSpPr/>
          <p:nvPr/>
        </p:nvSpPr>
        <p:spPr>
          <a:xfrm>
            <a:off x="9304255" y="564144"/>
            <a:ext cx="2337847" cy="443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Reallocation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701B6-C0DE-957E-3715-3933F848B1EA}"/>
              </a:ext>
            </a:extLst>
          </p:cNvPr>
          <p:cNvSpPr/>
          <p:nvPr/>
        </p:nvSpPr>
        <p:spPr>
          <a:xfrm>
            <a:off x="9304255" y="1056397"/>
            <a:ext cx="2337847" cy="443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179BDC-A129-4CAE-2DC5-7F7F7A3EC8D4}"/>
              </a:ext>
            </a:extLst>
          </p:cNvPr>
          <p:cNvSpPr/>
          <p:nvPr/>
        </p:nvSpPr>
        <p:spPr>
          <a:xfrm>
            <a:off x="282804" y="2573518"/>
            <a:ext cx="2055043" cy="9521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ABSOLUTE 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801FD-DBDB-67C4-1533-75BF0A71CB79}"/>
              </a:ext>
            </a:extLst>
          </p:cNvPr>
          <p:cNvSpPr/>
          <p:nvPr/>
        </p:nvSpPr>
        <p:spPr>
          <a:xfrm>
            <a:off x="2818613" y="2362878"/>
            <a:ext cx="2215300" cy="762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Simple and efficient Single Pass</a:t>
            </a:r>
          </a:p>
          <a:p>
            <a:pPr algn="ctr"/>
            <a:r>
              <a:rPr lang="en-IN" sz="1600" dirty="0"/>
              <a:t>Device Drivers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112A9-842A-E1F1-EB86-5F99BE4301A1}"/>
              </a:ext>
            </a:extLst>
          </p:cNvPr>
          <p:cNvSpPr/>
          <p:nvPr/>
        </p:nvSpPr>
        <p:spPr>
          <a:xfrm>
            <a:off x="2686638" y="3194818"/>
            <a:ext cx="6278253" cy="952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Requires actual address so it restricts the flexibility. As a result we cannot run various programs in parallel sharing memory b/w them.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BBA90-3092-9259-B912-25DE18CECB62}"/>
              </a:ext>
            </a:extLst>
          </p:cNvPr>
          <p:cNvSpPr/>
          <p:nvPr/>
        </p:nvSpPr>
        <p:spPr>
          <a:xfrm>
            <a:off x="5354422" y="2475131"/>
            <a:ext cx="3431359" cy="6504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Difficult to use subroutine libraries in absolute loader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6A8D4-045C-D816-3252-D44F66517700}"/>
              </a:ext>
            </a:extLst>
          </p:cNvPr>
          <p:cNvSpPr txBox="1"/>
          <p:nvPr/>
        </p:nvSpPr>
        <p:spPr>
          <a:xfrm>
            <a:off x="201104" y="3670871"/>
            <a:ext cx="2432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absolute loader is a loader that places </a:t>
            </a:r>
            <a:r>
              <a:rPr lang="en-US" sz="1400" b="1" dirty="0"/>
              <a:t>absolute code </a:t>
            </a:r>
            <a:r>
              <a:rPr lang="en-US" sz="1400" dirty="0"/>
              <a:t>into </a:t>
            </a:r>
            <a:r>
              <a:rPr lang="en-US" sz="1400" b="1" dirty="0"/>
              <a:t>main memory beginning with the initial address</a:t>
            </a:r>
            <a:r>
              <a:rPr lang="en-US" sz="1400" dirty="0"/>
              <a:t>(absolute address) assigned by the assembler. </a:t>
            </a:r>
            <a:r>
              <a:rPr lang="en-US" sz="1400" b="1" dirty="0"/>
              <a:t>No need for relocation and linking </a:t>
            </a:r>
            <a:r>
              <a:rPr lang="en-US" sz="1400" dirty="0"/>
              <a:t>because the program will be loaded into the location specified in the program.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8A128-34F9-1A15-6F3A-D2994F89C7C6}"/>
              </a:ext>
            </a:extLst>
          </p:cNvPr>
          <p:cNvSpPr txBox="1"/>
          <p:nvPr/>
        </p:nvSpPr>
        <p:spPr>
          <a:xfrm>
            <a:off x="2818613" y="4468305"/>
            <a:ext cx="474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: verify correct prog present</a:t>
            </a:r>
          </a:p>
          <a:p>
            <a:r>
              <a:rPr lang="en-IN" dirty="0"/>
              <a:t>Text : obj code is moved side by side it is readed </a:t>
            </a:r>
          </a:p>
          <a:p>
            <a:r>
              <a:rPr lang="en-IN" dirty="0"/>
              <a:t>End : loader jumps to specific location to begin exec of program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AD39AB-356F-4A54-F2D6-CAE63DE1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98" y="4279650"/>
            <a:ext cx="369621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7777BB-080E-4475-9089-3C98B5BD093E}"/>
              </a:ext>
            </a:extLst>
          </p:cNvPr>
          <p:cNvSpPr/>
          <p:nvPr/>
        </p:nvSpPr>
        <p:spPr>
          <a:xfrm>
            <a:off x="113122" y="235670"/>
            <a:ext cx="2055043" cy="9521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Bootstrap Loader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A5682-2204-46F1-B4C0-5062A56002BC}"/>
              </a:ext>
            </a:extLst>
          </p:cNvPr>
          <p:cNvSpPr txBox="1"/>
          <p:nvPr/>
        </p:nvSpPr>
        <p:spPr>
          <a:xfrm>
            <a:off x="2535810" y="235670"/>
            <a:ext cx="875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Computer -&gt; first turn on -&gt; special type of absolute loader : “</a:t>
            </a:r>
            <a:r>
              <a:rPr lang="en-IN" b="1" dirty="0"/>
              <a:t>bootstrap loader</a:t>
            </a:r>
            <a:r>
              <a:rPr lang="en-IN" dirty="0"/>
              <a:t>” is executed.</a:t>
            </a:r>
          </a:p>
          <a:p>
            <a:r>
              <a:rPr lang="en-IN" dirty="0"/>
              <a:t>On some computer : absolute loader permanent resides in ROM</a:t>
            </a:r>
          </a:p>
          <a:p>
            <a:r>
              <a:rPr lang="en-IN" dirty="0"/>
              <a:t>BOOTSTRAP : addr 0</a:t>
            </a:r>
          </a:p>
          <a:p>
            <a:r>
              <a:rPr lang="en-IN" dirty="0"/>
              <a:t>Loads OS at addr 80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1DA15-27BB-509C-B152-354ED34D8D1E}"/>
              </a:ext>
            </a:extLst>
          </p:cNvPr>
          <p:cNvSpPr/>
          <p:nvPr/>
        </p:nvSpPr>
        <p:spPr>
          <a:xfrm>
            <a:off x="9605912" y="1762812"/>
            <a:ext cx="2055043" cy="11217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RELOCATING LOADER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224E5-CCF8-27DA-C242-7C3CD90F1D68}"/>
              </a:ext>
            </a:extLst>
          </p:cNvPr>
          <p:cNvSpPr txBox="1"/>
          <p:nvPr/>
        </p:nvSpPr>
        <p:spPr>
          <a:xfrm>
            <a:off x="254523" y="1762812"/>
            <a:ext cx="913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Absolute loader : Reqr. to mention the actual address to be loaded in memory and also facing problem in multiple program together and also can’t use subroutine libraries efficiently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Relocation depends on Machine characteristics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Two methods : Relocation bit  and Modification record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Modification Record : M , we add the addr , # increase the size of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Relocation Bit : if 1 add prog start addr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573C6E-729A-10CE-036B-EB396FB6A34F}"/>
              </a:ext>
            </a:extLst>
          </p:cNvPr>
          <p:cNvSpPr/>
          <p:nvPr/>
        </p:nvSpPr>
        <p:spPr>
          <a:xfrm>
            <a:off x="254523" y="3808277"/>
            <a:ext cx="2055043" cy="11217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LINKING</a:t>
            </a:r>
          </a:p>
          <a:p>
            <a:pPr algn="ctr"/>
            <a:r>
              <a:rPr lang="en-IN" dirty="0"/>
              <a:t>LOADER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5B853-A9E7-636E-D1F3-9E31E9592722}"/>
              </a:ext>
            </a:extLst>
          </p:cNvPr>
          <p:cNvSpPr txBox="1"/>
          <p:nvPr/>
        </p:nvSpPr>
        <p:spPr>
          <a:xfrm>
            <a:off x="2535810" y="3695307"/>
            <a:ext cx="965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References to external defined symbols are processed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Ability to relocate , link and load (more complex than absolute)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2 pass like assembler : Pass1 =&gt; addr to external symbols ; Pass2 =&gt; load , link , relocate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ESTAB (external </a:t>
            </a:r>
            <a:r>
              <a:rPr lang="en-IN" dirty="0" err="1"/>
              <a:t>symtab</a:t>
            </a:r>
            <a:r>
              <a:rPr lang="en-IN" dirty="0"/>
              <a:t>) ; PROGADDR (prog load addr) , CSADDR (control section addr)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231B66-D48C-0C2C-439D-0EDC7DD95C10}"/>
              </a:ext>
            </a:extLst>
          </p:cNvPr>
          <p:cNvSpPr/>
          <p:nvPr/>
        </p:nvSpPr>
        <p:spPr>
          <a:xfrm>
            <a:off x="461913" y="5599522"/>
            <a:ext cx="1470582" cy="82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51005-F7CC-94CD-CBCD-F85E66D8637D}"/>
              </a:ext>
            </a:extLst>
          </p:cNvPr>
          <p:cNvSpPr txBox="1"/>
          <p:nvPr/>
        </p:nvSpPr>
        <p:spPr>
          <a:xfrm>
            <a:off x="2102177" y="5731497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Ask OS is space there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BC4275-D76D-278F-8D7B-FBF86CB83C53}"/>
              </a:ext>
            </a:extLst>
          </p:cNvPr>
          <p:cNvSpPr/>
          <p:nvPr/>
        </p:nvSpPr>
        <p:spPr>
          <a:xfrm>
            <a:off x="3582185" y="5599522"/>
            <a:ext cx="2620652" cy="82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NOT SUFF THEN DYNAMIC MEMORY</a:t>
            </a:r>
          </a:p>
        </p:txBody>
      </p:sp>
    </p:spTree>
    <p:extLst>
      <p:ext uri="{BB962C8B-B14F-4D97-AF65-F5344CB8AC3E}">
        <p14:creationId xmlns:p14="http://schemas.microsoft.com/office/powerpoint/2010/main" val="263706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656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Anand</dc:creator>
  <cp:lastModifiedBy>Naman Anand</cp:lastModifiedBy>
  <cp:revision>3</cp:revision>
  <dcterms:created xsi:type="dcterms:W3CDTF">2023-02-23T15:24:05Z</dcterms:created>
  <dcterms:modified xsi:type="dcterms:W3CDTF">2023-02-24T09:28:11Z</dcterms:modified>
</cp:coreProperties>
</file>