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B38C-FB07-3096-E0ED-DC9E28F96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DC2C6-6076-DF7E-A3AB-3D3DCAC88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17E1-584D-2011-6C48-74333228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33DC-769F-4778-A024-9F3F69F1885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562E8-96C4-3120-5458-EA78C7E9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668CE-123B-1B77-E865-CE47C034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6573-FAA8-4288-99E5-8C9A38075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80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D9AA-415D-22BD-2F43-B564FE82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5F5C7-C753-5958-357D-E74D9F07B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49B4F-7D21-2D2F-89DB-47475A92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33DC-769F-4778-A024-9F3F69F1885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22AAB-494D-AF6A-CA0A-4DD93C13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AFA93-9201-04E6-E0F3-3D54DB13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6573-FAA8-4288-99E5-8C9A38075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67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C1128-71BB-E10E-6A8F-FBCEA1172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36906-ECA9-A009-2E28-918EF1D69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F1CB2-0CB9-DCBC-19D0-5F82C67E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33DC-769F-4778-A024-9F3F69F1885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6AD07-4DEF-B5F5-5C4D-87BA1BDA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2536A-67C6-E58B-F1BF-8ACFCA19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6573-FAA8-4288-99E5-8C9A38075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79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53A1-1EB5-D2CF-08B2-28E8391A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C985-7FFA-4CE0-24B2-C20E498D5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08827-69EE-6E67-329C-80E07DB6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33DC-769F-4778-A024-9F3F69F1885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E3347-5E55-D3D5-37EC-95793028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0F6F6-0E4D-1AC7-CDD1-85903FD5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6573-FAA8-4288-99E5-8C9A38075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1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FCE3-F7D1-E223-12D4-10F2640F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18F7D-8C97-7047-A6A9-693871899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2858E-8E25-E595-4106-04C76DBA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33DC-769F-4778-A024-9F3F69F1885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8A35F-E963-F68D-8457-5153CA1F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12DD5-C0ED-C93E-9D27-AA8F067B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6573-FAA8-4288-99E5-8C9A38075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33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9076-70B3-576C-914A-76D3F02C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0CCD-01CD-3368-D899-89F6F15CC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CA5FC-4C29-79EC-E444-1088EF409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BFC1C-F204-4C5E-FDE3-CB48E98D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33DC-769F-4778-A024-9F3F69F1885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F5B48-1C0D-B408-02AB-0AA09F46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AF27E-AD0C-6F88-0481-9C84F1DC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6573-FAA8-4288-99E5-8C9A38075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47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DE6D-7E5B-3EBB-4F3E-5FE41423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AD6E2-0259-FE08-28F2-0D9999C6B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1D1B0-E73C-9D25-BF58-6072EABBA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5A55B-AE04-B1F2-7088-E50554AE9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DCF01-D7FF-A6E5-09DA-2E08642CD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32B29-A5B8-0E08-4BA1-FD3E594D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33DC-769F-4778-A024-9F3F69F1885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FCD6A-6378-24D9-B898-ED8A0318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67CAF-49C6-A62E-396F-C8D8D6A5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6573-FAA8-4288-99E5-8C9A38075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9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DED4-2FE8-1B54-B4A5-35055EAC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71A62-F603-EC87-97D6-8293F4C8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33DC-769F-4778-A024-9F3F69F1885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2F80C-4470-014A-C152-A025DC22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ADBF8-462E-0740-A48E-2670B1B4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6573-FAA8-4288-99E5-8C9A38075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9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3BE9C-7A5C-7C08-EAA8-D86C4311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33DC-769F-4778-A024-9F3F69F1885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5147D-E763-6289-5D20-4AFF604C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7BAAE-C2BD-5120-5A1F-88D1C95B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6573-FAA8-4288-99E5-8C9A38075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12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A1CE-149C-BA0E-6F56-597F3FB2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22C30-D724-FB2B-DDED-801B147B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BDBFC-36AB-F1F3-FB12-4272F0231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F1959-BE55-A034-04B9-4B540951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33DC-769F-4778-A024-9F3F69F1885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78C3B-9EBB-D16B-6A1A-F8282B83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3D602-9DA7-56A5-A54E-F961DEB6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6573-FAA8-4288-99E5-8C9A38075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82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A1E9-FA33-752D-71C9-BF3C3FD4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F074B-4F45-B6AA-685A-4D235A1FB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D4678-31F7-C534-80BF-E156253B5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02AFB-D1DF-E08D-A986-D93F4D05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33DC-769F-4778-A024-9F3F69F1885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FB240-721F-7303-1681-16E9F2DD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F22A5-7F8F-AE84-70B6-D436B456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6573-FAA8-4288-99E5-8C9A38075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09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100AD-904A-D28F-8882-C610A246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386B1-C560-D5C4-386E-BCBAC9673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98D34-0021-D653-C9C3-DF8A5AF51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A33DC-769F-4778-A024-9F3F69F18852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C79F9-CCEA-0EA1-D7FA-A8EBE5507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0BF64-8C18-8414-C6D6-E9B2B13A1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6573-FAA8-4288-99E5-8C9A38075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85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chiptech.github.io/fpga-hls-docs/2021.2/pragmas_docs/loop_unroll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15D7-415C-37DD-E54E-B79C0352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6 JAN : INTRODUCTION TO C BASED VLSI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05CDF-D449-04CD-A01C-C2013BD72104}"/>
              </a:ext>
            </a:extLst>
          </p:cNvPr>
          <p:cNvSpPr txBox="1"/>
          <p:nvPr/>
        </p:nvSpPr>
        <p:spPr>
          <a:xfrm>
            <a:off x="179109" y="1423447"/>
            <a:ext cx="12012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IN" b="0" i="0" dirty="0">
                <a:solidFill>
                  <a:srgbClr val="111111"/>
                </a:solidFill>
                <a:effectLst/>
                <a:highlight>
                  <a:srgbClr val="FFFF00"/>
                </a:highlight>
                <a:latin typeface="-apple-system"/>
              </a:rPr>
              <a:t>Very Large Scale Integration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111111"/>
                </a:solidFill>
                <a:latin typeface="-apple-system"/>
              </a:rPr>
              <a:t> Allows </a:t>
            </a:r>
            <a:r>
              <a:rPr lang="en-IN" dirty="0">
                <a:solidFill>
                  <a:srgbClr val="111111"/>
                </a:solidFill>
                <a:highlight>
                  <a:srgbClr val="FFFF00"/>
                </a:highlight>
                <a:latin typeface="-apple-system"/>
              </a:rPr>
              <a:t>thousand of electronic components to be placed on single chip</a:t>
            </a:r>
            <a:endParaRPr lang="en-IN" b="0" i="0" dirty="0">
              <a:solidFill>
                <a:srgbClr val="111111"/>
              </a:solidFill>
              <a:effectLst/>
              <a:highlight>
                <a:srgbClr val="FFFF00"/>
              </a:highlight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VLSI affords IC designers the 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00"/>
                </a:highlight>
                <a:latin typeface="-apple-system"/>
              </a:rPr>
              <a:t>ability to design utilizing less space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How to transform C- Code into its corresponding hardware , how to design c code for effective system generation and how to enhance circuit efficiency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8F646-3E0C-D991-02D7-97D718130EEB}"/>
              </a:ext>
            </a:extLst>
          </p:cNvPr>
          <p:cNvSpPr/>
          <p:nvPr/>
        </p:nvSpPr>
        <p:spPr>
          <a:xfrm>
            <a:off x="650449" y="3186260"/>
            <a:ext cx="5891753" cy="2724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Can we do this task automatic ? Using any rule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CD1001-6090-E832-B604-58FD4592F791}"/>
              </a:ext>
            </a:extLst>
          </p:cNvPr>
          <p:cNvSpPr/>
          <p:nvPr/>
        </p:nvSpPr>
        <p:spPr>
          <a:xfrm>
            <a:off x="6919274" y="3271101"/>
            <a:ext cx="2347274" cy="98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HLS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C8BF0-D8CE-9CC6-6E6E-F1D884CA9DB4}"/>
              </a:ext>
            </a:extLst>
          </p:cNvPr>
          <p:cNvSpPr txBox="1"/>
          <p:nvPr/>
        </p:nvSpPr>
        <p:spPr>
          <a:xfrm>
            <a:off x="6919274" y="4581427"/>
            <a:ext cx="46222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STEPS</a:t>
            </a:r>
          </a:p>
          <a:p>
            <a:r>
              <a:rPr lang="en-IN" dirty="0"/>
              <a:t>DRAW DIFF GRAPH AND UNDERSTAND DEPENDENCY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CONTROL AND DATA FLOW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SPLIT OP INTO 3 ADDR FORMAT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DATA DEPENCEY</a:t>
            </a:r>
          </a:p>
        </p:txBody>
      </p:sp>
    </p:spTree>
    <p:extLst>
      <p:ext uri="{BB962C8B-B14F-4D97-AF65-F5344CB8AC3E}">
        <p14:creationId xmlns:p14="http://schemas.microsoft.com/office/powerpoint/2010/main" val="290901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8508-AFB4-BE18-CE1C-1DAD6267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 JAN : C TO RTL WITH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D6482-5AF3-2987-E1BD-AABA7228A5C2}"/>
              </a:ext>
            </a:extLst>
          </p:cNvPr>
          <p:cNvSpPr txBox="1"/>
          <p:nvPr/>
        </p:nvSpPr>
        <p:spPr>
          <a:xfrm>
            <a:off x="339365" y="1489435"/>
            <a:ext cx="48642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CHIP : DIRECTLY WITH RESOURCES WASTE</a:t>
            </a:r>
          </a:p>
          <a:p>
            <a:r>
              <a:rPr lang="en-IN" dirty="0"/>
              <a:t>ANY POSSIBLE WAY FOR OPTIMIZED</a:t>
            </a:r>
          </a:p>
          <a:p>
            <a:endParaRPr lang="en-IN" dirty="0"/>
          </a:p>
          <a:p>
            <a:r>
              <a:rPr lang="en-IN" dirty="0"/>
              <a:t>AUTOMATION METHOD:</a:t>
            </a:r>
          </a:p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: DRAW DIFFERENTIAL GRAPH</a:t>
            </a:r>
          </a:p>
          <a:p>
            <a:r>
              <a:rPr lang="en-IN" dirty="0"/>
              <a:t>UNDERSTAND DEPENDENCIES</a:t>
            </a:r>
          </a:p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: Control and Data flow</a:t>
            </a:r>
          </a:p>
          <a:p>
            <a:r>
              <a:rPr lang="en-IN" dirty="0"/>
              <a:t>3</a:t>
            </a:r>
            <a:r>
              <a:rPr lang="en-IN" baseline="30000" dirty="0"/>
              <a:t>rd</a:t>
            </a:r>
            <a:r>
              <a:rPr lang="en-IN" dirty="0"/>
              <a:t> : DATA DEPENDENCY</a:t>
            </a:r>
          </a:p>
          <a:p>
            <a:r>
              <a:rPr lang="en-IN" dirty="0"/>
              <a:t>CONTROL AND DATA FLOW GRAPH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C5A0E-62B6-C9FF-EB68-7835A85C0D06}"/>
              </a:ext>
            </a:extLst>
          </p:cNvPr>
          <p:cNvSpPr/>
          <p:nvPr/>
        </p:nvSpPr>
        <p:spPr>
          <a:xfrm>
            <a:off x="5458120" y="2375555"/>
            <a:ext cx="4609707" cy="245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DIFFERENTIAL EQUATION WALA EXAMPLE</a:t>
            </a:r>
          </a:p>
        </p:txBody>
      </p:sp>
    </p:spTree>
    <p:extLst>
      <p:ext uri="{BB962C8B-B14F-4D97-AF65-F5344CB8AC3E}">
        <p14:creationId xmlns:p14="http://schemas.microsoft.com/office/powerpoint/2010/main" val="351762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7264-91B2-0846-E224-D493B58C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13 JAN : HLS STEPS : HIGH LEVEL SYNTHESIS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8B68CF-2793-D9F7-DB52-43BAB9B819E4}"/>
              </a:ext>
            </a:extLst>
          </p:cNvPr>
          <p:cNvSpPr txBox="1"/>
          <p:nvPr/>
        </p:nvSpPr>
        <p:spPr>
          <a:xfrm>
            <a:off x="546755" y="1690688"/>
            <a:ext cx="8267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1 .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HLS : </a:t>
            </a:r>
            <a:r>
              <a:rPr lang="en-US" dirty="0">
                <a:latin typeface="-apple-system"/>
              </a:rPr>
              <a:t>It is a process that generates efficient hardware at RTL from high-level code</a:t>
            </a:r>
          </a:p>
          <a:p>
            <a:r>
              <a:rPr lang="en-US" dirty="0">
                <a:latin typeface="-apple-system"/>
              </a:rPr>
              <a:t>May or may not generate the most efficient hardware at RTL</a:t>
            </a:r>
          </a:p>
          <a:p>
            <a:r>
              <a:rPr lang="en-US" dirty="0">
                <a:latin typeface="-apple-system"/>
              </a:rPr>
              <a:t>Depends on efficiency : which type u want</a:t>
            </a:r>
          </a:p>
          <a:p>
            <a:r>
              <a:rPr lang="en-US" dirty="0">
                <a:latin typeface="-apple-system"/>
              </a:rPr>
              <a:t>Fastest or with minimum resources or at equivalence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1DEB6-7871-8CBD-14F3-73D00036C5BD}"/>
              </a:ext>
            </a:extLst>
          </p:cNvPr>
          <p:cNvSpPr txBox="1"/>
          <p:nvPr/>
        </p:nvSpPr>
        <p:spPr>
          <a:xfrm>
            <a:off x="754144" y="3233394"/>
            <a:ext cx="64479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STEPS :</a:t>
            </a:r>
          </a:p>
          <a:p>
            <a:r>
              <a:rPr lang="en-IN" dirty="0"/>
              <a:t>1&gt; PREPROCESSING : CONTROL FLOW AND DATA FLOW GRAPH</a:t>
            </a:r>
          </a:p>
          <a:p>
            <a:r>
              <a:rPr lang="en-IN" dirty="0"/>
              <a:t>HOW  U KNOW DATA DEPENDENCY ? USING THIS GRAPH</a:t>
            </a:r>
          </a:p>
          <a:p>
            <a:r>
              <a:rPr lang="en-IN" dirty="0"/>
              <a:t>2&gt; SCHEDULING : DECIDE NO OF CLOCKS AND OPERATIONS IN EACH CLOCK</a:t>
            </a:r>
          </a:p>
          <a:p>
            <a:r>
              <a:rPr lang="en-IN" dirty="0"/>
              <a:t>WHICH OPTIMIZATION U WANT ?</a:t>
            </a:r>
          </a:p>
          <a:p>
            <a:r>
              <a:rPr lang="en-IN" dirty="0"/>
              <a:t>BOTH EQUALIZE</a:t>
            </a:r>
          </a:p>
          <a:p>
            <a:r>
              <a:rPr lang="en-IN" dirty="0"/>
              <a:t>MINM TIME OR MINIM RESOURCES</a:t>
            </a:r>
          </a:p>
          <a:p>
            <a:r>
              <a:rPr lang="en-IN" dirty="0"/>
              <a:t>3&gt; ALLOCATION AND BINDING : </a:t>
            </a:r>
          </a:p>
          <a:p>
            <a:r>
              <a:rPr lang="en-IN" dirty="0"/>
              <a:t>REG &amp; FUNC UNIT : NOW ALLOCATE AND BIND</a:t>
            </a:r>
          </a:p>
          <a:p>
            <a:r>
              <a:rPr lang="en-IN" dirty="0"/>
              <a:t>4&gt; DATA PATH GENERATION </a:t>
            </a:r>
          </a:p>
          <a:p>
            <a:r>
              <a:rPr lang="en-IN" dirty="0"/>
              <a:t>5&gt; CONTROLLER GENERATION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D9D224-9655-EA24-9FC3-BDF9F4774F9B}"/>
              </a:ext>
            </a:extLst>
          </p:cNvPr>
          <p:cNvSpPr/>
          <p:nvPr/>
        </p:nvSpPr>
        <p:spPr>
          <a:xfrm>
            <a:off x="7635711" y="3129699"/>
            <a:ext cx="2356701" cy="19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 BREAK DOWN INTO 3 ADDRESS FORMAT</a:t>
            </a:r>
          </a:p>
        </p:txBody>
      </p:sp>
    </p:spTree>
    <p:extLst>
      <p:ext uri="{BB962C8B-B14F-4D97-AF65-F5344CB8AC3E}">
        <p14:creationId xmlns:p14="http://schemas.microsoft.com/office/powerpoint/2010/main" val="285747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D783-C987-C3D3-DCC5-271FE1C3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16 JAN : VERILOG </a:t>
            </a:r>
          </a:p>
        </p:txBody>
      </p:sp>
    </p:spTree>
    <p:extLst>
      <p:ext uri="{BB962C8B-B14F-4D97-AF65-F5344CB8AC3E}">
        <p14:creationId xmlns:p14="http://schemas.microsoft.com/office/powerpoint/2010/main" val="419439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E2AB-DDFB-C8EF-63A7-FD9F7223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17 JAN : VIVADO TOOL</a:t>
            </a:r>
          </a:p>
        </p:txBody>
      </p:sp>
    </p:spTree>
    <p:extLst>
      <p:ext uri="{BB962C8B-B14F-4D97-AF65-F5344CB8AC3E}">
        <p14:creationId xmlns:p14="http://schemas.microsoft.com/office/powerpoint/2010/main" val="133813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D246-17A0-B7CE-5A89-71637466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7" y="0"/>
            <a:ext cx="10515600" cy="1325563"/>
          </a:xfrm>
        </p:spPr>
        <p:txBody>
          <a:bodyPr/>
          <a:lstStyle/>
          <a:p>
            <a:r>
              <a:rPr lang="en-IN" dirty="0"/>
              <a:t>23 JAN : FUNCTIONAL PIPELINING IN HLS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81115-8C1A-2AE0-4867-D4D666968AB1}"/>
              </a:ext>
            </a:extLst>
          </p:cNvPr>
          <p:cNvSpPr txBox="1"/>
          <p:nvPr/>
        </p:nvSpPr>
        <p:spPr>
          <a:xfrm>
            <a:off x="292231" y="813996"/>
            <a:ext cx="11019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SPECIFY PIPELINE : IT WILL PIPELINE YOUR HLS</a:t>
            </a:r>
          </a:p>
          <a:p>
            <a:r>
              <a:rPr lang="en-IN" dirty="0"/>
              <a:t>EX : </a:t>
            </a:r>
            <a:r>
              <a:rPr lang="en-IN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#pragma HLS function pipeline II (&lt;int&gt;)</a:t>
            </a:r>
          </a:p>
          <a:p>
            <a:r>
              <a:rPr lang="en-IN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#pragma HLS pipeline II = 2</a:t>
            </a:r>
          </a:p>
          <a:p>
            <a:r>
              <a:rPr lang="en-IN" dirty="0"/>
              <a:t>Specify it : it will design by itself,</a:t>
            </a:r>
          </a:p>
          <a:p>
            <a:r>
              <a:rPr lang="en-IN" dirty="0"/>
              <a:t>Initiation interval : means the time after which we provide another input</a:t>
            </a:r>
          </a:p>
          <a:p>
            <a:r>
              <a:rPr lang="en-IN" dirty="0"/>
              <a:t>LATENCY : THE TIME IT TAKE TO EXECUTE A INPUT</a:t>
            </a:r>
          </a:p>
          <a:p>
            <a:r>
              <a:rPr lang="en-IN" dirty="0"/>
              <a:t>THROUGHPUT : HOW OFTEN WE GET OUTPUT</a:t>
            </a:r>
          </a:p>
          <a:p>
            <a:r>
              <a:rPr lang="en-IN" dirty="0"/>
              <a:t>II = 1 : FULLY PIPELINED</a:t>
            </a:r>
          </a:p>
          <a:p>
            <a:r>
              <a:rPr lang="en-IN" dirty="0"/>
              <a:t>IF U DIDN’T MENTION II = &lt;int&gt; , BY DEFAULT II = 1</a:t>
            </a:r>
          </a:p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0A606C-55F6-7383-B6AE-D51CA89FBAE1}"/>
              </a:ext>
            </a:extLst>
          </p:cNvPr>
          <p:cNvSpPr/>
          <p:nvPr/>
        </p:nvSpPr>
        <p:spPr>
          <a:xfrm>
            <a:off x="7861955" y="1621410"/>
            <a:ext cx="2677212" cy="2100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NOTE GIVEN A DESIGN LATENCY CAN’T BE CHANGE</a:t>
            </a:r>
          </a:p>
          <a:p>
            <a:pPr algn="ctr"/>
            <a:r>
              <a:rPr lang="en-IN" dirty="0"/>
              <a:t>WE CAN ONLY CHANGE THROUGHPUT / INITIATION INTERVAL</a:t>
            </a:r>
          </a:p>
        </p:txBody>
      </p:sp>
    </p:spTree>
    <p:extLst>
      <p:ext uri="{BB962C8B-B14F-4D97-AF65-F5344CB8AC3E}">
        <p14:creationId xmlns:p14="http://schemas.microsoft.com/office/powerpoint/2010/main" val="316443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8B0A-6DEB-FBFF-D95F-33211048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7" y="0"/>
            <a:ext cx="10515600" cy="1325563"/>
          </a:xfrm>
        </p:spPr>
        <p:txBody>
          <a:bodyPr/>
          <a:lstStyle/>
          <a:p>
            <a:r>
              <a:rPr lang="en-IN" dirty="0"/>
              <a:t>24 JAN : LOOP PIPELINE IN HLS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820CF8-7CF2-EB26-FBDB-82E15EED3CB2}"/>
              </a:ext>
            </a:extLst>
          </p:cNvPr>
          <p:cNvSpPr txBox="1"/>
          <p:nvPr/>
        </p:nvSpPr>
        <p:spPr>
          <a:xfrm>
            <a:off x="395926" y="1690688"/>
            <a:ext cx="97850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II : INITIATION INTERVAL : NO OF CYCLES B/W STARTING OF TWO ITERATIONS</a:t>
            </a:r>
          </a:p>
          <a:p>
            <a:r>
              <a:rPr lang="en-IN" dirty="0"/>
              <a:t>LATENCY : NO OF CYCLES NEEDED TO PROCESS ONE SET OF INPUTS</a:t>
            </a:r>
          </a:p>
          <a:p>
            <a:r>
              <a:rPr lang="en-IN" dirty="0"/>
              <a:t>THROUGHPUT : NO OF CYCLES </a:t>
            </a:r>
          </a:p>
          <a:p>
            <a:r>
              <a:rPr lang="en-IN" dirty="0"/>
              <a:t>LOOP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PIPELINE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UNROLLED / UNROLLED WITH RESOURCE CONSTRAINTS : ARRAY MAPPED TO REG : SO STATIC SIZE OF ARR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PARTIAL UNROLLING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r>
              <a:rPr lang="en-IN" dirty="0"/>
              <a:t>Performance is coming with cost of resources so we prefer less resources also </a:t>
            </a:r>
          </a:p>
          <a:p>
            <a:r>
              <a:rPr lang="en-IN" dirty="0"/>
              <a:t>NOTE : IF THERE IS DATA DEPENDENCY WE CAN’T DO UNROL DIRECTLY</a:t>
            </a:r>
          </a:p>
          <a:p>
            <a:r>
              <a:rPr lang="pt-BR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#pragma HLS unroll factor=&lt;N&gt;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factor specifies how many times to unroll the loop. </a:t>
            </a:r>
            <a:r>
              <a:rPr lang="en-US" b="0" i="0" dirty="0">
                <a:effectLst/>
                <a:latin typeface="-apple-system"/>
                <a:hlinkClick r:id="rId2"/>
              </a:rPr>
              <a:t>If it is not specified, or specified as N 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74797F-19AC-7654-B223-9070EE5CA5AA}"/>
              </a:ext>
            </a:extLst>
          </p:cNvPr>
          <p:cNvSpPr/>
          <p:nvPr/>
        </p:nvSpPr>
        <p:spPr>
          <a:xfrm>
            <a:off x="8031636" y="1140644"/>
            <a:ext cx="3487918" cy="193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NOTE UNROLL FACTOR = 8, 10 </a:t>
            </a:r>
          </a:p>
          <a:p>
            <a:pPr algn="ctr"/>
            <a:r>
              <a:rPr lang="en-IN" dirty="0"/>
              <a:t>ETC </a:t>
            </a:r>
          </a:p>
          <a:p>
            <a:pPr algn="ctr"/>
            <a:r>
              <a:rPr lang="en-IN" dirty="0"/>
              <a:t>IN THIS CASE DUAL PORT CANNOT IMPROVE THE PERFORMANCE. </a:t>
            </a:r>
          </a:p>
          <a:p>
            <a:pPr algn="ctr"/>
            <a:r>
              <a:rPr lang="en-IN" dirty="0"/>
              <a:t>SO WE DO PARTITIONING OF ARRAY </a:t>
            </a:r>
          </a:p>
          <a:p>
            <a:pPr algn="ctr"/>
            <a:r>
              <a:rPr lang="en-IN" dirty="0"/>
              <a:t>IF DIFF BLOCKS WE CAN ACCESS RAM </a:t>
            </a:r>
          </a:p>
          <a:p>
            <a:pPr algn="ctr"/>
            <a:r>
              <a:rPr lang="en-IN" dirty="0"/>
              <a:t>BASED ON ACCESS PATTERN </a:t>
            </a:r>
          </a:p>
          <a:p>
            <a:pPr algn="ctr"/>
            <a:r>
              <a:rPr lang="en-IN" dirty="0"/>
              <a:t>BLINDLY UNROLLING MAY NOT HELP</a:t>
            </a:r>
          </a:p>
          <a:p>
            <a:pPr algn="ctr"/>
            <a:r>
              <a:rPr lang="en-IN" dirty="0"/>
              <a:t>PARTIAL UNROLL -&gt; PARTITION THE ARRAY BASED ON ACCESS</a:t>
            </a:r>
          </a:p>
        </p:txBody>
      </p:sp>
    </p:spTree>
    <p:extLst>
      <p:ext uri="{BB962C8B-B14F-4D97-AF65-F5344CB8AC3E}">
        <p14:creationId xmlns:p14="http://schemas.microsoft.com/office/powerpoint/2010/main" val="111612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553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Courier New</vt:lpstr>
      <vt:lpstr>Wingdings</vt:lpstr>
      <vt:lpstr>Office Theme</vt:lpstr>
      <vt:lpstr>6 JAN : INTRODUCTION TO C BASED VLSI DESIGN</vt:lpstr>
      <vt:lpstr>9 JAN : C TO RTL WITH EXAMPLES</vt:lpstr>
      <vt:lpstr>13 JAN : HLS STEPS : HIGH LEVEL SYNTHESIS</vt:lpstr>
      <vt:lpstr>16 JAN : VERILOG </vt:lpstr>
      <vt:lpstr>17 JAN : VIVADO TOOL</vt:lpstr>
      <vt:lpstr>23 JAN : FUNCTIONAL PIPELINING IN HLS</vt:lpstr>
      <vt:lpstr>24 JAN : LOOP PIPELINE IN HLS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JAN : INTRODUCTION TO C BASED VLSI DESIGN</dc:title>
  <dc:creator>Naman Anand</dc:creator>
  <cp:lastModifiedBy>Naman Anand</cp:lastModifiedBy>
  <cp:revision>1</cp:revision>
  <dcterms:created xsi:type="dcterms:W3CDTF">2023-05-04T05:27:37Z</dcterms:created>
  <dcterms:modified xsi:type="dcterms:W3CDTF">2023-05-04T14:29:23Z</dcterms:modified>
</cp:coreProperties>
</file>