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BD40D-9C78-4C23-8D6F-4440D11602BA}" v="128" dt="2021-01-24T11:59:4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Bayes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473389D-F0F7-437D-9428-56AC7B0F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7" y="147518"/>
            <a:ext cx="11685493" cy="65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5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76436476-146F-4764-BE25-26FEA636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2" y="152509"/>
            <a:ext cx="11763934" cy="653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36E57899-1F76-4525-B6B0-4F635BC7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6" y="142746"/>
            <a:ext cx="11842375" cy="65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9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E5567A14-0BFF-44CF-953D-58CCC3D8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2" y="168364"/>
            <a:ext cx="11707905" cy="65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0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EE353069-FADE-43CC-8EF6-36093389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2" y="141303"/>
            <a:ext cx="11819963" cy="65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7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5AA29E2-71BF-43AF-AA5C-B0D0C0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8" y="118204"/>
            <a:ext cx="11741523" cy="66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7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31EE50930DE47B74A1B7A19E29870" ma:contentTypeVersion="3" ma:contentTypeDescription="Create a new document." ma:contentTypeScope="" ma:versionID="b04b839f6aa8a0a140db5d3e419c39f2">
  <xsd:schema xmlns:xsd="http://www.w3.org/2001/XMLSchema" xmlns:xs="http://www.w3.org/2001/XMLSchema" xmlns:p="http://schemas.microsoft.com/office/2006/metadata/properties" xmlns:ns2="503abc01-a754-4049-a57b-189d88bdd33c" targetNamespace="http://schemas.microsoft.com/office/2006/metadata/properties" ma:root="true" ma:fieldsID="df1a73cd444053965a38839225f95e2f" ns2:_="">
    <xsd:import namespace="503abc01-a754-4049-a57b-189d88bdd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abc01-a754-4049-a57b-189d88bdd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7AF1BA-C13A-4611-9295-B53C41AE8331}"/>
</file>

<file path=customXml/itemProps2.xml><?xml version="1.0" encoding="utf-8"?>
<ds:datastoreItem xmlns:ds="http://schemas.openxmlformats.org/officeDocument/2006/customXml" ds:itemID="{859AE4C5-1EC7-48F0-B6E0-D31CE603D705}"/>
</file>

<file path=customXml/itemProps3.xml><?xml version="1.0" encoding="utf-8"?>
<ds:datastoreItem xmlns:ds="http://schemas.openxmlformats.org/officeDocument/2006/customXml" ds:itemID="{A5C13770-50A4-47D8-A410-E5E2A8961EE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Naive Bayes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72</cp:revision>
  <dcterms:created xsi:type="dcterms:W3CDTF">2021-01-24T11:48:22Z</dcterms:created>
  <dcterms:modified xsi:type="dcterms:W3CDTF">2021-01-24T18:46:41Z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0x01010040F31EE50930DE47B74A1B7A19E29870</vt:lpwstr>
  </property>
</Properties>
</file>