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3206-E878-0293-29FF-C2665C92F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9ABCB-C764-5ACF-36F0-B32B5091D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5FA52-15E0-EFBE-6C94-2EDCB5F4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56A2-551B-4542-A4B0-A97CA944D23C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260F4-E553-8EB2-81B1-B5564F8F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575AB-C78A-296E-EFF0-28902F941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509A-BEC9-411E-BDD8-9917C46A6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07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7443-4580-1713-1AAD-F2777FAD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68EDD-8A91-563F-6B99-019C1A5E6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3351B-5B76-7D22-F0FE-FA798BEC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56A2-551B-4542-A4B0-A97CA944D23C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8DA6F-24AF-1BC4-1CFB-CF0905B8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A92E6-A37C-F93C-3314-F76EC49B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509A-BEC9-411E-BDD8-9917C46A6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34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AFB7F5-428C-A53D-C71A-3C4EA6037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C378F-84D3-0012-5234-5A6FDBFB0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6265C-1264-1E12-66E5-508E6EE8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56A2-551B-4542-A4B0-A97CA944D23C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43CEB-CA1F-823B-224F-E9ADDDE9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A5B11-5B7D-0F0C-3A51-17564A58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509A-BEC9-411E-BDD8-9917C46A6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47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FA34-93CE-5961-817D-23B2BBD3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2838-C659-71EF-4719-714E266A8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064B7-B404-4929-3DDC-F861D586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56A2-551B-4542-A4B0-A97CA944D23C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53C3C-4EB1-592F-2219-C650F82F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6CFB1-C863-CE7E-55AB-22756EA0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509A-BEC9-411E-BDD8-9917C46A6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37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D408-DE99-7ABE-B5E4-5B1CC472F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7E849-5CD5-9EF7-51C1-5B6B0B233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B4B81-B122-E575-8F00-CB14DE68A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56A2-551B-4542-A4B0-A97CA944D23C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23E72-3A0C-F515-DD04-14C2FA83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22A12-88A9-CC2D-6D81-62B62864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509A-BEC9-411E-BDD8-9917C46A6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76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BDE7-2125-4EA7-CAED-815065968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9A416-51C3-8E02-9AFA-08A5F61D5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53486-0774-7B9E-1AD6-2C2AA471F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07085-C5A4-EBAB-2AB4-D8E67532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56A2-551B-4542-A4B0-A97CA944D23C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6E160-1E4F-57CF-E71F-70197DB4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EE619-B8BD-6248-46B2-C46FF61B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509A-BEC9-411E-BDD8-9917C46A6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7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49AB1-4B95-78CC-C8F4-0DE21C9FC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C48D7-6824-E5AB-805E-76D7BDBD7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4DA32-9198-6B2D-482E-25383379B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707DF9-2387-A447-B95B-7A4128915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A8D5B-6703-69C4-144F-8389A72D9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5172A7-BEA3-769C-C342-9C86041F5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56A2-551B-4542-A4B0-A97CA944D23C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01A595-E5CA-A9BB-6C75-CCD7B8F27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5E330-51B4-4C0B-9908-3D3FD788E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509A-BEC9-411E-BDD8-9917C46A6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3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504E-7C09-4C74-F46C-7AA46A995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039FD-5D9A-B99F-8CF6-94E66A2A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56A2-551B-4542-A4B0-A97CA944D23C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840D3-0D27-E613-EA09-02C4E57F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412BC-917F-C8AA-A968-E235BA2D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509A-BEC9-411E-BDD8-9917C46A6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24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8F3757-5323-3F5D-94A4-A3830EAA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56A2-551B-4542-A4B0-A97CA944D23C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408B9-ED95-FB93-BCD8-9AE4B637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78286-130B-B63A-546D-892D707B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509A-BEC9-411E-BDD8-9917C46A6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56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729FC-4F51-1C9B-57DB-950869CE2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3AEE-1C55-F604-E125-9A132F211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2CF15-9124-9906-8E79-6FFE560D3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A75D4-0ABF-7399-DA7B-4F22E8471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56A2-551B-4542-A4B0-A97CA944D23C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E362D-CD68-21F5-7F53-185AE742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62CC1-E34D-505A-DB45-8173A7B1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509A-BEC9-411E-BDD8-9917C46A6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13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0A22-24AD-52F2-52B5-C82D2A32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6911D-4430-A88C-5FDD-3522A5768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3F03E-1F42-0D94-8692-66F687270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A3BF2-F9B4-FAE2-7BA5-183B05D5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56A2-551B-4542-A4B0-A97CA944D23C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E32F2-E449-53BE-6647-D4C35C909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3E234-79A7-2946-CF3E-223E5977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509A-BEC9-411E-BDD8-9917C46A6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7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BE9BF-BD8F-76A9-5741-E74CD53F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5EC2F-A207-B8EC-534A-A5ED6A6A8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215DE-8B57-9768-E44F-A59FF2B20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856A2-551B-4542-A4B0-A97CA944D23C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CBA4D-5CAF-C50A-6F68-29FD0EE7F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EF680-3138-DE6E-3B5F-8DC4B14BC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7509A-BEC9-411E-BDD8-9917C46A6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99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FEF45D0-0C8D-196B-277F-3CF12C82A3C6}"/>
              </a:ext>
            </a:extLst>
          </p:cNvPr>
          <p:cNvSpPr/>
          <p:nvPr/>
        </p:nvSpPr>
        <p:spPr>
          <a:xfrm>
            <a:off x="5165889" y="395926"/>
            <a:ext cx="1932495" cy="1687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PROBLEM OF OVERFITTING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BAF95-45D0-CB54-D612-D23C4A1C6339}"/>
              </a:ext>
            </a:extLst>
          </p:cNvPr>
          <p:cNvSpPr txBox="1"/>
          <p:nvPr/>
        </p:nvSpPr>
        <p:spPr>
          <a:xfrm>
            <a:off x="5429839" y="2177591"/>
            <a:ext cx="2309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Indication by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High Variance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Low Bias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444A-1C1D-BF73-A462-6A7FEDB94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63" y="3009841"/>
            <a:ext cx="10679015" cy="83831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23F4E77-342E-A630-9C08-CD8726F19C1F}"/>
              </a:ext>
            </a:extLst>
          </p:cNvPr>
          <p:cNvSpPr/>
          <p:nvPr/>
        </p:nvSpPr>
        <p:spPr>
          <a:xfrm>
            <a:off x="605663" y="4242062"/>
            <a:ext cx="2957669" cy="1687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HOW TO DETECT OVERFITTING 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DE8ADD-101F-ED74-ABD2-034530906CA8}"/>
              </a:ext>
            </a:extLst>
          </p:cNvPr>
          <p:cNvSpPr/>
          <p:nvPr/>
        </p:nvSpPr>
        <p:spPr>
          <a:xfrm>
            <a:off x="4010012" y="3848158"/>
            <a:ext cx="5991827" cy="1251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b="0" i="1" dirty="0">
                <a:solidFill>
                  <a:srgbClr val="080A13"/>
                </a:solidFill>
                <a:effectLst/>
                <a:latin typeface="Inter"/>
              </a:rPr>
              <a:t>K-fold cross-validation</a:t>
            </a:r>
            <a:r>
              <a:rPr lang="en-US" b="0" i="0" dirty="0">
                <a:solidFill>
                  <a:srgbClr val="080A13"/>
                </a:solidFill>
                <a:effectLst/>
                <a:latin typeface="Inter"/>
              </a:rPr>
              <a:t> is one of the most popular techniques commonly used to detect overfitting. We split the data points into k equally sized subsets in K-folds cross-validation, called "folds."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56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C7B2D5-8158-4069-0DCA-DC1F2E27E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144"/>
            <a:ext cx="7760099" cy="19686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3D382C-14E5-9305-58F7-81A5F879C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049" y="1785415"/>
            <a:ext cx="7760099" cy="2147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7FD4BA-8115-7143-35BA-2107956F7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69" y="3932535"/>
            <a:ext cx="9106293" cy="19202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F593BB-6FCA-9670-8B66-5802254AAF26}"/>
              </a:ext>
            </a:extLst>
          </p:cNvPr>
          <p:cNvSpPr txBox="1"/>
          <p:nvPr/>
        </p:nvSpPr>
        <p:spPr>
          <a:xfrm>
            <a:off x="443060" y="5852808"/>
            <a:ext cx="994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One more way : Data Augmentation (INCREASING THE DATASET)</a:t>
            </a:r>
          </a:p>
        </p:txBody>
      </p:sp>
    </p:spTree>
    <p:extLst>
      <p:ext uri="{BB962C8B-B14F-4D97-AF65-F5344CB8AC3E}">
        <p14:creationId xmlns:p14="http://schemas.microsoft.com/office/powerpoint/2010/main" val="167290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98B718-333B-F59C-6EED-700FB1AE7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277" y="0"/>
            <a:ext cx="96394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5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67B1E3-AE14-62A0-AAA4-69E30BD2B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722" y="904745"/>
            <a:ext cx="6934556" cy="504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0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55B50D-45B3-4A03-DDB7-4B615D9BE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34" y="1357023"/>
            <a:ext cx="10431331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4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Naman Anand</dc:creator>
  <cp:lastModifiedBy>Naman Anand</cp:lastModifiedBy>
  <cp:revision>1</cp:revision>
  <dcterms:created xsi:type="dcterms:W3CDTF">2023-03-01T07:14:29Z</dcterms:created>
  <dcterms:modified xsi:type="dcterms:W3CDTF">2023-03-01T07:14:42Z</dcterms:modified>
</cp:coreProperties>
</file>