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6D2B3-29AD-4966-A67C-8902C3370D67}" v="76" dt="2024-06-03T17:46:19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5033" autoAdjust="0"/>
  </p:normalViewPr>
  <p:slideViewPr>
    <p:cSldViewPr>
      <p:cViewPr varScale="1">
        <p:scale>
          <a:sx n="55" d="100"/>
          <a:sy n="55" d="100"/>
        </p:scale>
        <p:origin x="106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an Deep Singh" userId="4d337263244d1f10" providerId="LiveId" clId="{63F6D2B3-29AD-4966-A67C-8902C3370D67}"/>
    <pc:docChg chg="undo custSel modSld">
      <pc:chgData name="Naman Deep Singh" userId="4d337263244d1f10" providerId="LiveId" clId="{63F6D2B3-29AD-4966-A67C-8902C3370D67}" dt="2024-06-03T17:46:36.722" v="227" actId="14100"/>
      <pc:docMkLst>
        <pc:docMk/>
      </pc:docMkLst>
      <pc:sldChg chg="addSp modSp mod">
        <pc:chgData name="Naman Deep Singh" userId="4d337263244d1f10" providerId="LiveId" clId="{63F6D2B3-29AD-4966-A67C-8902C3370D67}" dt="2024-06-01T17:15:49.977" v="30" actId="1035"/>
        <pc:sldMkLst>
          <pc:docMk/>
          <pc:sldMk cId="0" sldId="258"/>
        </pc:sldMkLst>
        <pc:spChg chg="mod">
          <ac:chgData name="Naman Deep Singh" userId="4d337263244d1f10" providerId="LiveId" clId="{63F6D2B3-29AD-4966-A67C-8902C3370D67}" dt="2024-06-01T17:03:58.657" v="0" actId="20577"/>
          <ac:spMkLst>
            <pc:docMk/>
            <pc:sldMk cId="0" sldId="258"/>
            <ac:spMk id="31" creationId="{00000000-0000-0000-0000-000000000000}"/>
          </ac:spMkLst>
        </pc:spChg>
        <pc:spChg chg="add mod">
          <ac:chgData name="Naman Deep Singh" userId="4d337263244d1f10" providerId="LiveId" clId="{63F6D2B3-29AD-4966-A67C-8902C3370D67}" dt="2024-06-01T17:14:04.789" v="28" actId="20577"/>
          <ac:spMkLst>
            <pc:docMk/>
            <pc:sldMk cId="0" sldId="258"/>
            <ac:spMk id="34" creationId="{CA0DA8C4-70F7-4094-CF07-1882C3DE208A}"/>
          </ac:spMkLst>
        </pc:spChg>
        <pc:grpChg chg="mod">
          <ac:chgData name="Naman Deep Singh" userId="4d337263244d1f10" providerId="LiveId" clId="{63F6D2B3-29AD-4966-A67C-8902C3370D67}" dt="2024-06-01T17:15:49.977" v="30" actId="1035"/>
          <ac:grpSpMkLst>
            <pc:docMk/>
            <pc:sldMk cId="0" sldId="258"/>
            <ac:grpSpMk id="2" creationId="{00000000-0000-0000-0000-000000000000}"/>
          </ac:grpSpMkLst>
        </pc:grpChg>
      </pc:sldChg>
      <pc:sldChg chg="addSp modSp mod">
        <pc:chgData name="Naman Deep Singh" userId="4d337263244d1f10" providerId="LiveId" clId="{63F6D2B3-29AD-4966-A67C-8902C3370D67}" dt="2024-06-01T17:19:59.600" v="37" actId="1036"/>
        <pc:sldMkLst>
          <pc:docMk/>
          <pc:sldMk cId="0" sldId="259"/>
        </pc:sldMkLst>
        <pc:spChg chg="mod">
          <ac:chgData name="Naman Deep Singh" userId="4d337263244d1f10" providerId="LiveId" clId="{63F6D2B3-29AD-4966-A67C-8902C3370D67}" dt="2024-06-01T17:19:59.600" v="37" actId="1036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Naman Deep Singh" userId="4d337263244d1f10" providerId="LiveId" clId="{63F6D2B3-29AD-4966-A67C-8902C3370D67}" dt="2024-06-01T17:19:38.900" v="33" actId="113"/>
          <ac:spMkLst>
            <pc:docMk/>
            <pc:sldMk cId="0" sldId="259"/>
            <ac:spMk id="22" creationId="{B163AE19-57BD-9EFE-7DEE-9EDF083DA4E1}"/>
          </ac:spMkLst>
        </pc:spChg>
      </pc:sldChg>
      <pc:sldChg chg="addSp modSp mod">
        <pc:chgData name="Naman Deep Singh" userId="4d337263244d1f10" providerId="LiveId" clId="{63F6D2B3-29AD-4966-A67C-8902C3370D67}" dt="2024-06-01T17:21:45.407" v="95" actId="1076"/>
        <pc:sldMkLst>
          <pc:docMk/>
          <pc:sldMk cId="0" sldId="260"/>
        </pc:sldMkLst>
        <pc:spChg chg="mod">
          <ac:chgData name="Naman Deep Singh" userId="4d337263244d1f10" providerId="LiveId" clId="{63F6D2B3-29AD-4966-A67C-8902C3370D67}" dt="2024-06-01T17:21:31.472" v="92" actId="1035"/>
          <ac:spMkLst>
            <pc:docMk/>
            <pc:sldMk cId="0" sldId="260"/>
            <ac:spMk id="15" creationId="{00000000-0000-0000-0000-000000000000}"/>
          </ac:spMkLst>
        </pc:spChg>
        <pc:spChg chg="mod">
          <ac:chgData name="Naman Deep Singh" userId="4d337263244d1f10" providerId="LiveId" clId="{63F6D2B3-29AD-4966-A67C-8902C3370D67}" dt="2024-06-01T17:21:45.407" v="95" actId="1076"/>
          <ac:spMkLst>
            <pc:docMk/>
            <pc:sldMk cId="0" sldId="260"/>
            <ac:spMk id="31" creationId="{00000000-0000-0000-0000-000000000000}"/>
          </ac:spMkLst>
        </pc:spChg>
        <pc:spChg chg="add mod">
          <ac:chgData name="Naman Deep Singh" userId="4d337263244d1f10" providerId="LiveId" clId="{63F6D2B3-29AD-4966-A67C-8902C3370D67}" dt="2024-06-01T17:20:18.250" v="39" actId="1076"/>
          <ac:spMkLst>
            <pc:docMk/>
            <pc:sldMk cId="0" sldId="260"/>
            <ac:spMk id="32" creationId="{455C4274-5811-6FCA-CA4A-6BC604F6CEE4}"/>
          </ac:spMkLst>
        </pc:spChg>
        <pc:spChg chg="add mod">
          <ac:chgData name="Naman Deep Singh" userId="4d337263244d1f10" providerId="LiveId" clId="{63F6D2B3-29AD-4966-A67C-8902C3370D67}" dt="2024-06-01T17:20:31.481" v="41" actId="1076"/>
          <ac:spMkLst>
            <pc:docMk/>
            <pc:sldMk cId="0" sldId="260"/>
            <ac:spMk id="33" creationId="{8D6E7D3A-B50F-43CA-15B7-1A6345E749D4}"/>
          </ac:spMkLst>
        </pc:spChg>
        <pc:spChg chg="add mod">
          <ac:chgData name="Naman Deep Singh" userId="4d337263244d1f10" providerId="LiveId" clId="{63F6D2B3-29AD-4966-A67C-8902C3370D67}" dt="2024-06-01T17:21:16.553" v="79" actId="20577"/>
          <ac:spMkLst>
            <pc:docMk/>
            <pc:sldMk cId="0" sldId="260"/>
            <ac:spMk id="34" creationId="{AB2E36D0-2276-D899-B4EB-21014DFB7FCC}"/>
          </ac:spMkLst>
        </pc:spChg>
      </pc:sldChg>
      <pc:sldChg chg="addSp modSp mod">
        <pc:chgData name="Naman Deep Singh" userId="4d337263244d1f10" providerId="LiveId" clId="{63F6D2B3-29AD-4966-A67C-8902C3370D67}" dt="2024-06-03T17:44:06.572" v="170" actId="1076"/>
        <pc:sldMkLst>
          <pc:docMk/>
          <pc:sldMk cId="0" sldId="261"/>
        </pc:sldMkLst>
        <pc:spChg chg="mod">
          <ac:chgData name="Naman Deep Singh" userId="4d337263244d1f10" providerId="LiveId" clId="{63F6D2B3-29AD-4966-A67C-8902C3370D67}" dt="2024-06-03T17:44:06.572" v="170" actId="1076"/>
          <ac:spMkLst>
            <pc:docMk/>
            <pc:sldMk cId="0" sldId="261"/>
            <ac:spMk id="33" creationId="{00000000-0000-0000-0000-000000000000}"/>
          </ac:spMkLst>
        </pc:spChg>
        <pc:spChg chg="add mod">
          <ac:chgData name="Naman Deep Singh" userId="4d337263244d1f10" providerId="LiveId" clId="{63F6D2B3-29AD-4966-A67C-8902C3370D67}" dt="2024-06-01T17:38:28.782" v="107" actId="1036"/>
          <ac:spMkLst>
            <pc:docMk/>
            <pc:sldMk cId="0" sldId="261"/>
            <ac:spMk id="39" creationId="{86D3366E-9FB8-7E51-0252-91680341D688}"/>
          </ac:spMkLst>
        </pc:spChg>
        <pc:spChg chg="add mod">
          <ac:chgData name="Naman Deep Singh" userId="4d337263244d1f10" providerId="LiveId" clId="{63F6D2B3-29AD-4966-A67C-8902C3370D67}" dt="2024-06-01T17:35:04.754" v="98" actId="1076"/>
          <ac:spMkLst>
            <pc:docMk/>
            <pc:sldMk cId="0" sldId="261"/>
            <ac:spMk id="40" creationId="{9D38C364-9FD6-258B-9C4D-FB1750083996}"/>
          </ac:spMkLst>
        </pc:spChg>
        <pc:spChg chg="add mod">
          <ac:chgData name="Naman Deep Singh" userId="4d337263244d1f10" providerId="LiveId" clId="{63F6D2B3-29AD-4966-A67C-8902C3370D67}" dt="2024-06-01T17:35:17.382" v="100" actId="1076"/>
          <ac:spMkLst>
            <pc:docMk/>
            <pc:sldMk cId="0" sldId="261"/>
            <ac:spMk id="41" creationId="{0FF01B99-6C28-CA73-767C-F48976D56B5E}"/>
          </ac:spMkLst>
        </pc:spChg>
        <pc:spChg chg="add mod">
          <ac:chgData name="Naman Deep Singh" userId="4d337263244d1f10" providerId="LiveId" clId="{63F6D2B3-29AD-4966-A67C-8902C3370D67}" dt="2024-06-01T17:35:30.318" v="102" actId="1076"/>
          <ac:spMkLst>
            <pc:docMk/>
            <pc:sldMk cId="0" sldId="261"/>
            <ac:spMk id="42" creationId="{99CBDFA5-FF51-6DBE-0837-AEC8D77AC3F8}"/>
          </ac:spMkLst>
        </pc:spChg>
        <pc:spChg chg="add mod">
          <ac:chgData name="Naman Deep Singh" userId="4d337263244d1f10" providerId="LiveId" clId="{63F6D2B3-29AD-4966-A67C-8902C3370D67}" dt="2024-06-01T17:36:23.459" v="104" actId="1076"/>
          <ac:spMkLst>
            <pc:docMk/>
            <pc:sldMk cId="0" sldId="261"/>
            <ac:spMk id="43" creationId="{5D07E51D-ED3C-AA46-B3E7-292DFF285389}"/>
          </ac:spMkLst>
        </pc:spChg>
      </pc:sldChg>
      <pc:sldChg chg="addSp modSp mod">
        <pc:chgData name="Naman Deep Singh" userId="4d337263244d1f10" providerId="LiveId" clId="{63F6D2B3-29AD-4966-A67C-8902C3370D67}" dt="2024-06-03T17:44:25.282" v="172" actId="1076"/>
        <pc:sldMkLst>
          <pc:docMk/>
          <pc:sldMk cId="0" sldId="262"/>
        </pc:sldMkLst>
        <pc:spChg chg="add mod">
          <ac:chgData name="Naman Deep Singh" userId="4d337263244d1f10" providerId="LiveId" clId="{63F6D2B3-29AD-4966-A67C-8902C3370D67}" dt="2024-06-03T17:44:20.122" v="171" actId="1076"/>
          <ac:spMkLst>
            <pc:docMk/>
            <pc:sldMk cId="0" sldId="262"/>
            <ac:spMk id="14" creationId="{A3F7D170-6143-8FD0-FE3F-F0185412C27B}"/>
          </ac:spMkLst>
        </pc:spChg>
        <pc:spChg chg="add mod">
          <ac:chgData name="Naman Deep Singh" userId="4d337263244d1f10" providerId="LiveId" clId="{63F6D2B3-29AD-4966-A67C-8902C3370D67}" dt="2024-06-03T17:00:22.044" v="116" actId="1076"/>
          <ac:spMkLst>
            <pc:docMk/>
            <pc:sldMk cId="0" sldId="262"/>
            <ac:spMk id="15" creationId="{886A0326-A304-3C84-9919-FC5C4BF589D7}"/>
          </ac:spMkLst>
        </pc:spChg>
        <pc:spChg chg="add mod">
          <ac:chgData name="Naman Deep Singh" userId="4d337263244d1f10" providerId="LiveId" clId="{63F6D2B3-29AD-4966-A67C-8902C3370D67}" dt="2024-06-03T17:00:33.523" v="119" actId="113"/>
          <ac:spMkLst>
            <pc:docMk/>
            <pc:sldMk cId="0" sldId="262"/>
            <ac:spMk id="16" creationId="{4C585097-ED88-5D35-62A8-855AC0704295}"/>
          </ac:spMkLst>
        </pc:spChg>
        <pc:spChg chg="add mod">
          <ac:chgData name="Naman Deep Singh" userId="4d337263244d1f10" providerId="LiveId" clId="{63F6D2B3-29AD-4966-A67C-8902C3370D67}" dt="2024-06-03T17:44:25.282" v="172" actId="1076"/>
          <ac:spMkLst>
            <pc:docMk/>
            <pc:sldMk cId="0" sldId="262"/>
            <ac:spMk id="17" creationId="{A457272E-4B68-E71C-0AB2-078784A64C14}"/>
          </ac:spMkLst>
        </pc:spChg>
        <pc:spChg chg="add mod">
          <ac:chgData name="Naman Deep Singh" userId="4d337263244d1f10" providerId="LiveId" clId="{63F6D2B3-29AD-4966-A67C-8902C3370D67}" dt="2024-06-03T17:01:11.064" v="126" actId="1076"/>
          <ac:spMkLst>
            <pc:docMk/>
            <pc:sldMk cId="0" sldId="262"/>
            <ac:spMk id="18" creationId="{023413A3-5E5D-464D-A164-F324E8463A2B}"/>
          </ac:spMkLst>
        </pc:spChg>
        <pc:spChg chg="add mod">
          <ac:chgData name="Naman Deep Singh" userId="4d337263244d1f10" providerId="LiveId" clId="{63F6D2B3-29AD-4966-A67C-8902C3370D67}" dt="2024-06-03T17:01:48.684" v="140" actId="1076"/>
          <ac:spMkLst>
            <pc:docMk/>
            <pc:sldMk cId="0" sldId="262"/>
            <ac:spMk id="19" creationId="{2D09AF9A-57FA-B208-C218-C196368EF08B}"/>
          </ac:spMkLst>
        </pc:spChg>
        <pc:picChg chg="mod">
          <ac:chgData name="Naman Deep Singh" userId="4d337263244d1f10" providerId="LiveId" clId="{63F6D2B3-29AD-4966-A67C-8902C3370D67}" dt="2024-06-03T16:59:00.263" v="108" actId="1076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Naman Deep Singh" userId="4d337263244d1f10" providerId="LiveId" clId="{63F6D2B3-29AD-4966-A67C-8902C3370D67}" dt="2024-06-03T17:02:00.373" v="142" actId="1076"/>
          <ac:picMkLst>
            <pc:docMk/>
            <pc:sldMk cId="0" sldId="262"/>
            <ac:picMk id="12" creationId="{00000000-0000-0000-0000-000000000000}"/>
          </ac:picMkLst>
        </pc:picChg>
        <pc:picChg chg="mod">
          <ac:chgData name="Naman Deep Singh" userId="4d337263244d1f10" providerId="LiveId" clId="{63F6D2B3-29AD-4966-A67C-8902C3370D67}" dt="2024-06-03T17:01:57.652" v="141" actId="1076"/>
          <ac:picMkLst>
            <pc:docMk/>
            <pc:sldMk cId="0" sldId="262"/>
            <ac:picMk id="13" creationId="{00000000-0000-0000-0000-000000000000}"/>
          </ac:picMkLst>
        </pc:picChg>
      </pc:sldChg>
      <pc:sldChg chg="addSp modSp mod">
        <pc:chgData name="Naman Deep Singh" userId="4d337263244d1f10" providerId="LiveId" clId="{63F6D2B3-29AD-4966-A67C-8902C3370D67}" dt="2024-06-03T17:46:03.512" v="215" actId="14100"/>
        <pc:sldMkLst>
          <pc:docMk/>
          <pc:sldMk cId="0" sldId="263"/>
        </pc:sldMkLst>
        <pc:graphicFrameChg chg="add mod">
          <ac:chgData name="Naman Deep Singh" userId="4d337263244d1f10" providerId="LiveId" clId="{63F6D2B3-29AD-4966-A67C-8902C3370D67}" dt="2024-06-03T17:46:03.512" v="215" actId="14100"/>
          <ac:graphicFrameMkLst>
            <pc:docMk/>
            <pc:sldMk cId="0" sldId="263"/>
            <ac:graphicFrameMk id="27" creationId="{9CB11755-495C-438A-94B8-CE71A2C15DEE}"/>
          </ac:graphicFrameMkLst>
        </pc:graphicFrameChg>
        <pc:graphicFrameChg chg="add mod">
          <ac:chgData name="Naman Deep Singh" userId="4d337263244d1f10" providerId="LiveId" clId="{63F6D2B3-29AD-4966-A67C-8902C3370D67}" dt="2024-06-03T17:44:51.532" v="185" actId="403"/>
          <ac:graphicFrameMkLst>
            <pc:docMk/>
            <pc:sldMk cId="0" sldId="263"/>
            <ac:graphicFrameMk id="28" creationId="{B12FCAE3-3A9E-5773-886C-2DE9776F3FE0}"/>
          </ac:graphicFrameMkLst>
        </pc:graphicFrameChg>
      </pc:sldChg>
      <pc:sldChg chg="addSp modSp mod">
        <pc:chgData name="Naman Deep Singh" userId="4d337263244d1f10" providerId="LiveId" clId="{63F6D2B3-29AD-4966-A67C-8902C3370D67}" dt="2024-06-03T17:46:36.722" v="227" actId="14100"/>
        <pc:sldMkLst>
          <pc:docMk/>
          <pc:sldMk cId="0" sldId="265"/>
        </pc:sldMkLst>
        <pc:spChg chg="add mod">
          <ac:chgData name="Naman Deep Singh" userId="4d337263244d1f10" providerId="LiveId" clId="{63F6D2B3-29AD-4966-A67C-8902C3370D67}" dt="2024-06-03T17:46:36.722" v="227" actId="14100"/>
          <ac:spMkLst>
            <pc:docMk/>
            <pc:sldMk cId="0" sldId="265"/>
            <ac:spMk id="17" creationId="{20EC9A86-32D5-B2D6-7972-8AEE4100A9B7}"/>
          </ac:spMkLst>
        </pc:spChg>
      </pc:sldChg>
      <pc:sldChg chg="addSp modSp mod">
        <pc:chgData name="Naman Deep Singh" userId="4d337263244d1f10" providerId="LiveId" clId="{63F6D2B3-29AD-4966-A67C-8902C3370D67}" dt="2024-06-03T17:46:19.522" v="224" actId="403"/>
        <pc:sldMkLst>
          <pc:docMk/>
          <pc:sldMk cId="2453851658" sldId="267"/>
        </pc:sldMkLst>
        <pc:graphicFrameChg chg="add mod">
          <ac:chgData name="Naman Deep Singh" userId="4d337263244d1f10" providerId="LiveId" clId="{63F6D2B3-29AD-4966-A67C-8902C3370D67}" dt="2024-06-03T17:46:19.522" v="224" actId="403"/>
          <ac:graphicFrameMkLst>
            <pc:docMk/>
            <pc:sldMk cId="2453851658" sldId="267"/>
            <ac:graphicFrameMk id="27" creationId="{E5DE70EE-6548-03DF-760E-7973B1AC19D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an%20Deep%20Singh\AppData\Roaming\Microsoft\Excel\Task%203_Final%20Content%20Data%20se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an%20Deep%20Singh\AppData\Roaming\Microsoft\Excel\Task%203_Final%20Content%20Data%20set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man%20Deep%20Singh\AppData\Roaming\Microsoft\Excel\Task%203_Final%20Content%20Data%20set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Top 5 categories (count)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50800176526607"/>
          <c:y val="9.0548539098038242E-2"/>
          <c:w val="0.85279511760212445"/>
          <c:h val="0.834918063160550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Category!$B$1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Category!$A$2:$A$6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Category!$B$2:$B$6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8-4AD2-A2A3-01118117BB1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48113487"/>
        <c:axId val="1548113967"/>
      </c:barChart>
      <c:catAx>
        <c:axId val="1548113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113967"/>
        <c:crosses val="autoZero"/>
        <c:auto val="1"/>
        <c:lblAlgn val="ctr"/>
        <c:lblOffset val="100"/>
        <c:noMultiLvlLbl val="0"/>
      </c:catAx>
      <c:valAx>
        <c:axId val="154811396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113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Monthwise Usage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3877333041703122"/>
          <c:w val="0.93888888888888888"/>
          <c:h val="0.7538272820064158"/>
        </c:manualLayout>
      </c:layout>
      <c:lineChart>
        <c:grouping val="standard"/>
        <c:varyColors val="0"/>
        <c:ser>
          <c:idx val="0"/>
          <c:order val="0"/>
          <c:tx>
            <c:strRef>
              <c:f>'Task 3_Final Content Data set'!$P$1</c:f>
              <c:strCache>
                <c:ptCount val="1"/>
                <c:pt idx="0">
                  <c:v>Month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3_Final Content Data set'!$P$2:$P$13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F6-4233-AEB1-5A4D917A5AB8}"/>
            </c:ext>
          </c:extLst>
        </c:ser>
        <c:ser>
          <c:idx val="1"/>
          <c:order val="1"/>
          <c:tx>
            <c:strRef>
              <c:f>'Task 3_Final Content Data set'!$Q$1</c:f>
              <c:strCache>
                <c:ptCount val="1"/>
                <c:pt idx="0">
                  <c:v>Count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1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'Task 3_Final Content Data set'!$Q$2:$Q$13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F6-4233-AEB1-5A4D917A5A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2682799"/>
        <c:axId val="932684239"/>
      </c:lineChart>
      <c:catAx>
        <c:axId val="9326827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684239"/>
        <c:crossesAt val="0"/>
        <c:auto val="1"/>
        <c:lblAlgn val="ctr"/>
        <c:lblOffset val="100"/>
        <c:noMultiLvlLbl val="0"/>
      </c:catAx>
      <c:valAx>
        <c:axId val="932684239"/>
        <c:scaling>
          <c:orientation val="minMax"/>
          <c:max val="2150"/>
          <c:min val="190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32682799"/>
        <c:crosses val="autoZero"/>
        <c:crossBetween val="between"/>
        <c:min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Content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Sheet2!$H$1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231-47C6-8E61-D6EA7866B1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231-47C6-8E61-D6EA7866B1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231-47C6-8E61-D6EA7866B1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231-47C6-8E61-D6EA7866B14D}"/>
              </c:ext>
            </c:extLst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31-47C6-8E61-D6EA7866B14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ill Sans MT" panose="020B0502020104020203" pitchFamily="34" charset="0"/>
              </a:rPr>
              <a:t>Social 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ill Sans MT" panose="020B050202010402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2">
            <a:extLst>
              <a:ext uri="{FF2B5EF4-FFF2-40B4-BE49-F238E27FC236}">
                <a16:creationId xmlns:a16="http://schemas.microsoft.com/office/drawing/2014/main" id="{20EC9A86-32D5-B2D6-7972-8AEE4100A9B7}"/>
              </a:ext>
            </a:extLst>
          </p:cNvPr>
          <p:cNvSpPr txBox="1"/>
          <p:nvPr/>
        </p:nvSpPr>
        <p:spPr>
          <a:xfrm>
            <a:off x="10972801" y="1369501"/>
            <a:ext cx="6701984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b="1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1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1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b="1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b="1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b="1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6477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0DA8C4-70F7-4094-CF07-1882C3DE208A}"/>
              </a:ext>
            </a:extLst>
          </p:cNvPr>
          <p:cNvSpPr txBox="1"/>
          <p:nvPr/>
        </p:nvSpPr>
        <p:spPr>
          <a:xfrm>
            <a:off x="8499198" y="2880424"/>
            <a:ext cx="69913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Social Buzz is a fast growing technology unicorn that need to adapt quickly to it’s global scale. 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Accenture Focus Areas: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Audit of Big Data Practices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IPO Recommendations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Identify Top 5 Content Categories</a:t>
            </a:r>
            <a:endParaRPr lang="en-IN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3AE19-57BD-9EFE-7DEE-9EDF083DA4E1}"/>
              </a:ext>
            </a:extLst>
          </p:cNvPr>
          <p:cNvSpPr txBox="1"/>
          <p:nvPr/>
        </p:nvSpPr>
        <p:spPr>
          <a:xfrm>
            <a:off x="1988383" y="4724869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04799" y="1866900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16501" y="3861373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5C4274-5811-6FCA-CA4A-6BC604F6CEE4}"/>
              </a:ext>
            </a:extLst>
          </p:cNvPr>
          <p:cNvSpPr txBox="1"/>
          <p:nvPr/>
        </p:nvSpPr>
        <p:spPr>
          <a:xfrm>
            <a:off x="13981007" y="163534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6E7D3A-B50F-43CA-15B7-1A6345E749D4}"/>
              </a:ext>
            </a:extLst>
          </p:cNvPr>
          <p:cNvSpPr txBox="1"/>
          <p:nvPr/>
        </p:nvSpPr>
        <p:spPr>
          <a:xfrm>
            <a:off x="13981007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2E36D0-2276-D899-B4EB-21014DFB7FCC}"/>
              </a:ext>
            </a:extLst>
          </p:cNvPr>
          <p:cNvSpPr txBox="1"/>
          <p:nvPr/>
        </p:nvSpPr>
        <p:spPr>
          <a:xfrm>
            <a:off x="13981007" y="7537776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Naman Deep Singh</a:t>
            </a:r>
          </a:p>
          <a:p>
            <a:r>
              <a:rPr lang="en-US" sz="28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487830" y="880394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D3366E-9FB8-7E51-0252-91680341D688}"/>
              </a:ext>
            </a:extLst>
          </p:cNvPr>
          <p:cNvSpPr txBox="1"/>
          <p:nvPr/>
        </p:nvSpPr>
        <p:spPr>
          <a:xfrm>
            <a:off x="4095793" y="1449169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8C364-9FD6-258B-9C4D-FB1750083996}"/>
              </a:ext>
            </a:extLst>
          </p:cNvPr>
          <p:cNvSpPr txBox="1"/>
          <p:nvPr/>
        </p:nvSpPr>
        <p:spPr>
          <a:xfrm>
            <a:off x="6089262" y="302741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F01B99-6C28-CA73-767C-F48976D56B5E}"/>
              </a:ext>
            </a:extLst>
          </p:cNvPr>
          <p:cNvSpPr txBox="1"/>
          <p:nvPr/>
        </p:nvSpPr>
        <p:spPr>
          <a:xfrm>
            <a:off x="7891585" y="4609546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CBDFA5-FF51-6DBE-0837-AEC8D77AC3F8}"/>
              </a:ext>
            </a:extLst>
          </p:cNvPr>
          <p:cNvSpPr txBox="1"/>
          <p:nvPr/>
        </p:nvSpPr>
        <p:spPr>
          <a:xfrm>
            <a:off x="9807346" y="6330176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7E51D-ED3C-AA46-B3E7-292DFF285389}"/>
              </a:ext>
            </a:extLst>
          </p:cNvPr>
          <p:cNvSpPr txBox="1"/>
          <p:nvPr/>
        </p:nvSpPr>
        <p:spPr>
          <a:xfrm>
            <a:off x="11464986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81200" y="6504554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464808" y="647944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86180" y="6504554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F7D170-6143-8FD0-FE3F-F0185412C27B}"/>
              </a:ext>
            </a:extLst>
          </p:cNvPr>
          <p:cNvSpPr txBox="1"/>
          <p:nvPr/>
        </p:nvSpPr>
        <p:spPr>
          <a:xfrm>
            <a:off x="1021866" y="29976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</a:rPr>
              <a:t>16</a:t>
            </a:r>
            <a:endParaRPr 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A0326-A304-3C84-9919-FC5C4BF589D7}"/>
              </a:ext>
            </a:extLst>
          </p:cNvPr>
          <p:cNvSpPr txBox="1"/>
          <p:nvPr/>
        </p:nvSpPr>
        <p:spPr>
          <a:xfrm>
            <a:off x="6243692" y="29976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</a:rPr>
              <a:t>Animal</a:t>
            </a:r>
            <a:endParaRPr lang="en-US" sz="4000" b="1" dirty="0">
              <a:solidFill>
                <a:srgbClr val="A1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85097-ED88-5D35-62A8-855AC0704295}"/>
              </a:ext>
            </a:extLst>
          </p:cNvPr>
          <p:cNvSpPr txBox="1"/>
          <p:nvPr/>
        </p:nvSpPr>
        <p:spPr>
          <a:xfrm>
            <a:off x="11658145" y="29976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</a:rPr>
              <a:t>May</a:t>
            </a:r>
            <a:endParaRPr lang="en-US" sz="4000" b="1" dirty="0">
              <a:solidFill>
                <a:srgbClr val="A1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7272E-4B68-E71C-0AB2-078784A64C14}"/>
              </a:ext>
            </a:extLst>
          </p:cNvPr>
          <p:cNvSpPr txBox="1"/>
          <p:nvPr/>
        </p:nvSpPr>
        <p:spPr>
          <a:xfrm>
            <a:off x="952709" y="4396286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413A3-5E5D-464D-A164-F324E8463A2B}"/>
              </a:ext>
            </a:extLst>
          </p:cNvPr>
          <p:cNvSpPr txBox="1"/>
          <p:nvPr/>
        </p:nvSpPr>
        <p:spPr>
          <a:xfrm>
            <a:off x="6243692" y="4567276"/>
            <a:ext cx="54144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Most Favorite Category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9AF9A-57FA-B208-C218-C196368EF08B}"/>
              </a:ext>
            </a:extLst>
          </p:cNvPr>
          <p:cNvSpPr txBox="1"/>
          <p:nvPr/>
        </p:nvSpPr>
        <p:spPr>
          <a:xfrm>
            <a:off x="11149556" y="4567275"/>
            <a:ext cx="6319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CB11755-495C-438A-94B8-CE71A2C15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341382"/>
              </p:ext>
            </p:extLst>
          </p:nvPr>
        </p:nvGraphicFramePr>
        <p:xfrm>
          <a:off x="152400" y="1886146"/>
          <a:ext cx="8686801" cy="6595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12FCAE3-3A9E-5773-886C-2DE9776F3F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069230"/>
              </p:ext>
            </p:extLst>
          </p:nvPr>
        </p:nvGraphicFramePr>
        <p:xfrm>
          <a:off x="9050333" y="1886146"/>
          <a:ext cx="8859193" cy="6595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5DE70EE-6548-03DF-760E-7973B1AC19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187541"/>
              </p:ext>
            </p:extLst>
          </p:nvPr>
        </p:nvGraphicFramePr>
        <p:xfrm>
          <a:off x="3401161" y="1328601"/>
          <a:ext cx="12675912" cy="7439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304</Words>
  <Application>Microsoft Office PowerPoint</Application>
  <PresentationFormat>Custom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Poppins</vt:lpstr>
      <vt:lpstr>Wingdings</vt:lpstr>
      <vt:lpstr>Graphik Regular</vt:lpstr>
      <vt:lpstr>Arial</vt:lpstr>
      <vt:lpstr>Calibri</vt:lpstr>
      <vt:lpstr>Gill Sans MT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Naman Deep Singh</cp:lastModifiedBy>
  <cp:revision>9</cp:revision>
  <dcterms:created xsi:type="dcterms:W3CDTF">2006-08-16T00:00:00Z</dcterms:created>
  <dcterms:modified xsi:type="dcterms:W3CDTF">2024-06-03T17:46:43Z</dcterms:modified>
  <dc:identifier>DAEhDyfaYKE</dc:identifier>
</cp:coreProperties>
</file>