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3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1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8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9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5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0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7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7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2AF878-AFE0-48BC-B39B-BD8970528B8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8D67D7-95E4-4E35-AF23-C2582E1A5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3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0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2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033945-0CDF-72EE-F02B-9DBC0F661D95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UX/UI DESIGNING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6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6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8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DF5FCC-6D1B-0886-CBBE-60EA3B0FB1E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6DF1-E983-0BEA-197F-D7BF024F1D1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Garage Application Design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A963B-8BE5-FCC3-6357-3F57080E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FRAMES</a:t>
            </a:r>
            <a:br>
              <a:rPr lang="en-US" sz="4800" dirty="0">
                <a:solidFill>
                  <a:srgbClr val="262626"/>
                </a:solidFill>
              </a:rPr>
            </a:br>
            <a:endParaRPr lang="en-US" sz="4800" dirty="0">
              <a:solidFill>
                <a:srgbClr val="262626"/>
              </a:solidFill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8AEB6E15-16C8-D241-220C-A63B594DD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50" y="982131"/>
            <a:ext cx="5206101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9278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A963B-8BE5-FCC3-6357-3F57080E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CONNECTIONS</a:t>
            </a:r>
            <a:br>
              <a:rPr lang="en-US" sz="4100">
                <a:solidFill>
                  <a:srgbClr val="262626"/>
                </a:solidFill>
              </a:rPr>
            </a:br>
            <a:endParaRPr lang="en-US" sz="4100">
              <a:solidFill>
                <a:srgbClr val="262626"/>
              </a:solidFill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12F7EA3-C127-89FF-FDCF-DE6E984CA3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193354"/>
            <a:ext cx="5469466" cy="447128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156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A963B-8BE5-FCC3-6357-3F57080E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FRAME NAME</a:t>
            </a:r>
            <a:br>
              <a:rPr lang="en-US" sz="4800">
                <a:solidFill>
                  <a:srgbClr val="262626"/>
                </a:solidFill>
              </a:rPr>
            </a:br>
            <a:endParaRPr lang="en-US" sz="4800">
              <a:solidFill>
                <a:srgbClr val="262626"/>
              </a:solidFill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BB5391-84F1-46C4-B87B-97ACBAB7E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01" y="982131"/>
            <a:ext cx="1639400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439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0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2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114C0-FAD5-30E0-8540-7A1F8C8B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LINK OF PROJECT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2AAE82-7B80-7EED-9A8D-94C6739EAC04}"/>
              </a:ext>
            </a:extLst>
          </p:cNvPr>
          <p:cNvSpPr txBox="1"/>
          <p:nvPr/>
        </p:nvSpPr>
        <p:spPr>
          <a:xfrm>
            <a:off x="2790825" y="4019550"/>
            <a:ext cx="681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https://www.figma.com/file/UmMwpqziZt1GbiZ9q8hbf4/Garage_App?node-id=0%3A1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38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PowerPoint Presentation</vt:lpstr>
      <vt:lpstr>Project Name</vt:lpstr>
      <vt:lpstr>FRAMES </vt:lpstr>
      <vt:lpstr>CONNECTIONS </vt:lpstr>
      <vt:lpstr>FRAME NAME </vt:lpstr>
      <vt:lpstr>LINK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</dc:creator>
  <cp:lastModifiedBy>Naman</cp:lastModifiedBy>
  <cp:revision>1</cp:revision>
  <dcterms:created xsi:type="dcterms:W3CDTF">2022-06-12T09:23:40Z</dcterms:created>
  <dcterms:modified xsi:type="dcterms:W3CDTF">2022-06-12T09:38:34Z</dcterms:modified>
</cp:coreProperties>
</file>