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62" userDrawn="1">
          <p15:clr>
            <a:srgbClr val="A4A3A4"/>
          </p15:clr>
        </p15:guide>
        <p15:guide id="2" orient="horz" pos="2074" userDrawn="1">
          <p15:clr>
            <a:srgbClr val="A4A3A4"/>
          </p15:clr>
        </p15:guide>
        <p15:guide id="3" orient="horz" pos="17280" userDrawn="1">
          <p15:clr>
            <a:srgbClr val="A4A3A4"/>
          </p15:clr>
        </p15:guide>
        <p15:guide id="4" orient="horz" pos="10368" userDrawn="1">
          <p15:clr>
            <a:srgbClr val="A4A3A4"/>
          </p15:clr>
        </p15:guide>
        <p15:guide id="5" pos="25574" userDrawn="1">
          <p15:clr>
            <a:srgbClr val="A4A3A4"/>
          </p15:clr>
        </p15:guide>
        <p15:guide id="6" pos="13824" userDrawn="1">
          <p15:clr>
            <a:srgbClr val="A4A3A4"/>
          </p15:clr>
        </p15:guide>
        <p15:guide id="7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1B34"/>
    <a:srgbClr val="141313"/>
    <a:srgbClr val="008EC8"/>
    <a:srgbClr val="AFC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0" autoAdjust="0"/>
    <p:restoredTop sz="94694"/>
  </p:normalViewPr>
  <p:slideViewPr>
    <p:cSldViewPr snapToGrid="0" snapToObjects="1" showGuides="1">
      <p:cViewPr varScale="1">
        <p:scale>
          <a:sx n="23" d="100"/>
          <a:sy n="23" d="100"/>
        </p:scale>
        <p:origin x="696" y="42"/>
      </p:cViewPr>
      <p:guideLst>
        <p:guide orient="horz" pos="18662"/>
        <p:guide orient="horz" pos="2074"/>
        <p:guide orient="horz" pos="17280"/>
        <p:guide orient="horz" pos="10368"/>
        <p:guide pos="25574"/>
        <p:guide pos="13824"/>
        <p:guide pos="20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C81C5-AE7A-1044-93C2-6BFF0DD7BC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EB44-35E4-0D4D-B375-5AD65073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8FA7-5BDC-BF4F-AE27-E2122A3D7D4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D953D-192A-4F4A-A51F-DC3C7E5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9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Start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8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E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"/>
            <a:ext cx="43891200" cy="32918400"/>
          </a:xfrm>
          <a:prstGeom prst="rect">
            <a:avLst/>
          </a:prstGeom>
          <a:solidFill>
            <a:srgbClr val="001B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72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F6D44-1D78-D84A-8FFD-F8B914FB69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62400" y="29050483"/>
            <a:ext cx="1828800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dt="0"/>
  <p:txStyles>
    <p:titleStyle>
      <a:lvl1pPr algn="ctr" defTabSz="219456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075849"/>
            <a:ext cx="37307520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spc="480" dirty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PROJECT TITLE</a:t>
            </a:r>
          </a:p>
          <a:p>
            <a:r>
              <a:rPr lang="en-US" sz="48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Presenter Names, Program</a:t>
            </a:r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74ED56EB-DD8C-7D6F-213E-6B8F1D33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421600"/>
            <a:ext cx="9829800" cy="1150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ENCLOSURE DESIGN</a:t>
            </a:r>
          </a:p>
          <a:p>
            <a:endParaRPr lang="en-US" sz="2800" dirty="0">
              <a:latin typeface="ITC Franklin Gothic Std Bk Cd"/>
            </a:endParaRPr>
          </a:p>
          <a:p>
            <a:r>
              <a:rPr lang="en-US" sz="2800" dirty="0">
                <a:latin typeface="ITC Franklin Gothic Std Bk Cd"/>
              </a:rPr>
              <a:t>From Report.</a:t>
            </a: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0C6E7F35-DE82-E726-7376-BF9F95DB8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23360"/>
            <a:ext cx="9829800" cy="156362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INTRODUCTION</a:t>
            </a:r>
          </a:p>
          <a:p>
            <a:endParaRPr lang="en-US" sz="2800" dirty="0">
              <a:latin typeface="ITC Franklin Gothic Std Bk Cd"/>
            </a:endParaRPr>
          </a:p>
          <a:p>
            <a:r>
              <a:rPr lang="en-US" sz="2800" dirty="0">
                <a:latin typeface="ITC Franklin Gothic Std Bk Cd"/>
              </a:rPr>
              <a:t>From Proposal.</a:t>
            </a: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D0C2F6-AF47-8BFD-1BE6-50AB56D7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00" y="4023360"/>
            <a:ext cx="9829800" cy="279044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CIRCUIT BOARD METHOD</a:t>
            </a:r>
          </a:p>
          <a:p>
            <a:endParaRPr lang="en-US" sz="2800" dirty="0">
              <a:latin typeface="ITC Franklin Gothic Std Bk Cd"/>
            </a:endParaRPr>
          </a:p>
          <a:p>
            <a:r>
              <a:rPr lang="en-US" sz="2800" dirty="0">
                <a:latin typeface="ITC Franklin Gothic Std Bk Cd"/>
              </a:rPr>
              <a:t>From Hardware Reports.</a:t>
            </a: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586DCEA4-8DE4-3C41-D436-4509D056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6600" y="4023360"/>
            <a:ext cx="9829800" cy="279044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MOBILE APP RESULTS</a:t>
            </a:r>
          </a:p>
          <a:p>
            <a:endParaRPr lang="en-US" sz="2800" dirty="0">
              <a:latin typeface="ITC Franklin Gothic Std Bk Cd"/>
            </a:endParaRPr>
          </a:p>
          <a:p>
            <a:r>
              <a:rPr lang="en-US" sz="2800" dirty="0">
                <a:latin typeface="ITC Franklin Gothic Std Bk Cd"/>
              </a:rPr>
              <a:t>From Mobile </a:t>
            </a:r>
            <a:r>
              <a:rPr lang="en-US" sz="2800">
                <a:latin typeface="ITC Franklin Gothic Std Bk Cd"/>
              </a:rPr>
              <a:t>Deliverables.</a:t>
            </a: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8" name="Rectangle 52">
            <a:extLst>
              <a:ext uri="{FF2B5EF4-FFF2-40B4-BE49-F238E27FC236}">
                <a16:creationId xmlns:a16="http://schemas.microsoft.com/office/drawing/2014/main" id="{B31CE83F-9BD7-6C1D-A8D6-C807F5A8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00" y="4023360"/>
            <a:ext cx="9829800" cy="121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DATABASE</a:t>
            </a:r>
          </a:p>
          <a:p>
            <a:endParaRPr lang="en-US" sz="2800" dirty="0">
              <a:latin typeface="ITC Franklin Gothic Std Bk Cd"/>
            </a:endParaRPr>
          </a:p>
          <a:p>
            <a:r>
              <a:rPr lang="en-US" sz="2800" dirty="0">
                <a:latin typeface="ITC Franklin Gothic Std Bk Cd"/>
              </a:rPr>
              <a:t>This poster is 48</a:t>
            </a:r>
            <a:r>
              <a:rPr lang="ja-JP" altLang="en-US" sz="2800" dirty="0">
                <a:latin typeface="ITC Franklin Gothic Std Bk Cd"/>
              </a:rPr>
              <a:t>”</a:t>
            </a:r>
            <a:r>
              <a:rPr lang="en-US" altLang="ja-JP" sz="2800" dirty="0">
                <a:latin typeface="ITC Franklin Gothic Std Bk Cd"/>
              </a:rPr>
              <a:t> x 36</a:t>
            </a:r>
            <a:r>
              <a:rPr lang="ja-JP" altLang="en-US" sz="2800" dirty="0">
                <a:latin typeface="ITC Franklin Gothic Std Bk Cd"/>
              </a:rPr>
              <a:t>”</a:t>
            </a: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165BC3CD-5A24-3DA5-89C3-D5FDD9185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113" y="17069990"/>
            <a:ext cx="9829800" cy="72378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TESTING</a:t>
            </a:r>
          </a:p>
          <a:p>
            <a:endParaRPr lang="en-US" sz="2800" dirty="0">
              <a:latin typeface="ITC Franklin Gothic Std Bk Cd"/>
            </a:endParaRPr>
          </a:p>
          <a:p>
            <a:r>
              <a:rPr lang="en-US" sz="2800" dirty="0">
                <a:latin typeface="ITC Franklin Gothic Std Bk Cd"/>
              </a:rPr>
              <a:t>This poster is 48</a:t>
            </a:r>
            <a:r>
              <a:rPr lang="ja-JP" altLang="en-US" sz="2800" dirty="0">
                <a:latin typeface="ITC Franklin Gothic Std Bk Cd"/>
              </a:rPr>
              <a:t>”</a:t>
            </a:r>
            <a:r>
              <a:rPr lang="en-US" altLang="ja-JP" sz="2800" dirty="0">
                <a:latin typeface="ITC Franklin Gothic Std Bk Cd"/>
              </a:rPr>
              <a:t> x 36</a:t>
            </a:r>
            <a:r>
              <a:rPr lang="ja-JP" altLang="en-US" sz="2800" dirty="0">
                <a:latin typeface="ITC Franklin Gothic Std Bk Cd"/>
              </a:rPr>
              <a:t>”</a:t>
            </a: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E9447-63F9-9A34-033F-C4F35B2703E2}"/>
              </a:ext>
            </a:extLst>
          </p:cNvPr>
          <p:cNvSpPr txBox="1"/>
          <p:nvPr/>
        </p:nvSpPr>
        <p:spPr>
          <a:xfrm>
            <a:off x="32918400" y="25162430"/>
            <a:ext cx="9815513" cy="4430879"/>
          </a:xfrm>
          <a:prstGeom prst="rect">
            <a:avLst/>
          </a:prstGeom>
          <a:noFill/>
        </p:spPr>
        <p:txBody>
          <a:bodyPr wrap="square" lIns="356616" tIns="356616" rIns="356616" bIns="356616" rtlCol="0">
            <a:noAutofit/>
          </a:bodyPr>
          <a:lstStyle/>
          <a:p>
            <a:r>
              <a:rPr lang="en-US" sz="4000" spc="480" dirty="0">
                <a:solidFill>
                  <a:schemeClr val="bg1"/>
                </a:solidFill>
                <a:latin typeface="ITC Franklin Gothic Std Bk Cd" panose="020B0506030503020204" pitchFamily="34" charset="0"/>
                <a:cs typeface="ITC Franklin Gothic Std Dm Cd"/>
              </a:rPr>
              <a:t>ACKNOWLEDGEMENTS</a:t>
            </a:r>
          </a:p>
          <a:p>
            <a:endParaRPr lang="en-US" sz="2800" dirty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  <a:p>
            <a:r>
              <a:rPr lang="en-US" sz="28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Professors, etc.</a:t>
            </a:r>
          </a:p>
        </p:txBody>
      </p:sp>
    </p:spTree>
    <p:extLst>
      <p:ext uri="{BB962C8B-B14F-4D97-AF65-F5344CB8AC3E}">
        <p14:creationId xmlns:p14="http://schemas.microsoft.com/office/powerpoint/2010/main" val="2081111184"/>
      </p:ext>
    </p:extLst>
  </p:cSld>
  <p:clrMapOvr>
    <a:masterClrMapping/>
  </p:clrMapOvr>
</p:sld>
</file>

<file path=ppt/theme/theme1.xml><?xml version="1.0" encoding="utf-8"?>
<a:theme xmlns:a="http://schemas.openxmlformats.org/drawingml/2006/main" name="Humber Section Star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56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ITC Franklin Gothic Std Bk Cd</vt:lpstr>
      <vt:lpstr>ITC Franklin Gothic Std Dm Cd</vt:lpstr>
      <vt:lpstr>Humber Section Start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SOS Incorporated</dc:creator>
  <cp:lastModifiedBy>Kristian Medri</cp:lastModifiedBy>
  <cp:revision>56</cp:revision>
  <dcterms:created xsi:type="dcterms:W3CDTF">2013-11-05T15:35:21Z</dcterms:created>
  <dcterms:modified xsi:type="dcterms:W3CDTF">2023-03-06T17:34:50Z</dcterms:modified>
</cp:coreProperties>
</file>