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362ED-90CF-4255-919D-335DCB0F236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26F704-140B-40C9-AF0E-791F80F208DF}">
      <dgm:prSet/>
      <dgm:spPr/>
      <dgm:t>
        <a:bodyPr/>
        <a:lstStyle/>
        <a:p>
          <a:r>
            <a:rPr lang="en-US" b="1" dirty="0"/>
            <a:t>Scrum Team:</a:t>
          </a:r>
          <a:endParaRPr lang="en-US" dirty="0"/>
        </a:p>
      </dgm:t>
    </dgm:pt>
    <dgm:pt modelId="{C84B6190-4130-45CE-AA43-D79698CCC76B}" type="parTrans" cxnId="{F0C8D2C9-2502-4288-9144-1BB53411C09E}">
      <dgm:prSet/>
      <dgm:spPr/>
      <dgm:t>
        <a:bodyPr/>
        <a:lstStyle/>
        <a:p>
          <a:endParaRPr lang="en-US"/>
        </a:p>
      </dgm:t>
    </dgm:pt>
    <dgm:pt modelId="{059FAB06-FC2E-4EB6-B395-A477A442FFE6}" type="sibTrans" cxnId="{F0C8D2C9-2502-4288-9144-1BB53411C09E}">
      <dgm:prSet/>
      <dgm:spPr/>
      <dgm:t>
        <a:bodyPr/>
        <a:lstStyle/>
        <a:p>
          <a:endParaRPr lang="en-US"/>
        </a:p>
      </dgm:t>
    </dgm:pt>
    <dgm:pt modelId="{986359DD-9691-46FF-ABC2-45378E33BB44}">
      <dgm:prSet/>
      <dgm:spPr/>
      <dgm:t>
        <a:bodyPr/>
        <a:lstStyle/>
        <a:p>
          <a:r>
            <a:rPr lang="en-US" b="1" dirty="0"/>
            <a:t>Product Owner:</a:t>
          </a:r>
          <a:r>
            <a:rPr lang="en-US" dirty="0"/>
            <a:t> Represents stakeholders, manages the Product Backlog.</a:t>
          </a:r>
        </a:p>
      </dgm:t>
    </dgm:pt>
    <dgm:pt modelId="{EEBE9C39-EDC3-4F83-AAC7-19D4BC8F1DB2}" type="parTrans" cxnId="{D9BD3DB0-61E5-4BDB-A183-C82204A66EC1}">
      <dgm:prSet/>
      <dgm:spPr/>
      <dgm:t>
        <a:bodyPr/>
        <a:lstStyle/>
        <a:p>
          <a:endParaRPr lang="en-US"/>
        </a:p>
      </dgm:t>
    </dgm:pt>
    <dgm:pt modelId="{C7F345D1-F9D3-4A6E-8A27-D1FC958803B4}" type="sibTrans" cxnId="{D9BD3DB0-61E5-4BDB-A183-C82204A66EC1}">
      <dgm:prSet/>
      <dgm:spPr/>
      <dgm:t>
        <a:bodyPr/>
        <a:lstStyle/>
        <a:p>
          <a:endParaRPr lang="en-US"/>
        </a:p>
      </dgm:t>
    </dgm:pt>
    <dgm:pt modelId="{381B03F6-8104-48C2-B332-67B4A165BA0A}">
      <dgm:prSet/>
      <dgm:spPr/>
      <dgm:t>
        <a:bodyPr/>
        <a:lstStyle/>
        <a:p>
          <a:r>
            <a:rPr lang="en-US" b="1" dirty="0"/>
            <a:t>Scrum Master:</a:t>
          </a:r>
          <a:r>
            <a:rPr lang="en-US" dirty="0"/>
            <a:t> Facilitates Scrum events, removes impediments.</a:t>
          </a:r>
        </a:p>
      </dgm:t>
    </dgm:pt>
    <dgm:pt modelId="{31082E2E-9C06-4530-8E2E-677774CEECD4}" type="parTrans" cxnId="{B0221A69-8586-4163-8981-C9014520E5CA}">
      <dgm:prSet/>
      <dgm:spPr/>
      <dgm:t>
        <a:bodyPr/>
        <a:lstStyle/>
        <a:p>
          <a:endParaRPr lang="en-US"/>
        </a:p>
      </dgm:t>
    </dgm:pt>
    <dgm:pt modelId="{4FD214E4-511A-4DBD-9660-1FD5075B3D60}" type="sibTrans" cxnId="{B0221A69-8586-4163-8981-C9014520E5CA}">
      <dgm:prSet/>
      <dgm:spPr/>
      <dgm:t>
        <a:bodyPr/>
        <a:lstStyle/>
        <a:p>
          <a:endParaRPr lang="en-US"/>
        </a:p>
      </dgm:t>
    </dgm:pt>
    <dgm:pt modelId="{6D43E60D-20A6-48F3-866B-A8D3733B8595}">
      <dgm:prSet/>
      <dgm:spPr/>
      <dgm:t>
        <a:bodyPr/>
        <a:lstStyle/>
        <a:p>
          <a:r>
            <a:rPr lang="en-US" b="1" dirty="0"/>
            <a:t>Development Team:</a:t>
          </a:r>
          <a:r>
            <a:rPr lang="en-US" dirty="0"/>
            <a:t> Cross-functional team that works on product increments.</a:t>
          </a:r>
        </a:p>
      </dgm:t>
    </dgm:pt>
    <dgm:pt modelId="{2CD11386-01DE-4AE3-B939-0F59D2988C58}" type="parTrans" cxnId="{43E99D72-C1F0-4FEB-BC3B-67484E148DDB}">
      <dgm:prSet/>
      <dgm:spPr/>
      <dgm:t>
        <a:bodyPr/>
        <a:lstStyle/>
        <a:p>
          <a:endParaRPr lang="en-US"/>
        </a:p>
      </dgm:t>
    </dgm:pt>
    <dgm:pt modelId="{C6678601-C98B-4155-90C8-528E23D2D657}" type="sibTrans" cxnId="{43E99D72-C1F0-4FEB-BC3B-67484E148DDB}">
      <dgm:prSet/>
      <dgm:spPr/>
      <dgm:t>
        <a:bodyPr/>
        <a:lstStyle/>
        <a:p>
          <a:endParaRPr lang="en-US"/>
        </a:p>
      </dgm:t>
    </dgm:pt>
    <dgm:pt modelId="{80CB923E-CADF-4351-9AC8-25F7F1031D39}">
      <dgm:prSet/>
      <dgm:spPr/>
      <dgm:t>
        <a:bodyPr/>
        <a:lstStyle/>
        <a:p>
          <a:r>
            <a:rPr lang="en-US" b="1"/>
            <a:t>Scrum Events:</a:t>
          </a:r>
          <a:endParaRPr lang="en-US"/>
        </a:p>
      </dgm:t>
    </dgm:pt>
    <dgm:pt modelId="{9D42B03F-E777-49BA-AEA3-AEAB570E40DA}" type="parTrans" cxnId="{A5DAA4A3-CEC4-4502-8D19-7AEA466C9D9B}">
      <dgm:prSet/>
      <dgm:spPr/>
      <dgm:t>
        <a:bodyPr/>
        <a:lstStyle/>
        <a:p>
          <a:endParaRPr lang="en-US"/>
        </a:p>
      </dgm:t>
    </dgm:pt>
    <dgm:pt modelId="{11E6A545-1288-41CB-BF99-14FE218EF0BA}" type="sibTrans" cxnId="{A5DAA4A3-CEC4-4502-8D19-7AEA466C9D9B}">
      <dgm:prSet/>
      <dgm:spPr/>
      <dgm:t>
        <a:bodyPr/>
        <a:lstStyle/>
        <a:p>
          <a:endParaRPr lang="en-US"/>
        </a:p>
      </dgm:t>
    </dgm:pt>
    <dgm:pt modelId="{546ABFF8-7B7A-497D-AE39-4431BFECC2F0}">
      <dgm:prSet/>
      <dgm:spPr/>
      <dgm:t>
        <a:bodyPr/>
        <a:lstStyle/>
        <a:p>
          <a:r>
            <a:rPr lang="en-US" b="1"/>
            <a:t>Sprint:</a:t>
          </a:r>
          <a:r>
            <a:rPr lang="en-US"/>
            <a:t> Time-boxed iteration (2-4 weeks).</a:t>
          </a:r>
        </a:p>
      </dgm:t>
    </dgm:pt>
    <dgm:pt modelId="{15439DA2-E97F-4E15-B9CD-7A2A784ADE4F}" type="parTrans" cxnId="{03A781BB-C4DD-4470-835D-DB0CCBF8B410}">
      <dgm:prSet/>
      <dgm:spPr/>
      <dgm:t>
        <a:bodyPr/>
        <a:lstStyle/>
        <a:p>
          <a:endParaRPr lang="en-US"/>
        </a:p>
      </dgm:t>
    </dgm:pt>
    <dgm:pt modelId="{CC7C4CF0-5149-4A43-B263-08EA94E7B228}" type="sibTrans" cxnId="{03A781BB-C4DD-4470-835D-DB0CCBF8B410}">
      <dgm:prSet/>
      <dgm:spPr/>
      <dgm:t>
        <a:bodyPr/>
        <a:lstStyle/>
        <a:p>
          <a:endParaRPr lang="en-US"/>
        </a:p>
      </dgm:t>
    </dgm:pt>
    <dgm:pt modelId="{45373694-3A0E-447F-863F-A8CA14054A61}">
      <dgm:prSet/>
      <dgm:spPr/>
      <dgm:t>
        <a:bodyPr/>
        <a:lstStyle/>
        <a:p>
          <a:r>
            <a:rPr lang="en-US" b="1"/>
            <a:t>Sprint Planning:</a:t>
          </a:r>
          <a:r>
            <a:rPr lang="en-US"/>
            <a:t> Define the work and set a goal for the Sprint.</a:t>
          </a:r>
        </a:p>
      </dgm:t>
    </dgm:pt>
    <dgm:pt modelId="{25783F69-57B3-434B-AF29-B21105E4C7EC}" type="parTrans" cxnId="{D3A815A1-453F-43F8-AB62-859CF482ED25}">
      <dgm:prSet/>
      <dgm:spPr/>
      <dgm:t>
        <a:bodyPr/>
        <a:lstStyle/>
        <a:p>
          <a:endParaRPr lang="en-US"/>
        </a:p>
      </dgm:t>
    </dgm:pt>
    <dgm:pt modelId="{58CA60C1-B271-4D70-AE4C-8E157080D7E9}" type="sibTrans" cxnId="{D3A815A1-453F-43F8-AB62-859CF482ED25}">
      <dgm:prSet/>
      <dgm:spPr/>
      <dgm:t>
        <a:bodyPr/>
        <a:lstStyle/>
        <a:p>
          <a:endParaRPr lang="en-US"/>
        </a:p>
      </dgm:t>
    </dgm:pt>
    <dgm:pt modelId="{36D362D0-3FEE-4BBA-99D2-0ECA01372E3A}">
      <dgm:prSet/>
      <dgm:spPr/>
      <dgm:t>
        <a:bodyPr/>
        <a:lstStyle/>
        <a:p>
          <a:r>
            <a:rPr lang="en-US" b="1"/>
            <a:t>Daily Scrum:</a:t>
          </a:r>
          <a:r>
            <a:rPr lang="en-US"/>
            <a:t> Daily 15-minute stand-up meeting.</a:t>
          </a:r>
        </a:p>
      </dgm:t>
    </dgm:pt>
    <dgm:pt modelId="{FD404543-EAA6-45F4-AC38-383E7C0BE547}" type="parTrans" cxnId="{6B1025D7-7567-4B7B-9E38-BF83D01C6513}">
      <dgm:prSet/>
      <dgm:spPr/>
      <dgm:t>
        <a:bodyPr/>
        <a:lstStyle/>
        <a:p>
          <a:endParaRPr lang="en-US"/>
        </a:p>
      </dgm:t>
    </dgm:pt>
    <dgm:pt modelId="{DA1F3EC3-D4A6-4F01-AAA0-1E9AFE7F1459}" type="sibTrans" cxnId="{6B1025D7-7567-4B7B-9E38-BF83D01C6513}">
      <dgm:prSet/>
      <dgm:spPr/>
      <dgm:t>
        <a:bodyPr/>
        <a:lstStyle/>
        <a:p>
          <a:endParaRPr lang="en-US"/>
        </a:p>
      </dgm:t>
    </dgm:pt>
    <dgm:pt modelId="{F21B32E4-B3F0-49F4-900C-3C99952E5081}">
      <dgm:prSet/>
      <dgm:spPr/>
      <dgm:t>
        <a:bodyPr/>
        <a:lstStyle/>
        <a:p>
          <a:r>
            <a:rPr lang="en-US" b="1" dirty="0"/>
            <a:t>Sprint Review:</a:t>
          </a:r>
          <a:r>
            <a:rPr lang="en-US" dirty="0"/>
            <a:t> Inspect the increment and adapt the Product Backlog.</a:t>
          </a:r>
        </a:p>
      </dgm:t>
    </dgm:pt>
    <dgm:pt modelId="{121B50BE-A279-42FA-8F15-4936FDAD013F}" type="parTrans" cxnId="{4A945F93-A1EC-419E-A469-DFA9015CDAC9}">
      <dgm:prSet/>
      <dgm:spPr/>
      <dgm:t>
        <a:bodyPr/>
        <a:lstStyle/>
        <a:p>
          <a:endParaRPr lang="en-US"/>
        </a:p>
      </dgm:t>
    </dgm:pt>
    <dgm:pt modelId="{DDF71BED-A9F0-48F2-9CA6-EF38BC072EFF}" type="sibTrans" cxnId="{4A945F93-A1EC-419E-A469-DFA9015CDAC9}">
      <dgm:prSet/>
      <dgm:spPr/>
      <dgm:t>
        <a:bodyPr/>
        <a:lstStyle/>
        <a:p>
          <a:endParaRPr lang="en-US"/>
        </a:p>
      </dgm:t>
    </dgm:pt>
    <dgm:pt modelId="{EB1C3E8D-9BD1-44E7-BBDC-B29EBFFF9A58}">
      <dgm:prSet/>
      <dgm:spPr/>
      <dgm:t>
        <a:bodyPr/>
        <a:lstStyle/>
        <a:p>
          <a:r>
            <a:rPr lang="en-US" b="1" dirty="0"/>
            <a:t>Sprint Retrospective:</a:t>
          </a:r>
          <a:r>
            <a:rPr lang="en-US" dirty="0"/>
            <a:t> Reflect on the Sprint and plan improvements.</a:t>
          </a:r>
        </a:p>
      </dgm:t>
    </dgm:pt>
    <dgm:pt modelId="{AC719149-935A-4334-8078-27C9BC5691F9}" type="parTrans" cxnId="{4A32EF39-B98D-4B13-AF1E-5D92CA42CB97}">
      <dgm:prSet/>
      <dgm:spPr/>
      <dgm:t>
        <a:bodyPr/>
        <a:lstStyle/>
        <a:p>
          <a:endParaRPr lang="en-US"/>
        </a:p>
      </dgm:t>
    </dgm:pt>
    <dgm:pt modelId="{85D2D92C-8BCB-4C1A-9926-AB8FF23EFF7A}" type="sibTrans" cxnId="{4A32EF39-B98D-4B13-AF1E-5D92CA42CB97}">
      <dgm:prSet/>
      <dgm:spPr/>
      <dgm:t>
        <a:bodyPr/>
        <a:lstStyle/>
        <a:p>
          <a:endParaRPr lang="en-US"/>
        </a:p>
      </dgm:t>
    </dgm:pt>
    <dgm:pt modelId="{E88482C6-FD56-4DE3-8F39-0E297E1C3B92}">
      <dgm:prSet/>
      <dgm:spPr/>
      <dgm:t>
        <a:bodyPr/>
        <a:lstStyle/>
        <a:p>
          <a:r>
            <a:rPr lang="en-US" b="1"/>
            <a:t>Scrum Artifacts:</a:t>
          </a:r>
          <a:endParaRPr lang="en-US"/>
        </a:p>
      </dgm:t>
    </dgm:pt>
    <dgm:pt modelId="{4CF673B6-05B7-49BB-A9F3-EA39F5031A10}" type="parTrans" cxnId="{5BC4EDBC-9618-495F-BCF6-B8EB1342F8DA}">
      <dgm:prSet/>
      <dgm:spPr/>
      <dgm:t>
        <a:bodyPr/>
        <a:lstStyle/>
        <a:p>
          <a:endParaRPr lang="en-US"/>
        </a:p>
      </dgm:t>
    </dgm:pt>
    <dgm:pt modelId="{126E801B-B236-4F43-A719-CD3C0C0E4E33}" type="sibTrans" cxnId="{5BC4EDBC-9618-495F-BCF6-B8EB1342F8DA}">
      <dgm:prSet/>
      <dgm:spPr/>
      <dgm:t>
        <a:bodyPr/>
        <a:lstStyle/>
        <a:p>
          <a:endParaRPr lang="en-US"/>
        </a:p>
      </dgm:t>
    </dgm:pt>
    <dgm:pt modelId="{1EA657FA-676E-4ACE-9CA3-C20047511BF3}">
      <dgm:prSet/>
      <dgm:spPr/>
      <dgm:t>
        <a:bodyPr/>
        <a:lstStyle/>
        <a:p>
          <a:r>
            <a:rPr lang="en-US" b="1"/>
            <a:t>Product Backlog:</a:t>
          </a:r>
          <a:r>
            <a:rPr lang="en-US"/>
            <a:t> Ordered list of work to be done.</a:t>
          </a:r>
        </a:p>
      </dgm:t>
    </dgm:pt>
    <dgm:pt modelId="{70B49E40-BF17-42DA-A6FF-29F7B956D008}" type="parTrans" cxnId="{0BEA860A-D3ED-42A3-9158-31B95E77E6CF}">
      <dgm:prSet/>
      <dgm:spPr/>
      <dgm:t>
        <a:bodyPr/>
        <a:lstStyle/>
        <a:p>
          <a:endParaRPr lang="en-US"/>
        </a:p>
      </dgm:t>
    </dgm:pt>
    <dgm:pt modelId="{2E08D054-A597-4624-98C6-ACE16555A00F}" type="sibTrans" cxnId="{0BEA860A-D3ED-42A3-9158-31B95E77E6CF}">
      <dgm:prSet/>
      <dgm:spPr/>
      <dgm:t>
        <a:bodyPr/>
        <a:lstStyle/>
        <a:p>
          <a:endParaRPr lang="en-US"/>
        </a:p>
      </dgm:t>
    </dgm:pt>
    <dgm:pt modelId="{A0892109-5164-414E-B2A0-C3D878C75290}">
      <dgm:prSet/>
      <dgm:spPr/>
      <dgm:t>
        <a:bodyPr/>
        <a:lstStyle/>
        <a:p>
          <a:r>
            <a:rPr lang="en-US" b="1" dirty="0"/>
            <a:t>Sprint Backlog:</a:t>
          </a:r>
          <a:r>
            <a:rPr lang="en-US" dirty="0"/>
            <a:t> Work selected for the Sprint and plan to deliver it.</a:t>
          </a:r>
        </a:p>
      </dgm:t>
    </dgm:pt>
    <dgm:pt modelId="{BE50372D-71D1-4B79-98BF-FA22EFB4EB0C}" type="parTrans" cxnId="{2AE3ABD2-3066-4416-9A35-48D73A8FE8E6}">
      <dgm:prSet/>
      <dgm:spPr/>
      <dgm:t>
        <a:bodyPr/>
        <a:lstStyle/>
        <a:p>
          <a:endParaRPr lang="en-US"/>
        </a:p>
      </dgm:t>
    </dgm:pt>
    <dgm:pt modelId="{D3BE90B8-7C08-46A8-BF9E-630922372ECA}" type="sibTrans" cxnId="{2AE3ABD2-3066-4416-9A35-48D73A8FE8E6}">
      <dgm:prSet/>
      <dgm:spPr/>
      <dgm:t>
        <a:bodyPr/>
        <a:lstStyle/>
        <a:p>
          <a:endParaRPr lang="en-US"/>
        </a:p>
      </dgm:t>
    </dgm:pt>
    <dgm:pt modelId="{C651D64F-CC14-4AD0-A65E-717D22F555A2}">
      <dgm:prSet/>
      <dgm:spPr/>
      <dgm:t>
        <a:bodyPr/>
        <a:lstStyle/>
        <a:p>
          <a:r>
            <a:rPr lang="en-US" b="1"/>
            <a:t>Increment:</a:t>
          </a:r>
          <a:r>
            <a:rPr lang="en-US"/>
            <a:t> Sum of all completed Product Backlog items.</a:t>
          </a:r>
        </a:p>
      </dgm:t>
    </dgm:pt>
    <dgm:pt modelId="{5465FF5F-4850-45F6-BF1E-99EBE06B401C}" type="parTrans" cxnId="{58FD0080-3A9F-4B71-85F6-5209BF34DBBE}">
      <dgm:prSet/>
      <dgm:spPr/>
      <dgm:t>
        <a:bodyPr/>
        <a:lstStyle/>
        <a:p>
          <a:endParaRPr lang="en-US"/>
        </a:p>
      </dgm:t>
    </dgm:pt>
    <dgm:pt modelId="{2E1805B0-4DFA-49E5-A95E-83109228EA42}" type="sibTrans" cxnId="{58FD0080-3A9F-4B71-85F6-5209BF34DBBE}">
      <dgm:prSet/>
      <dgm:spPr/>
      <dgm:t>
        <a:bodyPr/>
        <a:lstStyle/>
        <a:p>
          <a:endParaRPr lang="en-US"/>
        </a:p>
      </dgm:t>
    </dgm:pt>
    <dgm:pt modelId="{04696B50-813F-4FFF-927D-10336CDACF8C}" type="pres">
      <dgm:prSet presAssocID="{8D8362ED-90CF-4255-919D-335DCB0F2361}" presName="Name0" presStyleCnt="0">
        <dgm:presLayoutVars>
          <dgm:dir/>
          <dgm:resizeHandles val="exact"/>
        </dgm:presLayoutVars>
      </dgm:prSet>
      <dgm:spPr/>
    </dgm:pt>
    <dgm:pt modelId="{DEAECE56-0233-4FC7-A803-5249E7DC962D}" type="pres">
      <dgm:prSet presAssocID="{8426F704-140B-40C9-AF0E-791F80F208DF}" presName="node" presStyleLbl="node1" presStyleIdx="0" presStyleCnt="14">
        <dgm:presLayoutVars>
          <dgm:bulletEnabled val="1"/>
        </dgm:presLayoutVars>
      </dgm:prSet>
      <dgm:spPr/>
    </dgm:pt>
    <dgm:pt modelId="{63B9E9D8-99DE-4E75-9F6A-9410174E709C}" type="pres">
      <dgm:prSet presAssocID="{059FAB06-FC2E-4EB6-B395-A477A442FFE6}" presName="sibTrans" presStyleLbl="sibTrans1D1" presStyleIdx="0" presStyleCnt="13"/>
      <dgm:spPr/>
    </dgm:pt>
    <dgm:pt modelId="{602FDFDF-B812-4448-A5BA-2AB3470BB005}" type="pres">
      <dgm:prSet presAssocID="{059FAB06-FC2E-4EB6-B395-A477A442FFE6}" presName="connectorText" presStyleLbl="sibTrans1D1" presStyleIdx="0" presStyleCnt="13"/>
      <dgm:spPr/>
    </dgm:pt>
    <dgm:pt modelId="{64B2EDBF-ED3C-484A-B02A-6260B1B764D3}" type="pres">
      <dgm:prSet presAssocID="{986359DD-9691-46FF-ABC2-45378E33BB44}" presName="node" presStyleLbl="node1" presStyleIdx="1" presStyleCnt="14" custScaleX="119674" custScaleY="136442">
        <dgm:presLayoutVars>
          <dgm:bulletEnabled val="1"/>
        </dgm:presLayoutVars>
      </dgm:prSet>
      <dgm:spPr/>
    </dgm:pt>
    <dgm:pt modelId="{AE4A3C75-7C64-4564-8534-06041D6AEA33}" type="pres">
      <dgm:prSet presAssocID="{C7F345D1-F9D3-4A6E-8A27-D1FC958803B4}" presName="sibTrans" presStyleLbl="sibTrans1D1" presStyleIdx="1" presStyleCnt="13"/>
      <dgm:spPr/>
    </dgm:pt>
    <dgm:pt modelId="{BA11176E-00C3-4579-8997-45DD7591B87D}" type="pres">
      <dgm:prSet presAssocID="{C7F345D1-F9D3-4A6E-8A27-D1FC958803B4}" presName="connectorText" presStyleLbl="sibTrans1D1" presStyleIdx="1" presStyleCnt="13"/>
      <dgm:spPr/>
    </dgm:pt>
    <dgm:pt modelId="{87540D49-D214-429D-90C4-2DB3FEE7AB1A}" type="pres">
      <dgm:prSet presAssocID="{381B03F6-8104-48C2-B332-67B4A165BA0A}" presName="node" presStyleLbl="node1" presStyleIdx="2" presStyleCnt="14" custScaleX="105516" custScaleY="136442">
        <dgm:presLayoutVars>
          <dgm:bulletEnabled val="1"/>
        </dgm:presLayoutVars>
      </dgm:prSet>
      <dgm:spPr/>
    </dgm:pt>
    <dgm:pt modelId="{C3EC5D08-49D3-4C79-9253-22885F0CBE8F}" type="pres">
      <dgm:prSet presAssocID="{4FD214E4-511A-4DBD-9660-1FD5075B3D60}" presName="sibTrans" presStyleLbl="sibTrans1D1" presStyleIdx="2" presStyleCnt="13"/>
      <dgm:spPr/>
    </dgm:pt>
    <dgm:pt modelId="{3CD8F680-0EEF-428E-91AD-B577EAD2C4E6}" type="pres">
      <dgm:prSet presAssocID="{4FD214E4-511A-4DBD-9660-1FD5075B3D60}" presName="connectorText" presStyleLbl="sibTrans1D1" presStyleIdx="2" presStyleCnt="13"/>
      <dgm:spPr/>
    </dgm:pt>
    <dgm:pt modelId="{1B7B610B-69EB-4F11-99EB-FE041CC263BE}" type="pres">
      <dgm:prSet presAssocID="{6D43E60D-20A6-48F3-866B-A8D3733B8595}" presName="node" presStyleLbl="node1" presStyleIdx="3" presStyleCnt="14" custScaleX="122782" custScaleY="123698">
        <dgm:presLayoutVars>
          <dgm:bulletEnabled val="1"/>
        </dgm:presLayoutVars>
      </dgm:prSet>
      <dgm:spPr/>
    </dgm:pt>
    <dgm:pt modelId="{B5166F63-DEAC-4250-ABD0-BD6FD346A508}" type="pres">
      <dgm:prSet presAssocID="{C6678601-C98B-4155-90C8-528E23D2D657}" presName="sibTrans" presStyleLbl="sibTrans1D1" presStyleIdx="3" presStyleCnt="13"/>
      <dgm:spPr/>
    </dgm:pt>
    <dgm:pt modelId="{0F215D14-6304-4D9C-8D40-16D3FF9B456E}" type="pres">
      <dgm:prSet presAssocID="{C6678601-C98B-4155-90C8-528E23D2D657}" presName="connectorText" presStyleLbl="sibTrans1D1" presStyleIdx="3" presStyleCnt="13"/>
      <dgm:spPr/>
    </dgm:pt>
    <dgm:pt modelId="{8F18EA1D-3788-43BF-8AAE-F81A0A9638E8}" type="pres">
      <dgm:prSet presAssocID="{80CB923E-CADF-4351-9AC8-25F7F1031D39}" presName="node" presStyleLbl="node1" presStyleIdx="4" presStyleCnt="14">
        <dgm:presLayoutVars>
          <dgm:bulletEnabled val="1"/>
        </dgm:presLayoutVars>
      </dgm:prSet>
      <dgm:spPr/>
    </dgm:pt>
    <dgm:pt modelId="{692FCED7-16DE-4DB0-A7CD-6277941227BA}" type="pres">
      <dgm:prSet presAssocID="{11E6A545-1288-41CB-BF99-14FE218EF0BA}" presName="sibTrans" presStyleLbl="sibTrans1D1" presStyleIdx="4" presStyleCnt="13"/>
      <dgm:spPr/>
    </dgm:pt>
    <dgm:pt modelId="{93AE85D1-B1A0-40A7-9781-969E1129A43C}" type="pres">
      <dgm:prSet presAssocID="{11E6A545-1288-41CB-BF99-14FE218EF0BA}" presName="connectorText" presStyleLbl="sibTrans1D1" presStyleIdx="4" presStyleCnt="13"/>
      <dgm:spPr/>
    </dgm:pt>
    <dgm:pt modelId="{1DF9261B-220F-4207-8A2E-24914E305039}" type="pres">
      <dgm:prSet presAssocID="{546ABFF8-7B7A-497D-AE39-4431BFECC2F0}" presName="node" presStyleLbl="node1" presStyleIdx="5" presStyleCnt="14">
        <dgm:presLayoutVars>
          <dgm:bulletEnabled val="1"/>
        </dgm:presLayoutVars>
      </dgm:prSet>
      <dgm:spPr/>
    </dgm:pt>
    <dgm:pt modelId="{B0244A92-6747-41ED-8EC7-3002FE484458}" type="pres">
      <dgm:prSet presAssocID="{CC7C4CF0-5149-4A43-B263-08EA94E7B228}" presName="sibTrans" presStyleLbl="sibTrans1D1" presStyleIdx="5" presStyleCnt="13"/>
      <dgm:spPr/>
    </dgm:pt>
    <dgm:pt modelId="{76276403-CBA6-4D3A-9A49-09974351E624}" type="pres">
      <dgm:prSet presAssocID="{CC7C4CF0-5149-4A43-B263-08EA94E7B228}" presName="connectorText" presStyleLbl="sibTrans1D1" presStyleIdx="5" presStyleCnt="13"/>
      <dgm:spPr/>
    </dgm:pt>
    <dgm:pt modelId="{97261D16-BCC7-493B-895E-31E7DA7FBB7D}" type="pres">
      <dgm:prSet presAssocID="{45373694-3A0E-447F-863F-A8CA14054A61}" presName="node" presStyleLbl="node1" presStyleIdx="6" presStyleCnt="14">
        <dgm:presLayoutVars>
          <dgm:bulletEnabled val="1"/>
        </dgm:presLayoutVars>
      </dgm:prSet>
      <dgm:spPr/>
    </dgm:pt>
    <dgm:pt modelId="{DC5E6C07-9029-42E2-B6B0-AB3C9301E366}" type="pres">
      <dgm:prSet presAssocID="{58CA60C1-B271-4D70-AE4C-8E157080D7E9}" presName="sibTrans" presStyleLbl="sibTrans1D1" presStyleIdx="6" presStyleCnt="13"/>
      <dgm:spPr/>
    </dgm:pt>
    <dgm:pt modelId="{EF91B4C9-8F48-4B37-A97F-1B6C1B549DEB}" type="pres">
      <dgm:prSet presAssocID="{58CA60C1-B271-4D70-AE4C-8E157080D7E9}" presName="connectorText" presStyleLbl="sibTrans1D1" presStyleIdx="6" presStyleCnt="13"/>
      <dgm:spPr/>
    </dgm:pt>
    <dgm:pt modelId="{AEAE525E-3CC6-495C-AC6F-5CF9361BE3F5}" type="pres">
      <dgm:prSet presAssocID="{36D362D0-3FEE-4BBA-99D2-0ECA01372E3A}" presName="node" presStyleLbl="node1" presStyleIdx="7" presStyleCnt="14">
        <dgm:presLayoutVars>
          <dgm:bulletEnabled val="1"/>
        </dgm:presLayoutVars>
      </dgm:prSet>
      <dgm:spPr/>
    </dgm:pt>
    <dgm:pt modelId="{9F7E9570-CE77-4F96-8BE7-30293B1E6EB8}" type="pres">
      <dgm:prSet presAssocID="{DA1F3EC3-D4A6-4F01-AAA0-1E9AFE7F1459}" presName="sibTrans" presStyleLbl="sibTrans1D1" presStyleIdx="7" presStyleCnt="13"/>
      <dgm:spPr/>
    </dgm:pt>
    <dgm:pt modelId="{45729314-178F-4F54-9F8E-E291867AA46C}" type="pres">
      <dgm:prSet presAssocID="{DA1F3EC3-D4A6-4F01-AAA0-1E9AFE7F1459}" presName="connectorText" presStyleLbl="sibTrans1D1" presStyleIdx="7" presStyleCnt="13"/>
      <dgm:spPr/>
    </dgm:pt>
    <dgm:pt modelId="{616AEE1D-DD38-48FE-8D13-BB3639FD331A}" type="pres">
      <dgm:prSet presAssocID="{F21B32E4-B3F0-49F4-900C-3C99952E5081}" presName="node" presStyleLbl="node1" presStyleIdx="8" presStyleCnt="14" custScaleX="120765" custScaleY="102412">
        <dgm:presLayoutVars>
          <dgm:bulletEnabled val="1"/>
        </dgm:presLayoutVars>
      </dgm:prSet>
      <dgm:spPr/>
    </dgm:pt>
    <dgm:pt modelId="{73EC7181-2B76-49FD-81DA-F78E306CBA26}" type="pres">
      <dgm:prSet presAssocID="{DDF71BED-A9F0-48F2-9CA6-EF38BC072EFF}" presName="sibTrans" presStyleLbl="sibTrans1D1" presStyleIdx="8" presStyleCnt="13"/>
      <dgm:spPr/>
    </dgm:pt>
    <dgm:pt modelId="{3158496B-E35F-43E8-8FEB-71A1EE4B2342}" type="pres">
      <dgm:prSet presAssocID="{DDF71BED-A9F0-48F2-9CA6-EF38BC072EFF}" presName="connectorText" presStyleLbl="sibTrans1D1" presStyleIdx="8" presStyleCnt="13"/>
      <dgm:spPr/>
    </dgm:pt>
    <dgm:pt modelId="{82102A4E-5209-4CD9-A5DF-88D716979971}" type="pres">
      <dgm:prSet presAssocID="{EB1C3E8D-9BD1-44E7-BBDC-B29EBFFF9A58}" presName="node" presStyleLbl="node1" presStyleIdx="9" presStyleCnt="14" custScaleX="117775" custScaleY="131289">
        <dgm:presLayoutVars>
          <dgm:bulletEnabled val="1"/>
        </dgm:presLayoutVars>
      </dgm:prSet>
      <dgm:spPr/>
    </dgm:pt>
    <dgm:pt modelId="{C357CF67-064A-4E17-B998-8DB7DB0C1959}" type="pres">
      <dgm:prSet presAssocID="{85D2D92C-8BCB-4C1A-9926-AB8FF23EFF7A}" presName="sibTrans" presStyleLbl="sibTrans1D1" presStyleIdx="9" presStyleCnt="13"/>
      <dgm:spPr/>
    </dgm:pt>
    <dgm:pt modelId="{E2EB4F33-A45B-46D5-AA10-F0A8780A93C6}" type="pres">
      <dgm:prSet presAssocID="{85D2D92C-8BCB-4C1A-9926-AB8FF23EFF7A}" presName="connectorText" presStyleLbl="sibTrans1D1" presStyleIdx="9" presStyleCnt="13"/>
      <dgm:spPr/>
    </dgm:pt>
    <dgm:pt modelId="{383913D2-1210-4041-9B68-DC086C12456B}" type="pres">
      <dgm:prSet presAssocID="{E88482C6-FD56-4DE3-8F39-0E297E1C3B92}" presName="node" presStyleLbl="node1" presStyleIdx="10" presStyleCnt="14">
        <dgm:presLayoutVars>
          <dgm:bulletEnabled val="1"/>
        </dgm:presLayoutVars>
      </dgm:prSet>
      <dgm:spPr/>
    </dgm:pt>
    <dgm:pt modelId="{E665E5E9-FEA3-4135-9106-7EFD307F71F0}" type="pres">
      <dgm:prSet presAssocID="{126E801B-B236-4F43-A719-CD3C0C0E4E33}" presName="sibTrans" presStyleLbl="sibTrans1D1" presStyleIdx="10" presStyleCnt="13"/>
      <dgm:spPr/>
    </dgm:pt>
    <dgm:pt modelId="{2FED6272-2598-46C9-B81D-848992CEF314}" type="pres">
      <dgm:prSet presAssocID="{126E801B-B236-4F43-A719-CD3C0C0E4E33}" presName="connectorText" presStyleLbl="sibTrans1D1" presStyleIdx="10" presStyleCnt="13"/>
      <dgm:spPr/>
    </dgm:pt>
    <dgm:pt modelId="{3673D09A-0D4F-4762-904F-B92460F2754C}" type="pres">
      <dgm:prSet presAssocID="{1EA657FA-676E-4ACE-9CA3-C20047511BF3}" presName="node" presStyleLbl="node1" presStyleIdx="11" presStyleCnt="14">
        <dgm:presLayoutVars>
          <dgm:bulletEnabled val="1"/>
        </dgm:presLayoutVars>
      </dgm:prSet>
      <dgm:spPr/>
    </dgm:pt>
    <dgm:pt modelId="{B5D75F10-E25B-4E72-82A6-515721E9FD6E}" type="pres">
      <dgm:prSet presAssocID="{2E08D054-A597-4624-98C6-ACE16555A00F}" presName="sibTrans" presStyleLbl="sibTrans1D1" presStyleIdx="11" presStyleCnt="13"/>
      <dgm:spPr/>
    </dgm:pt>
    <dgm:pt modelId="{CB7A2CE2-CE8B-474D-9A09-8D4B85657426}" type="pres">
      <dgm:prSet presAssocID="{2E08D054-A597-4624-98C6-ACE16555A00F}" presName="connectorText" presStyleLbl="sibTrans1D1" presStyleIdx="11" presStyleCnt="13"/>
      <dgm:spPr/>
    </dgm:pt>
    <dgm:pt modelId="{088BDF59-7A73-45A8-B8AE-7FE164A27E55}" type="pres">
      <dgm:prSet presAssocID="{A0892109-5164-414E-B2A0-C3D878C75290}" presName="node" presStyleLbl="node1" presStyleIdx="12" presStyleCnt="14" custScaleX="113646" custScaleY="125941">
        <dgm:presLayoutVars>
          <dgm:bulletEnabled val="1"/>
        </dgm:presLayoutVars>
      </dgm:prSet>
      <dgm:spPr/>
    </dgm:pt>
    <dgm:pt modelId="{67286DE5-9F7B-468A-92C2-38E7C80378FC}" type="pres">
      <dgm:prSet presAssocID="{D3BE90B8-7C08-46A8-BF9E-630922372ECA}" presName="sibTrans" presStyleLbl="sibTrans1D1" presStyleIdx="12" presStyleCnt="13"/>
      <dgm:spPr/>
    </dgm:pt>
    <dgm:pt modelId="{1FBA0463-F2C8-4EE5-8E6A-7EF543C2D7DA}" type="pres">
      <dgm:prSet presAssocID="{D3BE90B8-7C08-46A8-BF9E-630922372ECA}" presName="connectorText" presStyleLbl="sibTrans1D1" presStyleIdx="12" presStyleCnt="13"/>
      <dgm:spPr/>
    </dgm:pt>
    <dgm:pt modelId="{EA206922-AFD9-460E-BCA5-8E7453FEB2FB}" type="pres">
      <dgm:prSet presAssocID="{C651D64F-CC14-4AD0-A65E-717D22F555A2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4A54001-C0BE-497B-8D2A-5DA8F0DA0AB5}" type="presOf" srcId="{059FAB06-FC2E-4EB6-B395-A477A442FFE6}" destId="{63B9E9D8-99DE-4E75-9F6A-9410174E709C}" srcOrd="0" destOrd="0" presId="urn:microsoft.com/office/officeart/2016/7/layout/RepeatingBendingProcessNew"/>
    <dgm:cxn modelId="{32B31B07-16C1-49E6-AB47-D2C297529A29}" type="presOf" srcId="{F21B32E4-B3F0-49F4-900C-3C99952E5081}" destId="{616AEE1D-DD38-48FE-8D13-BB3639FD331A}" srcOrd="0" destOrd="0" presId="urn:microsoft.com/office/officeart/2016/7/layout/RepeatingBendingProcessNew"/>
    <dgm:cxn modelId="{D7F23F07-5B92-4F5C-ACC3-A4D5A1DFD814}" type="presOf" srcId="{DDF71BED-A9F0-48F2-9CA6-EF38BC072EFF}" destId="{3158496B-E35F-43E8-8FEB-71A1EE4B2342}" srcOrd="1" destOrd="0" presId="urn:microsoft.com/office/officeart/2016/7/layout/RepeatingBendingProcessNew"/>
    <dgm:cxn modelId="{0BEA860A-D3ED-42A3-9158-31B95E77E6CF}" srcId="{8D8362ED-90CF-4255-919D-335DCB0F2361}" destId="{1EA657FA-676E-4ACE-9CA3-C20047511BF3}" srcOrd="11" destOrd="0" parTransId="{70B49E40-BF17-42DA-A6FF-29F7B956D008}" sibTransId="{2E08D054-A597-4624-98C6-ACE16555A00F}"/>
    <dgm:cxn modelId="{74A6440C-50CA-4C6E-9B91-FE7DB4520C48}" type="presOf" srcId="{11E6A545-1288-41CB-BF99-14FE218EF0BA}" destId="{692FCED7-16DE-4DB0-A7CD-6277941227BA}" srcOrd="0" destOrd="0" presId="urn:microsoft.com/office/officeart/2016/7/layout/RepeatingBendingProcessNew"/>
    <dgm:cxn modelId="{501BD10F-DA79-44F0-9A8F-74AD9020F90C}" type="presOf" srcId="{C7F345D1-F9D3-4A6E-8A27-D1FC958803B4}" destId="{AE4A3C75-7C64-4564-8534-06041D6AEA33}" srcOrd="0" destOrd="0" presId="urn:microsoft.com/office/officeart/2016/7/layout/RepeatingBendingProcessNew"/>
    <dgm:cxn modelId="{07BAE10F-EB3D-4505-986A-F60396ACEEBB}" type="presOf" srcId="{C7F345D1-F9D3-4A6E-8A27-D1FC958803B4}" destId="{BA11176E-00C3-4579-8997-45DD7591B87D}" srcOrd="1" destOrd="0" presId="urn:microsoft.com/office/officeart/2016/7/layout/RepeatingBendingProcessNew"/>
    <dgm:cxn modelId="{6E9D3A13-B293-43AB-877A-41AFB215BDDD}" type="presOf" srcId="{DA1F3EC3-D4A6-4F01-AAA0-1E9AFE7F1459}" destId="{45729314-178F-4F54-9F8E-E291867AA46C}" srcOrd="1" destOrd="0" presId="urn:microsoft.com/office/officeart/2016/7/layout/RepeatingBendingProcessNew"/>
    <dgm:cxn modelId="{9E065717-D8D9-424A-BEB8-3BAE3D74AEC4}" type="presOf" srcId="{85D2D92C-8BCB-4C1A-9926-AB8FF23EFF7A}" destId="{E2EB4F33-A45B-46D5-AA10-F0A8780A93C6}" srcOrd="1" destOrd="0" presId="urn:microsoft.com/office/officeart/2016/7/layout/RepeatingBendingProcessNew"/>
    <dgm:cxn modelId="{14ABA02A-D8E9-403B-A921-77B7E4396406}" type="presOf" srcId="{85D2D92C-8BCB-4C1A-9926-AB8FF23EFF7A}" destId="{C357CF67-064A-4E17-B998-8DB7DB0C1959}" srcOrd="0" destOrd="0" presId="urn:microsoft.com/office/officeart/2016/7/layout/RepeatingBendingProcessNew"/>
    <dgm:cxn modelId="{CBAE332D-B547-4898-955E-770AF687BA9D}" type="presOf" srcId="{DDF71BED-A9F0-48F2-9CA6-EF38BC072EFF}" destId="{73EC7181-2B76-49FD-81DA-F78E306CBA26}" srcOrd="0" destOrd="0" presId="urn:microsoft.com/office/officeart/2016/7/layout/RepeatingBendingProcessNew"/>
    <dgm:cxn modelId="{4A32EF39-B98D-4B13-AF1E-5D92CA42CB97}" srcId="{8D8362ED-90CF-4255-919D-335DCB0F2361}" destId="{EB1C3E8D-9BD1-44E7-BBDC-B29EBFFF9A58}" srcOrd="9" destOrd="0" parTransId="{AC719149-935A-4334-8078-27C9BC5691F9}" sibTransId="{85D2D92C-8BCB-4C1A-9926-AB8FF23EFF7A}"/>
    <dgm:cxn modelId="{72C9E53B-D835-41B0-94DE-FA7FB7E73839}" type="presOf" srcId="{A0892109-5164-414E-B2A0-C3D878C75290}" destId="{088BDF59-7A73-45A8-B8AE-7FE164A27E55}" srcOrd="0" destOrd="0" presId="urn:microsoft.com/office/officeart/2016/7/layout/RepeatingBendingProcessNew"/>
    <dgm:cxn modelId="{295EA261-39B5-44C0-8775-C1D39E941B59}" type="presOf" srcId="{8D8362ED-90CF-4255-919D-335DCB0F2361}" destId="{04696B50-813F-4FFF-927D-10336CDACF8C}" srcOrd="0" destOrd="0" presId="urn:microsoft.com/office/officeart/2016/7/layout/RepeatingBendingProcessNew"/>
    <dgm:cxn modelId="{DBF9CA63-87C9-427E-ABEA-569E3A4F5735}" type="presOf" srcId="{126E801B-B236-4F43-A719-CD3C0C0E4E33}" destId="{E665E5E9-FEA3-4135-9106-7EFD307F71F0}" srcOrd="0" destOrd="0" presId="urn:microsoft.com/office/officeart/2016/7/layout/RepeatingBendingProcessNew"/>
    <dgm:cxn modelId="{51A8FE44-B17B-4270-B61D-9D1FEB7C919E}" type="presOf" srcId="{059FAB06-FC2E-4EB6-B395-A477A442FFE6}" destId="{602FDFDF-B812-4448-A5BA-2AB3470BB005}" srcOrd="1" destOrd="0" presId="urn:microsoft.com/office/officeart/2016/7/layout/RepeatingBendingProcessNew"/>
    <dgm:cxn modelId="{A6D5AE65-F253-471D-9745-ACBFC6C60EB5}" type="presOf" srcId="{EB1C3E8D-9BD1-44E7-BBDC-B29EBFFF9A58}" destId="{82102A4E-5209-4CD9-A5DF-88D716979971}" srcOrd="0" destOrd="0" presId="urn:microsoft.com/office/officeart/2016/7/layout/RepeatingBendingProcessNew"/>
    <dgm:cxn modelId="{B0221A69-8586-4163-8981-C9014520E5CA}" srcId="{8D8362ED-90CF-4255-919D-335DCB0F2361}" destId="{381B03F6-8104-48C2-B332-67B4A165BA0A}" srcOrd="2" destOrd="0" parTransId="{31082E2E-9C06-4530-8E2E-677774CEECD4}" sibTransId="{4FD214E4-511A-4DBD-9660-1FD5075B3D60}"/>
    <dgm:cxn modelId="{7814724C-1AA0-497F-9255-C03F70B8E246}" type="presOf" srcId="{6D43E60D-20A6-48F3-866B-A8D3733B8595}" destId="{1B7B610B-69EB-4F11-99EB-FE041CC263BE}" srcOrd="0" destOrd="0" presId="urn:microsoft.com/office/officeart/2016/7/layout/RepeatingBendingProcessNew"/>
    <dgm:cxn modelId="{10023B51-409B-45AE-969D-F5C337F5816F}" type="presOf" srcId="{126E801B-B236-4F43-A719-CD3C0C0E4E33}" destId="{2FED6272-2598-46C9-B81D-848992CEF314}" srcOrd="1" destOrd="0" presId="urn:microsoft.com/office/officeart/2016/7/layout/RepeatingBendingProcessNew"/>
    <dgm:cxn modelId="{1840E751-BECE-49BE-8FC9-33FF45F48AFC}" type="presOf" srcId="{CC7C4CF0-5149-4A43-B263-08EA94E7B228}" destId="{B0244A92-6747-41ED-8EC7-3002FE484458}" srcOrd="0" destOrd="0" presId="urn:microsoft.com/office/officeart/2016/7/layout/RepeatingBendingProcessNew"/>
    <dgm:cxn modelId="{5F5EFF51-EF09-4D30-92BA-4DA534D679D0}" type="presOf" srcId="{4FD214E4-511A-4DBD-9660-1FD5075B3D60}" destId="{C3EC5D08-49D3-4C79-9253-22885F0CBE8F}" srcOrd="0" destOrd="0" presId="urn:microsoft.com/office/officeart/2016/7/layout/RepeatingBendingProcessNew"/>
    <dgm:cxn modelId="{43E99D72-C1F0-4FEB-BC3B-67484E148DDB}" srcId="{8D8362ED-90CF-4255-919D-335DCB0F2361}" destId="{6D43E60D-20A6-48F3-866B-A8D3733B8595}" srcOrd="3" destOrd="0" parTransId="{2CD11386-01DE-4AE3-B939-0F59D2988C58}" sibTransId="{C6678601-C98B-4155-90C8-528E23D2D657}"/>
    <dgm:cxn modelId="{6B19C672-A035-4481-B8E3-E4D339A0B35D}" type="presOf" srcId="{2E08D054-A597-4624-98C6-ACE16555A00F}" destId="{B5D75F10-E25B-4E72-82A6-515721E9FD6E}" srcOrd="0" destOrd="0" presId="urn:microsoft.com/office/officeart/2016/7/layout/RepeatingBendingProcessNew"/>
    <dgm:cxn modelId="{1628B274-8899-4D8D-94F1-162F5C48F0B6}" type="presOf" srcId="{D3BE90B8-7C08-46A8-BF9E-630922372ECA}" destId="{1FBA0463-F2C8-4EE5-8E6A-7EF543C2D7DA}" srcOrd="1" destOrd="0" presId="urn:microsoft.com/office/officeart/2016/7/layout/RepeatingBendingProcessNew"/>
    <dgm:cxn modelId="{6BBF5475-1311-4FA8-B6CB-0A7118C084E7}" type="presOf" srcId="{58CA60C1-B271-4D70-AE4C-8E157080D7E9}" destId="{DC5E6C07-9029-42E2-B6B0-AB3C9301E366}" srcOrd="0" destOrd="0" presId="urn:microsoft.com/office/officeart/2016/7/layout/RepeatingBendingProcessNew"/>
    <dgm:cxn modelId="{C0B78456-C30E-4849-AE6F-D26B466834B6}" type="presOf" srcId="{58CA60C1-B271-4D70-AE4C-8E157080D7E9}" destId="{EF91B4C9-8F48-4B37-A97F-1B6C1B549DEB}" srcOrd="1" destOrd="0" presId="urn:microsoft.com/office/officeart/2016/7/layout/RepeatingBendingProcessNew"/>
    <dgm:cxn modelId="{03921D58-B5F1-4995-8361-87ADA13093B2}" type="presOf" srcId="{45373694-3A0E-447F-863F-A8CA14054A61}" destId="{97261D16-BCC7-493B-895E-31E7DA7FBB7D}" srcOrd="0" destOrd="0" presId="urn:microsoft.com/office/officeart/2016/7/layout/RepeatingBendingProcessNew"/>
    <dgm:cxn modelId="{58FD0080-3A9F-4B71-85F6-5209BF34DBBE}" srcId="{8D8362ED-90CF-4255-919D-335DCB0F2361}" destId="{C651D64F-CC14-4AD0-A65E-717D22F555A2}" srcOrd="13" destOrd="0" parTransId="{5465FF5F-4850-45F6-BF1E-99EBE06B401C}" sibTransId="{2E1805B0-4DFA-49E5-A95E-83109228EA42}"/>
    <dgm:cxn modelId="{80180F8D-F415-40D4-8790-BCA8D32B5D94}" type="presOf" srcId="{986359DD-9691-46FF-ABC2-45378E33BB44}" destId="{64B2EDBF-ED3C-484A-B02A-6260B1B764D3}" srcOrd="0" destOrd="0" presId="urn:microsoft.com/office/officeart/2016/7/layout/RepeatingBendingProcessNew"/>
    <dgm:cxn modelId="{80C92691-133D-489B-BCEB-F9A2FA00CC23}" type="presOf" srcId="{C6678601-C98B-4155-90C8-528E23D2D657}" destId="{B5166F63-DEAC-4250-ABD0-BD6FD346A508}" srcOrd="0" destOrd="0" presId="urn:microsoft.com/office/officeart/2016/7/layout/RepeatingBendingProcessNew"/>
    <dgm:cxn modelId="{4A945F93-A1EC-419E-A469-DFA9015CDAC9}" srcId="{8D8362ED-90CF-4255-919D-335DCB0F2361}" destId="{F21B32E4-B3F0-49F4-900C-3C99952E5081}" srcOrd="8" destOrd="0" parTransId="{121B50BE-A279-42FA-8F15-4936FDAD013F}" sibTransId="{DDF71BED-A9F0-48F2-9CA6-EF38BC072EFF}"/>
    <dgm:cxn modelId="{D3A815A1-453F-43F8-AB62-859CF482ED25}" srcId="{8D8362ED-90CF-4255-919D-335DCB0F2361}" destId="{45373694-3A0E-447F-863F-A8CA14054A61}" srcOrd="6" destOrd="0" parTransId="{25783F69-57B3-434B-AF29-B21105E4C7EC}" sibTransId="{58CA60C1-B271-4D70-AE4C-8E157080D7E9}"/>
    <dgm:cxn modelId="{A5DAA4A3-CEC4-4502-8D19-7AEA466C9D9B}" srcId="{8D8362ED-90CF-4255-919D-335DCB0F2361}" destId="{80CB923E-CADF-4351-9AC8-25F7F1031D39}" srcOrd="4" destOrd="0" parTransId="{9D42B03F-E777-49BA-AEA3-AEAB570E40DA}" sibTransId="{11E6A545-1288-41CB-BF99-14FE218EF0BA}"/>
    <dgm:cxn modelId="{D9BD3DB0-61E5-4BDB-A183-C82204A66EC1}" srcId="{8D8362ED-90CF-4255-919D-335DCB0F2361}" destId="{986359DD-9691-46FF-ABC2-45378E33BB44}" srcOrd="1" destOrd="0" parTransId="{EEBE9C39-EDC3-4F83-AAC7-19D4BC8F1DB2}" sibTransId="{C7F345D1-F9D3-4A6E-8A27-D1FC958803B4}"/>
    <dgm:cxn modelId="{011570B8-4BF3-4003-A793-FF43BA590F73}" type="presOf" srcId="{CC7C4CF0-5149-4A43-B263-08EA94E7B228}" destId="{76276403-CBA6-4D3A-9A49-09974351E624}" srcOrd="1" destOrd="0" presId="urn:microsoft.com/office/officeart/2016/7/layout/RepeatingBendingProcessNew"/>
    <dgm:cxn modelId="{03A781BB-C4DD-4470-835D-DB0CCBF8B410}" srcId="{8D8362ED-90CF-4255-919D-335DCB0F2361}" destId="{546ABFF8-7B7A-497D-AE39-4431BFECC2F0}" srcOrd="5" destOrd="0" parTransId="{15439DA2-E97F-4E15-B9CD-7A2A784ADE4F}" sibTransId="{CC7C4CF0-5149-4A43-B263-08EA94E7B228}"/>
    <dgm:cxn modelId="{1BA4A0BB-7BC9-4495-ABEF-A4FFBC17F5CF}" type="presOf" srcId="{D3BE90B8-7C08-46A8-BF9E-630922372ECA}" destId="{67286DE5-9F7B-468A-92C2-38E7C80378FC}" srcOrd="0" destOrd="0" presId="urn:microsoft.com/office/officeart/2016/7/layout/RepeatingBendingProcessNew"/>
    <dgm:cxn modelId="{5BC4EDBC-9618-495F-BCF6-B8EB1342F8DA}" srcId="{8D8362ED-90CF-4255-919D-335DCB0F2361}" destId="{E88482C6-FD56-4DE3-8F39-0E297E1C3B92}" srcOrd="10" destOrd="0" parTransId="{4CF673B6-05B7-49BB-A9F3-EA39F5031A10}" sibTransId="{126E801B-B236-4F43-A719-CD3C0C0E4E33}"/>
    <dgm:cxn modelId="{B5147EBE-771C-45E0-ACD4-001CA226F4D6}" type="presOf" srcId="{36D362D0-3FEE-4BBA-99D2-0ECA01372E3A}" destId="{AEAE525E-3CC6-495C-AC6F-5CF9361BE3F5}" srcOrd="0" destOrd="0" presId="urn:microsoft.com/office/officeart/2016/7/layout/RepeatingBendingProcessNew"/>
    <dgm:cxn modelId="{5AF41BC3-4FE4-4197-B054-F7F5160871BD}" type="presOf" srcId="{C6678601-C98B-4155-90C8-528E23D2D657}" destId="{0F215D14-6304-4D9C-8D40-16D3FF9B456E}" srcOrd="1" destOrd="0" presId="urn:microsoft.com/office/officeart/2016/7/layout/RepeatingBendingProcessNew"/>
    <dgm:cxn modelId="{7BAF5BC7-E093-4C5B-BFAB-462AEFDDE890}" type="presOf" srcId="{2E08D054-A597-4624-98C6-ACE16555A00F}" destId="{CB7A2CE2-CE8B-474D-9A09-8D4B85657426}" srcOrd="1" destOrd="0" presId="urn:microsoft.com/office/officeart/2016/7/layout/RepeatingBendingProcessNew"/>
    <dgm:cxn modelId="{C02C9AC7-1FBD-4B52-B82D-B2F8632B7BC1}" type="presOf" srcId="{1EA657FA-676E-4ACE-9CA3-C20047511BF3}" destId="{3673D09A-0D4F-4762-904F-B92460F2754C}" srcOrd="0" destOrd="0" presId="urn:microsoft.com/office/officeart/2016/7/layout/RepeatingBendingProcessNew"/>
    <dgm:cxn modelId="{F0C8D2C9-2502-4288-9144-1BB53411C09E}" srcId="{8D8362ED-90CF-4255-919D-335DCB0F2361}" destId="{8426F704-140B-40C9-AF0E-791F80F208DF}" srcOrd="0" destOrd="0" parTransId="{C84B6190-4130-45CE-AA43-D79698CCC76B}" sibTransId="{059FAB06-FC2E-4EB6-B395-A477A442FFE6}"/>
    <dgm:cxn modelId="{F8BAA7CC-8EBD-4E08-9F7D-D6AE6A7A64F0}" type="presOf" srcId="{381B03F6-8104-48C2-B332-67B4A165BA0A}" destId="{87540D49-D214-429D-90C4-2DB3FEE7AB1A}" srcOrd="0" destOrd="0" presId="urn:microsoft.com/office/officeart/2016/7/layout/RepeatingBendingProcessNew"/>
    <dgm:cxn modelId="{706928D1-1C0B-4FEB-83B6-4D47FB8F0491}" type="presOf" srcId="{DA1F3EC3-D4A6-4F01-AAA0-1E9AFE7F1459}" destId="{9F7E9570-CE77-4F96-8BE7-30293B1E6EB8}" srcOrd="0" destOrd="0" presId="urn:microsoft.com/office/officeart/2016/7/layout/RepeatingBendingProcessNew"/>
    <dgm:cxn modelId="{2AE3ABD2-3066-4416-9A35-48D73A8FE8E6}" srcId="{8D8362ED-90CF-4255-919D-335DCB0F2361}" destId="{A0892109-5164-414E-B2A0-C3D878C75290}" srcOrd="12" destOrd="0" parTransId="{BE50372D-71D1-4B79-98BF-FA22EFB4EB0C}" sibTransId="{D3BE90B8-7C08-46A8-BF9E-630922372ECA}"/>
    <dgm:cxn modelId="{5F83BED5-C025-47C3-B5CF-D783372A02E3}" type="presOf" srcId="{C651D64F-CC14-4AD0-A65E-717D22F555A2}" destId="{EA206922-AFD9-460E-BCA5-8E7453FEB2FB}" srcOrd="0" destOrd="0" presId="urn:microsoft.com/office/officeart/2016/7/layout/RepeatingBendingProcessNew"/>
    <dgm:cxn modelId="{6B1025D7-7567-4B7B-9E38-BF83D01C6513}" srcId="{8D8362ED-90CF-4255-919D-335DCB0F2361}" destId="{36D362D0-3FEE-4BBA-99D2-0ECA01372E3A}" srcOrd="7" destOrd="0" parTransId="{FD404543-EAA6-45F4-AC38-383E7C0BE547}" sibTransId="{DA1F3EC3-D4A6-4F01-AAA0-1E9AFE7F1459}"/>
    <dgm:cxn modelId="{01DBDFE5-C6A2-4D46-B911-5CB54F84CB01}" type="presOf" srcId="{80CB923E-CADF-4351-9AC8-25F7F1031D39}" destId="{8F18EA1D-3788-43BF-8AAE-F81A0A9638E8}" srcOrd="0" destOrd="0" presId="urn:microsoft.com/office/officeart/2016/7/layout/RepeatingBendingProcessNew"/>
    <dgm:cxn modelId="{35E752EA-9417-4098-A2AB-DE09750BA35A}" type="presOf" srcId="{546ABFF8-7B7A-497D-AE39-4431BFECC2F0}" destId="{1DF9261B-220F-4207-8A2E-24914E305039}" srcOrd="0" destOrd="0" presId="urn:microsoft.com/office/officeart/2016/7/layout/RepeatingBendingProcessNew"/>
    <dgm:cxn modelId="{18EE0AED-9228-4221-9E7B-4080F31BC69D}" type="presOf" srcId="{8426F704-140B-40C9-AF0E-791F80F208DF}" destId="{DEAECE56-0233-4FC7-A803-5249E7DC962D}" srcOrd="0" destOrd="0" presId="urn:microsoft.com/office/officeart/2016/7/layout/RepeatingBendingProcessNew"/>
    <dgm:cxn modelId="{32A4F8F2-7B9E-49A5-B8DF-F74D35A7CA04}" type="presOf" srcId="{E88482C6-FD56-4DE3-8F39-0E297E1C3B92}" destId="{383913D2-1210-4041-9B68-DC086C12456B}" srcOrd="0" destOrd="0" presId="urn:microsoft.com/office/officeart/2016/7/layout/RepeatingBendingProcessNew"/>
    <dgm:cxn modelId="{94C668F3-2955-40F3-AEA3-910ACE1055F1}" type="presOf" srcId="{11E6A545-1288-41CB-BF99-14FE218EF0BA}" destId="{93AE85D1-B1A0-40A7-9781-969E1129A43C}" srcOrd="1" destOrd="0" presId="urn:microsoft.com/office/officeart/2016/7/layout/RepeatingBendingProcessNew"/>
    <dgm:cxn modelId="{395560F8-0AEE-4D30-9EB6-488DAA221CCE}" type="presOf" srcId="{4FD214E4-511A-4DBD-9660-1FD5075B3D60}" destId="{3CD8F680-0EEF-428E-91AD-B577EAD2C4E6}" srcOrd="1" destOrd="0" presId="urn:microsoft.com/office/officeart/2016/7/layout/RepeatingBendingProcessNew"/>
    <dgm:cxn modelId="{0F9A1CCC-AE8A-47A7-BE3C-0B2ACA6DA284}" type="presParOf" srcId="{04696B50-813F-4FFF-927D-10336CDACF8C}" destId="{DEAECE56-0233-4FC7-A803-5249E7DC962D}" srcOrd="0" destOrd="0" presId="urn:microsoft.com/office/officeart/2016/7/layout/RepeatingBendingProcessNew"/>
    <dgm:cxn modelId="{6665CF17-0A6C-4717-AE9A-B811D8288FEB}" type="presParOf" srcId="{04696B50-813F-4FFF-927D-10336CDACF8C}" destId="{63B9E9D8-99DE-4E75-9F6A-9410174E709C}" srcOrd="1" destOrd="0" presId="urn:microsoft.com/office/officeart/2016/7/layout/RepeatingBendingProcessNew"/>
    <dgm:cxn modelId="{E18FE84D-39B9-431A-8632-C43D93629591}" type="presParOf" srcId="{63B9E9D8-99DE-4E75-9F6A-9410174E709C}" destId="{602FDFDF-B812-4448-A5BA-2AB3470BB005}" srcOrd="0" destOrd="0" presId="urn:microsoft.com/office/officeart/2016/7/layout/RepeatingBendingProcessNew"/>
    <dgm:cxn modelId="{39884F7D-082F-4495-BD09-30571355F6BB}" type="presParOf" srcId="{04696B50-813F-4FFF-927D-10336CDACF8C}" destId="{64B2EDBF-ED3C-484A-B02A-6260B1B764D3}" srcOrd="2" destOrd="0" presId="urn:microsoft.com/office/officeart/2016/7/layout/RepeatingBendingProcessNew"/>
    <dgm:cxn modelId="{E5C02F61-2801-4226-9A30-EDF0A8381B14}" type="presParOf" srcId="{04696B50-813F-4FFF-927D-10336CDACF8C}" destId="{AE4A3C75-7C64-4564-8534-06041D6AEA33}" srcOrd="3" destOrd="0" presId="urn:microsoft.com/office/officeart/2016/7/layout/RepeatingBendingProcessNew"/>
    <dgm:cxn modelId="{EB10BF19-E5E3-452B-8F51-915B1594C36D}" type="presParOf" srcId="{AE4A3C75-7C64-4564-8534-06041D6AEA33}" destId="{BA11176E-00C3-4579-8997-45DD7591B87D}" srcOrd="0" destOrd="0" presId="urn:microsoft.com/office/officeart/2016/7/layout/RepeatingBendingProcessNew"/>
    <dgm:cxn modelId="{5C00F527-4E7E-432A-87A1-8829E061012F}" type="presParOf" srcId="{04696B50-813F-4FFF-927D-10336CDACF8C}" destId="{87540D49-D214-429D-90C4-2DB3FEE7AB1A}" srcOrd="4" destOrd="0" presId="urn:microsoft.com/office/officeart/2016/7/layout/RepeatingBendingProcessNew"/>
    <dgm:cxn modelId="{5EDEE67B-41C6-414C-ABE9-B760A1A11932}" type="presParOf" srcId="{04696B50-813F-4FFF-927D-10336CDACF8C}" destId="{C3EC5D08-49D3-4C79-9253-22885F0CBE8F}" srcOrd="5" destOrd="0" presId="urn:microsoft.com/office/officeart/2016/7/layout/RepeatingBendingProcessNew"/>
    <dgm:cxn modelId="{49B1686D-05B3-414E-AC8D-53EA67BB68EB}" type="presParOf" srcId="{C3EC5D08-49D3-4C79-9253-22885F0CBE8F}" destId="{3CD8F680-0EEF-428E-91AD-B577EAD2C4E6}" srcOrd="0" destOrd="0" presId="urn:microsoft.com/office/officeart/2016/7/layout/RepeatingBendingProcessNew"/>
    <dgm:cxn modelId="{322A7651-6E01-41C0-9CCB-81E59F727B65}" type="presParOf" srcId="{04696B50-813F-4FFF-927D-10336CDACF8C}" destId="{1B7B610B-69EB-4F11-99EB-FE041CC263BE}" srcOrd="6" destOrd="0" presId="urn:microsoft.com/office/officeart/2016/7/layout/RepeatingBendingProcessNew"/>
    <dgm:cxn modelId="{9F77C279-8D57-4056-A5AE-159C22B0CCF3}" type="presParOf" srcId="{04696B50-813F-4FFF-927D-10336CDACF8C}" destId="{B5166F63-DEAC-4250-ABD0-BD6FD346A508}" srcOrd="7" destOrd="0" presId="urn:microsoft.com/office/officeart/2016/7/layout/RepeatingBendingProcessNew"/>
    <dgm:cxn modelId="{0F3D78E0-23E1-43C1-A690-EB94B851A2EE}" type="presParOf" srcId="{B5166F63-DEAC-4250-ABD0-BD6FD346A508}" destId="{0F215D14-6304-4D9C-8D40-16D3FF9B456E}" srcOrd="0" destOrd="0" presId="urn:microsoft.com/office/officeart/2016/7/layout/RepeatingBendingProcessNew"/>
    <dgm:cxn modelId="{3D08AF0D-217B-486D-8169-4CDE59FC92AE}" type="presParOf" srcId="{04696B50-813F-4FFF-927D-10336CDACF8C}" destId="{8F18EA1D-3788-43BF-8AAE-F81A0A9638E8}" srcOrd="8" destOrd="0" presId="urn:microsoft.com/office/officeart/2016/7/layout/RepeatingBendingProcessNew"/>
    <dgm:cxn modelId="{3F60AC0E-AECF-44E1-B579-74F80CD51D3B}" type="presParOf" srcId="{04696B50-813F-4FFF-927D-10336CDACF8C}" destId="{692FCED7-16DE-4DB0-A7CD-6277941227BA}" srcOrd="9" destOrd="0" presId="urn:microsoft.com/office/officeart/2016/7/layout/RepeatingBendingProcessNew"/>
    <dgm:cxn modelId="{814095F1-EEA5-4D11-A5BA-F6287E043067}" type="presParOf" srcId="{692FCED7-16DE-4DB0-A7CD-6277941227BA}" destId="{93AE85D1-B1A0-40A7-9781-969E1129A43C}" srcOrd="0" destOrd="0" presId="urn:microsoft.com/office/officeart/2016/7/layout/RepeatingBendingProcessNew"/>
    <dgm:cxn modelId="{34CCFFAD-E995-405A-8B24-3B375578F85F}" type="presParOf" srcId="{04696B50-813F-4FFF-927D-10336CDACF8C}" destId="{1DF9261B-220F-4207-8A2E-24914E305039}" srcOrd="10" destOrd="0" presId="urn:microsoft.com/office/officeart/2016/7/layout/RepeatingBendingProcessNew"/>
    <dgm:cxn modelId="{4151207A-0213-4018-8A93-FA90C76E4934}" type="presParOf" srcId="{04696B50-813F-4FFF-927D-10336CDACF8C}" destId="{B0244A92-6747-41ED-8EC7-3002FE484458}" srcOrd="11" destOrd="0" presId="urn:microsoft.com/office/officeart/2016/7/layout/RepeatingBendingProcessNew"/>
    <dgm:cxn modelId="{8F630EEA-5200-45F7-B7E1-B61219AC5BA5}" type="presParOf" srcId="{B0244A92-6747-41ED-8EC7-3002FE484458}" destId="{76276403-CBA6-4D3A-9A49-09974351E624}" srcOrd="0" destOrd="0" presId="urn:microsoft.com/office/officeart/2016/7/layout/RepeatingBendingProcessNew"/>
    <dgm:cxn modelId="{E9D6DDA9-2F27-463E-82A0-1804CF4AAA8F}" type="presParOf" srcId="{04696B50-813F-4FFF-927D-10336CDACF8C}" destId="{97261D16-BCC7-493B-895E-31E7DA7FBB7D}" srcOrd="12" destOrd="0" presId="urn:microsoft.com/office/officeart/2016/7/layout/RepeatingBendingProcessNew"/>
    <dgm:cxn modelId="{61AAE48F-6536-4AE4-95F2-019EE1FE01E3}" type="presParOf" srcId="{04696B50-813F-4FFF-927D-10336CDACF8C}" destId="{DC5E6C07-9029-42E2-B6B0-AB3C9301E366}" srcOrd="13" destOrd="0" presId="urn:microsoft.com/office/officeart/2016/7/layout/RepeatingBendingProcessNew"/>
    <dgm:cxn modelId="{814E734E-C6B3-46E3-92D1-70B701D76CE9}" type="presParOf" srcId="{DC5E6C07-9029-42E2-B6B0-AB3C9301E366}" destId="{EF91B4C9-8F48-4B37-A97F-1B6C1B549DEB}" srcOrd="0" destOrd="0" presId="urn:microsoft.com/office/officeart/2016/7/layout/RepeatingBendingProcessNew"/>
    <dgm:cxn modelId="{6DD0BBCE-5044-4AAE-B067-0B1DF87B4065}" type="presParOf" srcId="{04696B50-813F-4FFF-927D-10336CDACF8C}" destId="{AEAE525E-3CC6-495C-AC6F-5CF9361BE3F5}" srcOrd="14" destOrd="0" presId="urn:microsoft.com/office/officeart/2016/7/layout/RepeatingBendingProcessNew"/>
    <dgm:cxn modelId="{C7EA558E-9AEF-4E2F-BA5D-A30B2243A641}" type="presParOf" srcId="{04696B50-813F-4FFF-927D-10336CDACF8C}" destId="{9F7E9570-CE77-4F96-8BE7-30293B1E6EB8}" srcOrd="15" destOrd="0" presId="urn:microsoft.com/office/officeart/2016/7/layout/RepeatingBendingProcessNew"/>
    <dgm:cxn modelId="{E96A94CB-DDAA-446C-B1FE-5873CC8FAB02}" type="presParOf" srcId="{9F7E9570-CE77-4F96-8BE7-30293B1E6EB8}" destId="{45729314-178F-4F54-9F8E-E291867AA46C}" srcOrd="0" destOrd="0" presId="urn:microsoft.com/office/officeart/2016/7/layout/RepeatingBendingProcessNew"/>
    <dgm:cxn modelId="{6B7D5FA2-7F4F-4E1B-BB39-DC9507CAA873}" type="presParOf" srcId="{04696B50-813F-4FFF-927D-10336CDACF8C}" destId="{616AEE1D-DD38-48FE-8D13-BB3639FD331A}" srcOrd="16" destOrd="0" presId="urn:microsoft.com/office/officeart/2016/7/layout/RepeatingBendingProcessNew"/>
    <dgm:cxn modelId="{C0BA863A-ED24-4789-94BD-775CA2027E58}" type="presParOf" srcId="{04696B50-813F-4FFF-927D-10336CDACF8C}" destId="{73EC7181-2B76-49FD-81DA-F78E306CBA26}" srcOrd="17" destOrd="0" presId="urn:microsoft.com/office/officeart/2016/7/layout/RepeatingBendingProcessNew"/>
    <dgm:cxn modelId="{F7E3BFA9-A471-4EEA-B463-0CBAF9613C4A}" type="presParOf" srcId="{73EC7181-2B76-49FD-81DA-F78E306CBA26}" destId="{3158496B-E35F-43E8-8FEB-71A1EE4B2342}" srcOrd="0" destOrd="0" presId="urn:microsoft.com/office/officeart/2016/7/layout/RepeatingBendingProcessNew"/>
    <dgm:cxn modelId="{30871081-0D61-4778-B8BC-BEB9AFD6AFFD}" type="presParOf" srcId="{04696B50-813F-4FFF-927D-10336CDACF8C}" destId="{82102A4E-5209-4CD9-A5DF-88D716979971}" srcOrd="18" destOrd="0" presId="urn:microsoft.com/office/officeart/2016/7/layout/RepeatingBendingProcessNew"/>
    <dgm:cxn modelId="{09A8D783-F85D-48BA-BA67-223B1D93CF7D}" type="presParOf" srcId="{04696B50-813F-4FFF-927D-10336CDACF8C}" destId="{C357CF67-064A-4E17-B998-8DB7DB0C1959}" srcOrd="19" destOrd="0" presId="urn:microsoft.com/office/officeart/2016/7/layout/RepeatingBendingProcessNew"/>
    <dgm:cxn modelId="{A4FA258D-0E02-4B94-9B1A-27ABF62E5669}" type="presParOf" srcId="{C357CF67-064A-4E17-B998-8DB7DB0C1959}" destId="{E2EB4F33-A45B-46D5-AA10-F0A8780A93C6}" srcOrd="0" destOrd="0" presId="urn:microsoft.com/office/officeart/2016/7/layout/RepeatingBendingProcessNew"/>
    <dgm:cxn modelId="{BDD27F5E-51BA-4DFB-A2BA-59BA4E94DCC8}" type="presParOf" srcId="{04696B50-813F-4FFF-927D-10336CDACF8C}" destId="{383913D2-1210-4041-9B68-DC086C12456B}" srcOrd="20" destOrd="0" presId="urn:microsoft.com/office/officeart/2016/7/layout/RepeatingBendingProcessNew"/>
    <dgm:cxn modelId="{40EA8BB0-59FC-4504-880B-80ECDC5D52A8}" type="presParOf" srcId="{04696B50-813F-4FFF-927D-10336CDACF8C}" destId="{E665E5E9-FEA3-4135-9106-7EFD307F71F0}" srcOrd="21" destOrd="0" presId="urn:microsoft.com/office/officeart/2016/7/layout/RepeatingBendingProcessNew"/>
    <dgm:cxn modelId="{23985F5C-3239-46F7-BD9F-CB2086F8A102}" type="presParOf" srcId="{E665E5E9-FEA3-4135-9106-7EFD307F71F0}" destId="{2FED6272-2598-46C9-B81D-848992CEF314}" srcOrd="0" destOrd="0" presId="urn:microsoft.com/office/officeart/2016/7/layout/RepeatingBendingProcessNew"/>
    <dgm:cxn modelId="{D62DE3C6-C833-4DDA-BDA3-4934298515E0}" type="presParOf" srcId="{04696B50-813F-4FFF-927D-10336CDACF8C}" destId="{3673D09A-0D4F-4762-904F-B92460F2754C}" srcOrd="22" destOrd="0" presId="urn:microsoft.com/office/officeart/2016/7/layout/RepeatingBendingProcessNew"/>
    <dgm:cxn modelId="{9EBBC66F-7915-41A2-9C56-05B6DC1EC0C9}" type="presParOf" srcId="{04696B50-813F-4FFF-927D-10336CDACF8C}" destId="{B5D75F10-E25B-4E72-82A6-515721E9FD6E}" srcOrd="23" destOrd="0" presId="urn:microsoft.com/office/officeart/2016/7/layout/RepeatingBendingProcessNew"/>
    <dgm:cxn modelId="{C46319B4-8578-46AF-8A03-7B9FAFDD7C53}" type="presParOf" srcId="{B5D75F10-E25B-4E72-82A6-515721E9FD6E}" destId="{CB7A2CE2-CE8B-474D-9A09-8D4B85657426}" srcOrd="0" destOrd="0" presId="urn:microsoft.com/office/officeart/2016/7/layout/RepeatingBendingProcessNew"/>
    <dgm:cxn modelId="{DA996506-FCAC-45A2-8554-5648B99148EB}" type="presParOf" srcId="{04696B50-813F-4FFF-927D-10336CDACF8C}" destId="{088BDF59-7A73-45A8-B8AE-7FE164A27E55}" srcOrd="24" destOrd="0" presId="urn:microsoft.com/office/officeart/2016/7/layout/RepeatingBendingProcessNew"/>
    <dgm:cxn modelId="{A7D96B26-D1E2-48CB-810A-79F36AE3D263}" type="presParOf" srcId="{04696B50-813F-4FFF-927D-10336CDACF8C}" destId="{67286DE5-9F7B-468A-92C2-38E7C80378FC}" srcOrd="25" destOrd="0" presId="urn:microsoft.com/office/officeart/2016/7/layout/RepeatingBendingProcessNew"/>
    <dgm:cxn modelId="{D231DC92-9C9E-458E-8601-041D2FD3F7BE}" type="presParOf" srcId="{67286DE5-9F7B-468A-92C2-38E7C80378FC}" destId="{1FBA0463-F2C8-4EE5-8E6A-7EF543C2D7DA}" srcOrd="0" destOrd="0" presId="urn:microsoft.com/office/officeart/2016/7/layout/RepeatingBendingProcessNew"/>
    <dgm:cxn modelId="{690F7727-F866-428F-A0CB-0B14D7374BDB}" type="presParOf" srcId="{04696B50-813F-4FFF-927D-10336CDACF8C}" destId="{EA206922-AFD9-460E-BCA5-8E7453FEB2FB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7F818-B5FE-4E29-AFEE-88DB3E633DE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8AA7E-2ACC-4643-854F-ECD22A3CD2B0}">
      <dgm:prSet custT="1"/>
      <dgm:spPr/>
      <dgm:t>
        <a:bodyPr/>
        <a:lstStyle/>
        <a:p>
          <a:r>
            <a:rPr lang="en-US" sz="1400" dirty="0"/>
            <a:t>Agile and Scrum Process Workflow</a:t>
          </a:r>
        </a:p>
      </dgm:t>
    </dgm:pt>
    <dgm:pt modelId="{D7C1626F-F011-4B0B-BBCB-FBD6F126621C}" type="parTrans" cxnId="{A26BEE6D-BA6F-4D3B-B0D4-A0008FF19287}">
      <dgm:prSet/>
      <dgm:spPr/>
      <dgm:t>
        <a:bodyPr/>
        <a:lstStyle/>
        <a:p>
          <a:endParaRPr lang="en-US" sz="1400"/>
        </a:p>
      </dgm:t>
    </dgm:pt>
    <dgm:pt modelId="{748621B0-4E16-4F58-9F77-4AB105C65300}" type="sibTrans" cxnId="{A26BEE6D-BA6F-4D3B-B0D4-A0008FF19287}">
      <dgm:prSet/>
      <dgm:spPr/>
      <dgm:t>
        <a:bodyPr/>
        <a:lstStyle/>
        <a:p>
          <a:endParaRPr lang="en-US" sz="1400"/>
        </a:p>
      </dgm:t>
    </dgm:pt>
    <dgm:pt modelId="{7E1966DF-12C2-4B75-9D2C-EA6E8D4E7D29}">
      <dgm:prSet custT="1"/>
      <dgm:spPr/>
      <dgm:t>
        <a:bodyPr/>
        <a:lstStyle/>
        <a:p>
          <a:r>
            <a:rPr lang="en-US" sz="1400" b="1" dirty="0"/>
            <a:t>Step-by-Step Workflow:</a:t>
          </a:r>
          <a:endParaRPr lang="en-US" sz="1400" dirty="0"/>
        </a:p>
      </dgm:t>
    </dgm:pt>
    <dgm:pt modelId="{2184BE74-D2A3-4EA7-AD00-27DDC2CDB551}" type="parTrans" cxnId="{56A1E1E0-91EF-4062-9C85-724DD555E507}">
      <dgm:prSet/>
      <dgm:spPr/>
      <dgm:t>
        <a:bodyPr/>
        <a:lstStyle/>
        <a:p>
          <a:endParaRPr lang="en-US" sz="1400"/>
        </a:p>
      </dgm:t>
    </dgm:pt>
    <dgm:pt modelId="{858D3AE8-AAE8-456A-961B-29A97138594D}" type="sibTrans" cxnId="{56A1E1E0-91EF-4062-9C85-724DD555E507}">
      <dgm:prSet/>
      <dgm:spPr/>
      <dgm:t>
        <a:bodyPr/>
        <a:lstStyle/>
        <a:p>
          <a:endParaRPr lang="en-US" sz="1400"/>
        </a:p>
      </dgm:t>
    </dgm:pt>
    <dgm:pt modelId="{569BAEE2-BDF6-4399-96F5-8D5BAB15F981}">
      <dgm:prSet custT="1"/>
      <dgm:spPr/>
      <dgm:t>
        <a:bodyPr/>
        <a:lstStyle/>
        <a:p>
          <a:r>
            <a:rPr lang="en-US" sz="1400" b="1" dirty="0"/>
            <a:t>Product Backlog Creation:</a:t>
          </a:r>
          <a:r>
            <a:rPr lang="en-US" sz="1400" dirty="0"/>
            <a:t> Product Owner lists all desired features.</a:t>
          </a:r>
        </a:p>
      </dgm:t>
    </dgm:pt>
    <dgm:pt modelId="{D94BE856-71BE-4C15-978A-E2F6CE19DD55}" type="parTrans" cxnId="{1579E244-2FDE-4C8C-B466-B354B265C381}">
      <dgm:prSet/>
      <dgm:spPr/>
      <dgm:t>
        <a:bodyPr/>
        <a:lstStyle/>
        <a:p>
          <a:endParaRPr lang="en-US" sz="1400"/>
        </a:p>
      </dgm:t>
    </dgm:pt>
    <dgm:pt modelId="{252488EF-3EE5-4326-B0A9-0516F5A79082}" type="sibTrans" cxnId="{1579E244-2FDE-4C8C-B466-B354B265C381}">
      <dgm:prSet/>
      <dgm:spPr/>
      <dgm:t>
        <a:bodyPr/>
        <a:lstStyle/>
        <a:p>
          <a:endParaRPr lang="en-US" sz="1400"/>
        </a:p>
      </dgm:t>
    </dgm:pt>
    <dgm:pt modelId="{89A9E0B5-F95B-4392-B3C2-DACE1A495289}">
      <dgm:prSet custT="1"/>
      <dgm:spPr/>
      <dgm:t>
        <a:bodyPr/>
        <a:lstStyle/>
        <a:p>
          <a:r>
            <a:rPr lang="en-US" sz="1400" b="1"/>
            <a:t>Sprint Planning:</a:t>
          </a:r>
          <a:r>
            <a:rPr lang="en-US" sz="1400"/>
            <a:t> Team selects items from the Product Backlog for the Sprint.</a:t>
          </a:r>
        </a:p>
      </dgm:t>
    </dgm:pt>
    <dgm:pt modelId="{0E49D8A5-EFC4-41BB-A2FC-9D9DE6F64919}" type="parTrans" cxnId="{B8A73316-D853-4F19-8272-ADC36CF4F004}">
      <dgm:prSet/>
      <dgm:spPr/>
      <dgm:t>
        <a:bodyPr/>
        <a:lstStyle/>
        <a:p>
          <a:endParaRPr lang="en-US" sz="1400"/>
        </a:p>
      </dgm:t>
    </dgm:pt>
    <dgm:pt modelId="{24C158DC-43B3-4B19-BF2D-8806EC6D9579}" type="sibTrans" cxnId="{B8A73316-D853-4F19-8272-ADC36CF4F004}">
      <dgm:prSet/>
      <dgm:spPr/>
      <dgm:t>
        <a:bodyPr/>
        <a:lstStyle/>
        <a:p>
          <a:endParaRPr lang="en-US" sz="1400"/>
        </a:p>
      </dgm:t>
    </dgm:pt>
    <dgm:pt modelId="{5EF48284-029F-4A5F-8A38-654ACE5DFE96}">
      <dgm:prSet custT="1"/>
      <dgm:spPr/>
      <dgm:t>
        <a:bodyPr/>
        <a:lstStyle/>
        <a:p>
          <a:r>
            <a:rPr lang="en-US" sz="1400" b="1" dirty="0"/>
            <a:t>Sprint Execution:</a:t>
          </a:r>
          <a:r>
            <a:rPr lang="en-US" sz="1400" dirty="0"/>
            <a:t> Development Team works on the selected items.</a:t>
          </a:r>
        </a:p>
      </dgm:t>
    </dgm:pt>
    <dgm:pt modelId="{F610A0BC-A2BA-4EAE-B734-68E9DFF29908}" type="parTrans" cxnId="{F42D8B6E-C363-491C-ADCF-081B6B85E9E1}">
      <dgm:prSet/>
      <dgm:spPr/>
      <dgm:t>
        <a:bodyPr/>
        <a:lstStyle/>
        <a:p>
          <a:endParaRPr lang="en-US" sz="1400"/>
        </a:p>
      </dgm:t>
    </dgm:pt>
    <dgm:pt modelId="{1B871F86-B75A-4A1E-8AC8-FA0800776E0C}" type="sibTrans" cxnId="{F42D8B6E-C363-491C-ADCF-081B6B85E9E1}">
      <dgm:prSet/>
      <dgm:spPr/>
      <dgm:t>
        <a:bodyPr/>
        <a:lstStyle/>
        <a:p>
          <a:endParaRPr lang="en-US" sz="1400"/>
        </a:p>
      </dgm:t>
    </dgm:pt>
    <dgm:pt modelId="{5AE48E7D-43DB-4BD8-8F43-B81928F68C7F}">
      <dgm:prSet custT="1"/>
      <dgm:spPr/>
      <dgm:t>
        <a:bodyPr/>
        <a:lstStyle/>
        <a:p>
          <a:r>
            <a:rPr lang="en-US" sz="1400" b="1" dirty="0"/>
            <a:t>Daily Scrum:</a:t>
          </a:r>
          <a:r>
            <a:rPr lang="en-US" sz="1400" dirty="0"/>
            <a:t> Team meets daily to discuss progress and obstacles.</a:t>
          </a:r>
        </a:p>
      </dgm:t>
    </dgm:pt>
    <dgm:pt modelId="{7F2CEDEA-FB66-4CC4-AB7A-B3786D9DF0C0}" type="parTrans" cxnId="{997F471A-96F0-4210-B59D-F38C7EBBBD65}">
      <dgm:prSet/>
      <dgm:spPr/>
      <dgm:t>
        <a:bodyPr/>
        <a:lstStyle/>
        <a:p>
          <a:endParaRPr lang="en-US" sz="1400"/>
        </a:p>
      </dgm:t>
    </dgm:pt>
    <dgm:pt modelId="{DE5E820B-EAEF-458B-AAD1-6536D2E41665}" type="sibTrans" cxnId="{997F471A-96F0-4210-B59D-F38C7EBBBD65}">
      <dgm:prSet/>
      <dgm:spPr/>
      <dgm:t>
        <a:bodyPr/>
        <a:lstStyle/>
        <a:p>
          <a:endParaRPr lang="en-US" sz="1400"/>
        </a:p>
      </dgm:t>
    </dgm:pt>
    <dgm:pt modelId="{6D6CAB80-FC01-402C-B2F8-A1E1479E96CE}">
      <dgm:prSet custT="1"/>
      <dgm:spPr/>
      <dgm:t>
        <a:bodyPr/>
        <a:lstStyle/>
        <a:p>
          <a:r>
            <a:rPr lang="en-US" sz="1400" b="1" dirty="0"/>
            <a:t>Sprint Review:</a:t>
          </a:r>
          <a:r>
            <a:rPr lang="en-US" sz="1400" dirty="0"/>
            <a:t> Team demonstrates the completed work to stakeholders.</a:t>
          </a:r>
        </a:p>
      </dgm:t>
    </dgm:pt>
    <dgm:pt modelId="{F734BC7B-3BB4-415D-8CE4-EA8C8636B280}" type="parTrans" cxnId="{BA17B999-16E5-4805-9F49-53D784AF8C43}">
      <dgm:prSet/>
      <dgm:spPr/>
      <dgm:t>
        <a:bodyPr/>
        <a:lstStyle/>
        <a:p>
          <a:endParaRPr lang="en-US" sz="1400"/>
        </a:p>
      </dgm:t>
    </dgm:pt>
    <dgm:pt modelId="{CA178159-E6D2-45E0-99B8-4C517584AC04}" type="sibTrans" cxnId="{BA17B999-16E5-4805-9F49-53D784AF8C43}">
      <dgm:prSet/>
      <dgm:spPr/>
      <dgm:t>
        <a:bodyPr/>
        <a:lstStyle/>
        <a:p>
          <a:endParaRPr lang="en-US" sz="1400"/>
        </a:p>
      </dgm:t>
    </dgm:pt>
    <dgm:pt modelId="{1367C1CB-E33C-48DF-A9DA-564708696B88}">
      <dgm:prSet custT="1"/>
      <dgm:spPr/>
      <dgm:t>
        <a:bodyPr/>
        <a:lstStyle/>
        <a:p>
          <a:r>
            <a:rPr lang="en-US" sz="1400" b="1" dirty="0"/>
            <a:t>Sprint Retrospective:</a:t>
          </a:r>
          <a:r>
            <a:rPr lang="en-US" sz="1400" dirty="0"/>
            <a:t> Team reflects on the process and identifies improvements.</a:t>
          </a:r>
        </a:p>
      </dgm:t>
    </dgm:pt>
    <dgm:pt modelId="{3CF257E2-2D24-44F5-B82F-EE60B93A53D7}" type="parTrans" cxnId="{F6C669E5-5F82-4270-AE46-1B706E4B3B07}">
      <dgm:prSet/>
      <dgm:spPr/>
      <dgm:t>
        <a:bodyPr/>
        <a:lstStyle/>
        <a:p>
          <a:endParaRPr lang="en-US" sz="1400"/>
        </a:p>
      </dgm:t>
    </dgm:pt>
    <dgm:pt modelId="{48B74E95-7C41-4B28-9BDA-0DB28D23FD15}" type="sibTrans" cxnId="{F6C669E5-5F82-4270-AE46-1B706E4B3B07}">
      <dgm:prSet/>
      <dgm:spPr/>
      <dgm:t>
        <a:bodyPr/>
        <a:lstStyle/>
        <a:p>
          <a:endParaRPr lang="en-US" sz="1400"/>
        </a:p>
      </dgm:t>
    </dgm:pt>
    <dgm:pt modelId="{0470BD93-0F35-4307-8CF6-6669A23E6C72}">
      <dgm:prSet custT="1"/>
      <dgm:spPr/>
      <dgm:t>
        <a:bodyPr/>
        <a:lstStyle/>
        <a:p>
          <a:r>
            <a:rPr lang="en-US" sz="1400" b="1" dirty="0"/>
            <a:t>Increment Delivery:</a:t>
          </a:r>
          <a:r>
            <a:rPr lang="en-US" sz="1400" dirty="0"/>
            <a:t> Deliver the potentially shippable product increment.</a:t>
          </a:r>
        </a:p>
      </dgm:t>
    </dgm:pt>
    <dgm:pt modelId="{B2A116FF-33C6-4BB0-9F98-A54355BA575B}" type="parTrans" cxnId="{0C7366C3-2887-45A1-8547-EB33982BE567}">
      <dgm:prSet/>
      <dgm:spPr/>
      <dgm:t>
        <a:bodyPr/>
        <a:lstStyle/>
        <a:p>
          <a:endParaRPr lang="en-US" sz="1400"/>
        </a:p>
      </dgm:t>
    </dgm:pt>
    <dgm:pt modelId="{BD9450AF-871F-4EDD-BDF6-4FF9C32EE715}" type="sibTrans" cxnId="{0C7366C3-2887-45A1-8547-EB33982BE567}">
      <dgm:prSet/>
      <dgm:spPr/>
      <dgm:t>
        <a:bodyPr/>
        <a:lstStyle/>
        <a:p>
          <a:endParaRPr lang="en-US" sz="1400"/>
        </a:p>
      </dgm:t>
    </dgm:pt>
    <dgm:pt modelId="{1219BC1C-BE1D-4F5D-8BB8-ADE435B7AE24}" type="pres">
      <dgm:prSet presAssocID="{4F37F818-B5FE-4E29-AFEE-88DB3E633DE6}" presName="cycle" presStyleCnt="0">
        <dgm:presLayoutVars>
          <dgm:dir/>
          <dgm:resizeHandles val="exact"/>
        </dgm:presLayoutVars>
      </dgm:prSet>
      <dgm:spPr/>
    </dgm:pt>
    <dgm:pt modelId="{CF7DBF59-28DA-418D-B647-4F2F790AD48E}" type="pres">
      <dgm:prSet presAssocID="{5C48AA7E-2ACC-4643-854F-ECD22A3CD2B0}" presName="dummy" presStyleCnt="0"/>
      <dgm:spPr/>
    </dgm:pt>
    <dgm:pt modelId="{6CBA0EC6-716A-4E65-B699-C2A8359DAC9F}" type="pres">
      <dgm:prSet presAssocID="{5C48AA7E-2ACC-4643-854F-ECD22A3CD2B0}" presName="node" presStyleLbl="revTx" presStyleIdx="0" presStyleCnt="9">
        <dgm:presLayoutVars>
          <dgm:bulletEnabled val="1"/>
        </dgm:presLayoutVars>
      </dgm:prSet>
      <dgm:spPr/>
    </dgm:pt>
    <dgm:pt modelId="{B6160271-84D4-4E3D-8139-CB6BFAA8E71D}" type="pres">
      <dgm:prSet presAssocID="{748621B0-4E16-4F58-9F77-4AB105C65300}" presName="sibTrans" presStyleLbl="node1" presStyleIdx="0" presStyleCnt="9"/>
      <dgm:spPr/>
    </dgm:pt>
    <dgm:pt modelId="{E1ECAF5A-B83D-41FE-ABEE-B3996C68469A}" type="pres">
      <dgm:prSet presAssocID="{7E1966DF-12C2-4B75-9D2C-EA6E8D4E7D29}" presName="dummy" presStyleCnt="0"/>
      <dgm:spPr/>
    </dgm:pt>
    <dgm:pt modelId="{5F8BE9AD-7C68-4506-AC09-35B9B0EC3479}" type="pres">
      <dgm:prSet presAssocID="{7E1966DF-12C2-4B75-9D2C-EA6E8D4E7D29}" presName="node" presStyleLbl="revTx" presStyleIdx="1" presStyleCnt="9">
        <dgm:presLayoutVars>
          <dgm:bulletEnabled val="1"/>
        </dgm:presLayoutVars>
      </dgm:prSet>
      <dgm:spPr/>
    </dgm:pt>
    <dgm:pt modelId="{831FC6BD-5F17-4ED3-AFDA-1A5D68E07CDA}" type="pres">
      <dgm:prSet presAssocID="{858D3AE8-AAE8-456A-961B-29A97138594D}" presName="sibTrans" presStyleLbl="node1" presStyleIdx="1" presStyleCnt="9"/>
      <dgm:spPr/>
    </dgm:pt>
    <dgm:pt modelId="{740C028B-CC39-4825-A87B-DEC474B50263}" type="pres">
      <dgm:prSet presAssocID="{569BAEE2-BDF6-4399-96F5-8D5BAB15F981}" presName="dummy" presStyleCnt="0"/>
      <dgm:spPr/>
    </dgm:pt>
    <dgm:pt modelId="{080EC934-867F-4AF8-BD05-BB3F09AE2BD7}" type="pres">
      <dgm:prSet presAssocID="{569BAEE2-BDF6-4399-96F5-8D5BAB15F981}" presName="node" presStyleLbl="revTx" presStyleIdx="2" presStyleCnt="9" custScaleX="245362" custScaleY="110539">
        <dgm:presLayoutVars>
          <dgm:bulletEnabled val="1"/>
        </dgm:presLayoutVars>
      </dgm:prSet>
      <dgm:spPr/>
    </dgm:pt>
    <dgm:pt modelId="{56E884E1-285C-4B05-81BE-F8681C9807FE}" type="pres">
      <dgm:prSet presAssocID="{252488EF-3EE5-4326-B0A9-0516F5A79082}" presName="sibTrans" presStyleLbl="node1" presStyleIdx="2" presStyleCnt="9"/>
      <dgm:spPr/>
    </dgm:pt>
    <dgm:pt modelId="{26032E80-14D3-4644-A20E-F779B634D147}" type="pres">
      <dgm:prSet presAssocID="{89A9E0B5-F95B-4392-B3C2-DACE1A495289}" presName="dummy" presStyleCnt="0"/>
      <dgm:spPr/>
    </dgm:pt>
    <dgm:pt modelId="{022A66D3-A70F-43FA-A206-D433F5493A54}" type="pres">
      <dgm:prSet presAssocID="{89A9E0B5-F95B-4392-B3C2-DACE1A495289}" presName="node" presStyleLbl="revTx" presStyleIdx="3" presStyleCnt="9">
        <dgm:presLayoutVars>
          <dgm:bulletEnabled val="1"/>
        </dgm:presLayoutVars>
      </dgm:prSet>
      <dgm:spPr/>
    </dgm:pt>
    <dgm:pt modelId="{D5B86AFC-B71C-49CE-A44D-E352196EC95A}" type="pres">
      <dgm:prSet presAssocID="{24C158DC-43B3-4B19-BF2D-8806EC6D9579}" presName="sibTrans" presStyleLbl="node1" presStyleIdx="3" presStyleCnt="9"/>
      <dgm:spPr/>
    </dgm:pt>
    <dgm:pt modelId="{7D0D7105-9E8C-4A94-83FC-37DB537D1FF2}" type="pres">
      <dgm:prSet presAssocID="{5EF48284-029F-4A5F-8A38-654ACE5DFE96}" presName="dummy" presStyleCnt="0"/>
      <dgm:spPr/>
    </dgm:pt>
    <dgm:pt modelId="{523904A3-4103-4F00-B4CA-757818047709}" type="pres">
      <dgm:prSet presAssocID="{5EF48284-029F-4A5F-8A38-654ACE5DFE96}" presName="node" presStyleLbl="revTx" presStyleIdx="4" presStyleCnt="9" custScaleX="145236" custScaleY="158641">
        <dgm:presLayoutVars>
          <dgm:bulletEnabled val="1"/>
        </dgm:presLayoutVars>
      </dgm:prSet>
      <dgm:spPr/>
    </dgm:pt>
    <dgm:pt modelId="{16784B92-DDCA-4A11-AB31-777803BFC3BC}" type="pres">
      <dgm:prSet presAssocID="{1B871F86-B75A-4A1E-8AC8-FA0800776E0C}" presName="sibTrans" presStyleLbl="node1" presStyleIdx="4" presStyleCnt="9"/>
      <dgm:spPr/>
    </dgm:pt>
    <dgm:pt modelId="{DFE4427F-6D6B-415E-A76B-A46A62CFDD30}" type="pres">
      <dgm:prSet presAssocID="{5AE48E7D-43DB-4BD8-8F43-B81928F68C7F}" presName="dummy" presStyleCnt="0"/>
      <dgm:spPr/>
    </dgm:pt>
    <dgm:pt modelId="{A7DB8DAD-5BCF-489A-852D-2542CA55D52A}" type="pres">
      <dgm:prSet presAssocID="{5AE48E7D-43DB-4BD8-8F43-B81928F68C7F}" presName="node" presStyleLbl="revTx" presStyleIdx="5" presStyleCnt="9" custScaleX="175257" custScaleY="175426">
        <dgm:presLayoutVars>
          <dgm:bulletEnabled val="1"/>
        </dgm:presLayoutVars>
      </dgm:prSet>
      <dgm:spPr/>
    </dgm:pt>
    <dgm:pt modelId="{EE6A6CDE-1DBC-42E0-A2A4-8352477DA2E7}" type="pres">
      <dgm:prSet presAssocID="{DE5E820B-EAEF-458B-AAD1-6536D2E41665}" presName="sibTrans" presStyleLbl="node1" presStyleIdx="5" presStyleCnt="9"/>
      <dgm:spPr/>
    </dgm:pt>
    <dgm:pt modelId="{B6FEB63D-821F-47D7-9C07-8428C16CE965}" type="pres">
      <dgm:prSet presAssocID="{6D6CAB80-FC01-402C-B2F8-A1E1479E96CE}" presName="dummy" presStyleCnt="0"/>
      <dgm:spPr/>
    </dgm:pt>
    <dgm:pt modelId="{1DB9E644-D94D-4F89-8179-A521C71CF9A9}" type="pres">
      <dgm:prSet presAssocID="{6D6CAB80-FC01-402C-B2F8-A1E1479E96CE}" presName="node" presStyleLbl="revTx" presStyleIdx="6" presStyleCnt="9" custScaleX="253574">
        <dgm:presLayoutVars>
          <dgm:bulletEnabled val="1"/>
        </dgm:presLayoutVars>
      </dgm:prSet>
      <dgm:spPr/>
    </dgm:pt>
    <dgm:pt modelId="{3CFAF016-1B3C-4C5E-A762-6149B41BDDD7}" type="pres">
      <dgm:prSet presAssocID="{CA178159-E6D2-45E0-99B8-4C517584AC04}" presName="sibTrans" presStyleLbl="node1" presStyleIdx="6" presStyleCnt="9"/>
      <dgm:spPr/>
    </dgm:pt>
    <dgm:pt modelId="{56FFC70A-F359-4828-A41B-119503297192}" type="pres">
      <dgm:prSet presAssocID="{1367C1CB-E33C-48DF-A9DA-564708696B88}" presName="dummy" presStyleCnt="0"/>
      <dgm:spPr/>
    </dgm:pt>
    <dgm:pt modelId="{E0DEA177-FD55-4920-96BC-605534EC6A2E}" type="pres">
      <dgm:prSet presAssocID="{1367C1CB-E33C-48DF-A9DA-564708696B88}" presName="node" presStyleLbl="revTx" presStyleIdx="7" presStyleCnt="9" custScaleX="338998">
        <dgm:presLayoutVars>
          <dgm:bulletEnabled val="1"/>
        </dgm:presLayoutVars>
      </dgm:prSet>
      <dgm:spPr/>
    </dgm:pt>
    <dgm:pt modelId="{331E53DD-CB82-49EA-B8D3-12DCE2C65798}" type="pres">
      <dgm:prSet presAssocID="{48B74E95-7C41-4B28-9BDA-0DB28D23FD15}" presName="sibTrans" presStyleLbl="node1" presStyleIdx="7" presStyleCnt="9"/>
      <dgm:spPr/>
    </dgm:pt>
    <dgm:pt modelId="{35EC1EBD-2CD8-4D35-BEEC-B21240EA1A87}" type="pres">
      <dgm:prSet presAssocID="{0470BD93-0F35-4307-8CF6-6669A23E6C72}" presName="dummy" presStyleCnt="0"/>
      <dgm:spPr/>
    </dgm:pt>
    <dgm:pt modelId="{30AF158D-5AAC-4967-B2EF-501A05C1B45F}" type="pres">
      <dgm:prSet presAssocID="{0470BD93-0F35-4307-8CF6-6669A23E6C72}" presName="node" presStyleLbl="revTx" presStyleIdx="8" presStyleCnt="9" custScaleX="148514" custScaleY="168799">
        <dgm:presLayoutVars>
          <dgm:bulletEnabled val="1"/>
        </dgm:presLayoutVars>
      </dgm:prSet>
      <dgm:spPr/>
    </dgm:pt>
    <dgm:pt modelId="{23250679-BACD-4654-B198-81810580CF1B}" type="pres">
      <dgm:prSet presAssocID="{BD9450AF-871F-4EDD-BDF6-4FF9C32EE715}" presName="sibTrans" presStyleLbl="node1" presStyleIdx="8" presStyleCnt="9"/>
      <dgm:spPr/>
    </dgm:pt>
  </dgm:ptLst>
  <dgm:cxnLst>
    <dgm:cxn modelId="{F3C36C12-F438-4B9E-A708-E44A537A7D31}" type="presOf" srcId="{5EF48284-029F-4A5F-8A38-654ACE5DFE96}" destId="{523904A3-4103-4F00-B4CA-757818047709}" srcOrd="0" destOrd="0" presId="urn:microsoft.com/office/officeart/2005/8/layout/cycle1"/>
    <dgm:cxn modelId="{B8A73316-D853-4F19-8272-ADC36CF4F004}" srcId="{4F37F818-B5FE-4E29-AFEE-88DB3E633DE6}" destId="{89A9E0B5-F95B-4392-B3C2-DACE1A495289}" srcOrd="3" destOrd="0" parTransId="{0E49D8A5-EFC4-41BB-A2FC-9D9DE6F64919}" sibTransId="{24C158DC-43B3-4B19-BF2D-8806EC6D9579}"/>
    <dgm:cxn modelId="{997F471A-96F0-4210-B59D-F38C7EBBBD65}" srcId="{4F37F818-B5FE-4E29-AFEE-88DB3E633DE6}" destId="{5AE48E7D-43DB-4BD8-8F43-B81928F68C7F}" srcOrd="5" destOrd="0" parTransId="{7F2CEDEA-FB66-4CC4-AB7A-B3786D9DF0C0}" sibTransId="{DE5E820B-EAEF-458B-AAD1-6536D2E41665}"/>
    <dgm:cxn modelId="{0D38D41C-F7B1-4FBC-B626-2073B5A7F366}" type="presOf" srcId="{48B74E95-7C41-4B28-9BDA-0DB28D23FD15}" destId="{331E53DD-CB82-49EA-B8D3-12DCE2C65798}" srcOrd="0" destOrd="0" presId="urn:microsoft.com/office/officeart/2005/8/layout/cycle1"/>
    <dgm:cxn modelId="{0A149E20-71F9-42BF-B02F-D09EFE80B4CC}" type="presOf" srcId="{24C158DC-43B3-4B19-BF2D-8806EC6D9579}" destId="{D5B86AFC-B71C-49CE-A44D-E352196EC95A}" srcOrd="0" destOrd="0" presId="urn:microsoft.com/office/officeart/2005/8/layout/cycle1"/>
    <dgm:cxn modelId="{96FD5E33-9FCE-42F9-B448-EDD041F9CF8F}" type="presOf" srcId="{569BAEE2-BDF6-4399-96F5-8D5BAB15F981}" destId="{080EC934-867F-4AF8-BD05-BB3F09AE2BD7}" srcOrd="0" destOrd="0" presId="urn:microsoft.com/office/officeart/2005/8/layout/cycle1"/>
    <dgm:cxn modelId="{BD663C5C-5DD2-46E9-92C5-84080A13F163}" type="presOf" srcId="{5AE48E7D-43DB-4BD8-8F43-B81928F68C7F}" destId="{A7DB8DAD-5BCF-489A-852D-2542CA55D52A}" srcOrd="0" destOrd="0" presId="urn:microsoft.com/office/officeart/2005/8/layout/cycle1"/>
    <dgm:cxn modelId="{1579E244-2FDE-4C8C-B466-B354B265C381}" srcId="{4F37F818-B5FE-4E29-AFEE-88DB3E633DE6}" destId="{569BAEE2-BDF6-4399-96F5-8D5BAB15F981}" srcOrd="2" destOrd="0" parTransId="{D94BE856-71BE-4C15-978A-E2F6CE19DD55}" sibTransId="{252488EF-3EE5-4326-B0A9-0516F5A79082}"/>
    <dgm:cxn modelId="{A26BEE6D-BA6F-4D3B-B0D4-A0008FF19287}" srcId="{4F37F818-B5FE-4E29-AFEE-88DB3E633DE6}" destId="{5C48AA7E-2ACC-4643-854F-ECD22A3CD2B0}" srcOrd="0" destOrd="0" parTransId="{D7C1626F-F011-4B0B-BBCB-FBD6F126621C}" sibTransId="{748621B0-4E16-4F58-9F77-4AB105C65300}"/>
    <dgm:cxn modelId="{F42D8B6E-C363-491C-ADCF-081B6B85E9E1}" srcId="{4F37F818-B5FE-4E29-AFEE-88DB3E633DE6}" destId="{5EF48284-029F-4A5F-8A38-654ACE5DFE96}" srcOrd="4" destOrd="0" parTransId="{F610A0BC-A2BA-4EAE-B734-68E9DFF29908}" sibTransId="{1B871F86-B75A-4A1E-8AC8-FA0800776E0C}"/>
    <dgm:cxn modelId="{5DA24A6F-BAF8-42F6-BCC5-C90B31F8FB79}" type="presOf" srcId="{748621B0-4E16-4F58-9F77-4AB105C65300}" destId="{B6160271-84D4-4E3D-8139-CB6BFAA8E71D}" srcOrd="0" destOrd="0" presId="urn:microsoft.com/office/officeart/2005/8/layout/cycle1"/>
    <dgm:cxn modelId="{F18E1255-08E1-4D49-A8E6-0856C7502FD6}" type="presOf" srcId="{DE5E820B-EAEF-458B-AAD1-6536D2E41665}" destId="{EE6A6CDE-1DBC-42E0-A2A4-8352477DA2E7}" srcOrd="0" destOrd="0" presId="urn:microsoft.com/office/officeart/2005/8/layout/cycle1"/>
    <dgm:cxn modelId="{EBC9C27D-4905-400E-A155-00FA4B36B216}" type="presOf" srcId="{BD9450AF-871F-4EDD-BDF6-4FF9C32EE715}" destId="{23250679-BACD-4654-B198-81810580CF1B}" srcOrd="0" destOrd="0" presId="urn:microsoft.com/office/officeart/2005/8/layout/cycle1"/>
    <dgm:cxn modelId="{49C9CA95-124D-4E56-A390-1F6871579F61}" type="presOf" srcId="{1367C1CB-E33C-48DF-A9DA-564708696B88}" destId="{E0DEA177-FD55-4920-96BC-605534EC6A2E}" srcOrd="0" destOrd="0" presId="urn:microsoft.com/office/officeart/2005/8/layout/cycle1"/>
    <dgm:cxn modelId="{CE25C396-C049-49D7-B1E6-9C1B6DA03515}" type="presOf" srcId="{6D6CAB80-FC01-402C-B2F8-A1E1479E96CE}" destId="{1DB9E644-D94D-4F89-8179-A521C71CF9A9}" srcOrd="0" destOrd="0" presId="urn:microsoft.com/office/officeart/2005/8/layout/cycle1"/>
    <dgm:cxn modelId="{BA17B999-16E5-4805-9F49-53D784AF8C43}" srcId="{4F37F818-B5FE-4E29-AFEE-88DB3E633DE6}" destId="{6D6CAB80-FC01-402C-B2F8-A1E1479E96CE}" srcOrd="6" destOrd="0" parTransId="{F734BC7B-3BB4-415D-8CE4-EA8C8636B280}" sibTransId="{CA178159-E6D2-45E0-99B8-4C517584AC04}"/>
    <dgm:cxn modelId="{0C7366C3-2887-45A1-8547-EB33982BE567}" srcId="{4F37F818-B5FE-4E29-AFEE-88DB3E633DE6}" destId="{0470BD93-0F35-4307-8CF6-6669A23E6C72}" srcOrd="8" destOrd="0" parTransId="{B2A116FF-33C6-4BB0-9F98-A54355BA575B}" sibTransId="{BD9450AF-871F-4EDD-BDF6-4FF9C32EE715}"/>
    <dgm:cxn modelId="{833E00C6-9C64-48AF-99F6-E980496B0491}" type="presOf" srcId="{89A9E0B5-F95B-4392-B3C2-DACE1A495289}" destId="{022A66D3-A70F-43FA-A206-D433F5493A54}" srcOrd="0" destOrd="0" presId="urn:microsoft.com/office/officeart/2005/8/layout/cycle1"/>
    <dgm:cxn modelId="{0E8230CB-553E-4E4E-90E7-1F9C03F110E8}" type="presOf" srcId="{4F37F818-B5FE-4E29-AFEE-88DB3E633DE6}" destId="{1219BC1C-BE1D-4F5D-8BB8-ADE435B7AE24}" srcOrd="0" destOrd="0" presId="urn:microsoft.com/office/officeart/2005/8/layout/cycle1"/>
    <dgm:cxn modelId="{3997BECC-2C46-4DE7-A348-EC3BFB930857}" type="presOf" srcId="{CA178159-E6D2-45E0-99B8-4C517584AC04}" destId="{3CFAF016-1B3C-4C5E-A762-6149B41BDDD7}" srcOrd="0" destOrd="0" presId="urn:microsoft.com/office/officeart/2005/8/layout/cycle1"/>
    <dgm:cxn modelId="{F187ADD4-5280-4521-91D7-0ECF0050A1BA}" type="presOf" srcId="{5C48AA7E-2ACC-4643-854F-ECD22A3CD2B0}" destId="{6CBA0EC6-716A-4E65-B699-C2A8359DAC9F}" srcOrd="0" destOrd="0" presId="urn:microsoft.com/office/officeart/2005/8/layout/cycle1"/>
    <dgm:cxn modelId="{56AA85DF-C079-4644-B577-1F8405EBBD6B}" type="presOf" srcId="{7E1966DF-12C2-4B75-9D2C-EA6E8D4E7D29}" destId="{5F8BE9AD-7C68-4506-AC09-35B9B0EC3479}" srcOrd="0" destOrd="0" presId="urn:microsoft.com/office/officeart/2005/8/layout/cycle1"/>
    <dgm:cxn modelId="{E68CF6DF-77AF-4DBF-8BEB-99A064EC3342}" type="presOf" srcId="{1B871F86-B75A-4A1E-8AC8-FA0800776E0C}" destId="{16784B92-DDCA-4A11-AB31-777803BFC3BC}" srcOrd="0" destOrd="0" presId="urn:microsoft.com/office/officeart/2005/8/layout/cycle1"/>
    <dgm:cxn modelId="{56A1E1E0-91EF-4062-9C85-724DD555E507}" srcId="{4F37F818-B5FE-4E29-AFEE-88DB3E633DE6}" destId="{7E1966DF-12C2-4B75-9D2C-EA6E8D4E7D29}" srcOrd="1" destOrd="0" parTransId="{2184BE74-D2A3-4EA7-AD00-27DDC2CDB551}" sibTransId="{858D3AE8-AAE8-456A-961B-29A97138594D}"/>
    <dgm:cxn modelId="{F6C669E5-5F82-4270-AE46-1B706E4B3B07}" srcId="{4F37F818-B5FE-4E29-AFEE-88DB3E633DE6}" destId="{1367C1CB-E33C-48DF-A9DA-564708696B88}" srcOrd="7" destOrd="0" parTransId="{3CF257E2-2D24-44F5-B82F-EE60B93A53D7}" sibTransId="{48B74E95-7C41-4B28-9BDA-0DB28D23FD15}"/>
    <dgm:cxn modelId="{EA01ECE9-5408-4A6A-B021-58BB8FAF8B47}" type="presOf" srcId="{858D3AE8-AAE8-456A-961B-29A97138594D}" destId="{831FC6BD-5F17-4ED3-AFDA-1A5D68E07CDA}" srcOrd="0" destOrd="0" presId="urn:microsoft.com/office/officeart/2005/8/layout/cycle1"/>
    <dgm:cxn modelId="{2F7979FB-6A53-49EA-94C8-D162A8924DA5}" type="presOf" srcId="{0470BD93-0F35-4307-8CF6-6669A23E6C72}" destId="{30AF158D-5AAC-4967-B2EF-501A05C1B45F}" srcOrd="0" destOrd="0" presId="urn:microsoft.com/office/officeart/2005/8/layout/cycle1"/>
    <dgm:cxn modelId="{7BB39AFF-4FB0-4A45-BA38-146711A61DD9}" type="presOf" srcId="{252488EF-3EE5-4326-B0A9-0516F5A79082}" destId="{56E884E1-285C-4B05-81BE-F8681C9807FE}" srcOrd="0" destOrd="0" presId="urn:microsoft.com/office/officeart/2005/8/layout/cycle1"/>
    <dgm:cxn modelId="{27AF583A-ECD0-4832-BF00-7A5982E2EE39}" type="presParOf" srcId="{1219BC1C-BE1D-4F5D-8BB8-ADE435B7AE24}" destId="{CF7DBF59-28DA-418D-B647-4F2F790AD48E}" srcOrd="0" destOrd="0" presId="urn:microsoft.com/office/officeart/2005/8/layout/cycle1"/>
    <dgm:cxn modelId="{6AC5F0A7-23C9-48AD-A140-CAEA5082E556}" type="presParOf" srcId="{1219BC1C-BE1D-4F5D-8BB8-ADE435B7AE24}" destId="{6CBA0EC6-716A-4E65-B699-C2A8359DAC9F}" srcOrd="1" destOrd="0" presId="urn:microsoft.com/office/officeart/2005/8/layout/cycle1"/>
    <dgm:cxn modelId="{2435A78A-E59B-4B01-8253-8D1DC9089232}" type="presParOf" srcId="{1219BC1C-BE1D-4F5D-8BB8-ADE435B7AE24}" destId="{B6160271-84D4-4E3D-8139-CB6BFAA8E71D}" srcOrd="2" destOrd="0" presId="urn:microsoft.com/office/officeart/2005/8/layout/cycle1"/>
    <dgm:cxn modelId="{21F30019-996E-4ED4-9AA2-464F84E0539B}" type="presParOf" srcId="{1219BC1C-BE1D-4F5D-8BB8-ADE435B7AE24}" destId="{E1ECAF5A-B83D-41FE-ABEE-B3996C68469A}" srcOrd="3" destOrd="0" presId="urn:microsoft.com/office/officeart/2005/8/layout/cycle1"/>
    <dgm:cxn modelId="{DD880F82-0127-4C82-AB77-E111CCE6DB95}" type="presParOf" srcId="{1219BC1C-BE1D-4F5D-8BB8-ADE435B7AE24}" destId="{5F8BE9AD-7C68-4506-AC09-35B9B0EC3479}" srcOrd="4" destOrd="0" presId="urn:microsoft.com/office/officeart/2005/8/layout/cycle1"/>
    <dgm:cxn modelId="{B118CA51-E800-4E15-8591-76748F56470D}" type="presParOf" srcId="{1219BC1C-BE1D-4F5D-8BB8-ADE435B7AE24}" destId="{831FC6BD-5F17-4ED3-AFDA-1A5D68E07CDA}" srcOrd="5" destOrd="0" presId="urn:microsoft.com/office/officeart/2005/8/layout/cycle1"/>
    <dgm:cxn modelId="{D7E7F6F1-B2F9-4CC5-A7C6-2C82CEAC937B}" type="presParOf" srcId="{1219BC1C-BE1D-4F5D-8BB8-ADE435B7AE24}" destId="{740C028B-CC39-4825-A87B-DEC474B50263}" srcOrd="6" destOrd="0" presId="urn:microsoft.com/office/officeart/2005/8/layout/cycle1"/>
    <dgm:cxn modelId="{66D2495F-EBF6-4BF6-A68D-49E49393FAB0}" type="presParOf" srcId="{1219BC1C-BE1D-4F5D-8BB8-ADE435B7AE24}" destId="{080EC934-867F-4AF8-BD05-BB3F09AE2BD7}" srcOrd="7" destOrd="0" presId="urn:microsoft.com/office/officeart/2005/8/layout/cycle1"/>
    <dgm:cxn modelId="{8F6F2691-7A9D-44EA-9516-83E23175B621}" type="presParOf" srcId="{1219BC1C-BE1D-4F5D-8BB8-ADE435B7AE24}" destId="{56E884E1-285C-4B05-81BE-F8681C9807FE}" srcOrd="8" destOrd="0" presId="urn:microsoft.com/office/officeart/2005/8/layout/cycle1"/>
    <dgm:cxn modelId="{50B59832-C4B9-4663-BF20-C9F61F989985}" type="presParOf" srcId="{1219BC1C-BE1D-4F5D-8BB8-ADE435B7AE24}" destId="{26032E80-14D3-4644-A20E-F779B634D147}" srcOrd="9" destOrd="0" presId="urn:microsoft.com/office/officeart/2005/8/layout/cycle1"/>
    <dgm:cxn modelId="{1C439A63-074C-45FA-8AAD-75BF680F561E}" type="presParOf" srcId="{1219BC1C-BE1D-4F5D-8BB8-ADE435B7AE24}" destId="{022A66D3-A70F-43FA-A206-D433F5493A54}" srcOrd="10" destOrd="0" presId="urn:microsoft.com/office/officeart/2005/8/layout/cycle1"/>
    <dgm:cxn modelId="{3695A141-6D6A-4FE2-A425-59405BFEB6F1}" type="presParOf" srcId="{1219BC1C-BE1D-4F5D-8BB8-ADE435B7AE24}" destId="{D5B86AFC-B71C-49CE-A44D-E352196EC95A}" srcOrd="11" destOrd="0" presId="urn:microsoft.com/office/officeart/2005/8/layout/cycle1"/>
    <dgm:cxn modelId="{D0741DB0-B799-4BD3-80AE-197203F4C90E}" type="presParOf" srcId="{1219BC1C-BE1D-4F5D-8BB8-ADE435B7AE24}" destId="{7D0D7105-9E8C-4A94-83FC-37DB537D1FF2}" srcOrd="12" destOrd="0" presId="urn:microsoft.com/office/officeart/2005/8/layout/cycle1"/>
    <dgm:cxn modelId="{AC34ED63-BE95-4EA8-ABDC-020EA9FE1E22}" type="presParOf" srcId="{1219BC1C-BE1D-4F5D-8BB8-ADE435B7AE24}" destId="{523904A3-4103-4F00-B4CA-757818047709}" srcOrd="13" destOrd="0" presId="urn:microsoft.com/office/officeart/2005/8/layout/cycle1"/>
    <dgm:cxn modelId="{0FF2C39D-A84F-45BB-A0A6-F7674B528DCF}" type="presParOf" srcId="{1219BC1C-BE1D-4F5D-8BB8-ADE435B7AE24}" destId="{16784B92-DDCA-4A11-AB31-777803BFC3BC}" srcOrd="14" destOrd="0" presId="urn:microsoft.com/office/officeart/2005/8/layout/cycle1"/>
    <dgm:cxn modelId="{E5CED053-E073-41C0-9B54-FB8907A002D8}" type="presParOf" srcId="{1219BC1C-BE1D-4F5D-8BB8-ADE435B7AE24}" destId="{DFE4427F-6D6B-415E-A76B-A46A62CFDD30}" srcOrd="15" destOrd="0" presId="urn:microsoft.com/office/officeart/2005/8/layout/cycle1"/>
    <dgm:cxn modelId="{C483B95F-A55B-4A11-B888-D63A7C013BE1}" type="presParOf" srcId="{1219BC1C-BE1D-4F5D-8BB8-ADE435B7AE24}" destId="{A7DB8DAD-5BCF-489A-852D-2542CA55D52A}" srcOrd="16" destOrd="0" presId="urn:microsoft.com/office/officeart/2005/8/layout/cycle1"/>
    <dgm:cxn modelId="{6BC1978A-3A9C-4A04-B3AB-65997E4268ED}" type="presParOf" srcId="{1219BC1C-BE1D-4F5D-8BB8-ADE435B7AE24}" destId="{EE6A6CDE-1DBC-42E0-A2A4-8352477DA2E7}" srcOrd="17" destOrd="0" presId="urn:microsoft.com/office/officeart/2005/8/layout/cycle1"/>
    <dgm:cxn modelId="{F6CC0077-CE96-444A-8135-28EFA7D4612A}" type="presParOf" srcId="{1219BC1C-BE1D-4F5D-8BB8-ADE435B7AE24}" destId="{B6FEB63D-821F-47D7-9C07-8428C16CE965}" srcOrd="18" destOrd="0" presId="urn:microsoft.com/office/officeart/2005/8/layout/cycle1"/>
    <dgm:cxn modelId="{040F0116-B026-4596-BC34-312B5E82BB25}" type="presParOf" srcId="{1219BC1C-BE1D-4F5D-8BB8-ADE435B7AE24}" destId="{1DB9E644-D94D-4F89-8179-A521C71CF9A9}" srcOrd="19" destOrd="0" presId="urn:microsoft.com/office/officeart/2005/8/layout/cycle1"/>
    <dgm:cxn modelId="{4DDFB1AC-FE15-4B1A-A9E0-AF550154467D}" type="presParOf" srcId="{1219BC1C-BE1D-4F5D-8BB8-ADE435B7AE24}" destId="{3CFAF016-1B3C-4C5E-A762-6149B41BDDD7}" srcOrd="20" destOrd="0" presId="urn:microsoft.com/office/officeart/2005/8/layout/cycle1"/>
    <dgm:cxn modelId="{6E240E4C-F581-4D2C-9E9B-1925F545136C}" type="presParOf" srcId="{1219BC1C-BE1D-4F5D-8BB8-ADE435B7AE24}" destId="{56FFC70A-F359-4828-A41B-119503297192}" srcOrd="21" destOrd="0" presId="urn:microsoft.com/office/officeart/2005/8/layout/cycle1"/>
    <dgm:cxn modelId="{816CD75C-571C-4AEA-B432-A941043C519B}" type="presParOf" srcId="{1219BC1C-BE1D-4F5D-8BB8-ADE435B7AE24}" destId="{E0DEA177-FD55-4920-96BC-605534EC6A2E}" srcOrd="22" destOrd="0" presId="urn:microsoft.com/office/officeart/2005/8/layout/cycle1"/>
    <dgm:cxn modelId="{BC95F75B-4D68-4E90-BC18-8AC8841ED6C1}" type="presParOf" srcId="{1219BC1C-BE1D-4F5D-8BB8-ADE435B7AE24}" destId="{331E53DD-CB82-49EA-B8D3-12DCE2C65798}" srcOrd="23" destOrd="0" presId="urn:microsoft.com/office/officeart/2005/8/layout/cycle1"/>
    <dgm:cxn modelId="{64527625-0F64-4798-9F98-944F82766265}" type="presParOf" srcId="{1219BC1C-BE1D-4F5D-8BB8-ADE435B7AE24}" destId="{35EC1EBD-2CD8-4D35-BEEC-B21240EA1A87}" srcOrd="24" destOrd="0" presId="urn:microsoft.com/office/officeart/2005/8/layout/cycle1"/>
    <dgm:cxn modelId="{7433E2F4-DD50-40F1-B52A-26C0CA85869C}" type="presParOf" srcId="{1219BC1C-BE1D-4F5D-8BB8-ADE435B7AE24}" destId="{30AF158D-5AAC-4967-B2EF-501A05C1B45F}" srcOrd="25" destOrd="0" presId="urn:microsoft.com/office/officeart/2005/8/layout/cycle1"/>
    <dgm:cxn modelId="{8ED6E558-BA3F-4997-B4FD-2E81982FE58B}" type="presParOf" srcId="{1219BC1C-BE1D-4F5D-8BB8-ADE435B7AE24}" destId="{23250679-BACD-4654-B198-81810580CF1B}" srcOrd="26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2AE96-4128-406E-B257-2C7EF02548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2DC922-E9C5-44BF-8653-29D8A3CB6CA7}">
      <dgm:prSet custT="1"/>
      <dgm:spPr/>
      <dgm:t>
        <a:bodyPr/>
        <a:lstStyle/>
        <a:p>
          <a:r>
            <a:rPr lang="en-US" sz="2800" b="1" i="1" u="sng" dirty="0"/>
            <a:t>Benefits of Agile and Scrum</a:t>
          </a:r>
        </a:p>
      </dgm:t>
    </dgm:pt>
    <dgm:pt modelId="{AC91F3C4-7AD8-4178-880A-2B7AE3B41BB4}" type="parTrans" cxnId="{6D531C72-0E6C-4B32-B0C8-D9B000119D87}">
      <dgm:prSet/>
      <dgm:spPr/>
      <dgm:t>
        <a:bodyPr/>
        <a:lstStyle/>
        <a:p>
          <a:endParaRPr lang="en-US"/>
        </a:p>
      </dgm:t>
    </dgm:pt>
    <dgm:pt modelId="{6DD432BC-852D-4FB8-B3F7-AEDCB18109DB}" type="sibTrans" cxnId="{6D531C72-0E6C-4B32-B0C8-D9B000119D87}">
      <dgm:prSet/>
      <dgm:spPr/>
      <dgm:t>
        <a:bodyPr/>
        <a:lstStyle/>
        <a:p>
          <a:endParaRPr lang="en-US"/>
        </a:p>
      </dgm:t>
    </dgm:pt>
    <dgm:pt modelId="{6C9ED7E6-8F41-4216-8E17-86460DFD51F5}">
      <dgm:prSet/>
      <dgm:spPr/>
      <dgm:t>
        <a:bodyPr/>
        <a:lstStyle/>
        <a:p>
          <a:r>
            <a:rPr lang="en-US" b="1"/>
            <a:t>For Teams:</a:t>
          </a:r>
          <a:endParaRPr lang="en-US"/>
        </a:p>
      </dgm:t>
    </dgm:pt>
    <dgm:pt modelId="{B3785B02-45BE-443A-BF19-97A9FAD25652}" type="parTrans" cxnId="{75C618E2-DF54-4807-8BB6-A682DD72A97B}">
      <dgm:prSet/>
      <dgm:spPr/>
      <dgm:t>
        <a:bodyPr/>
        <a:lstStyle/>
        <a:p>
          <a:endParaRPr lang="en-US"/>
        </a:p>
      </dgm:t>
    </dgm:pt>
    <dgm:pt modelId="{57FDBE7C-8753-4FFD-8BCB-DCAE3B3F490F}" type="sibTrans" cxnId="{75C618E2-DF54-4807-8BB6-A682DD72A97B}">
      <dgm:prSet/>
      <dgm:spPr/>
      <dgm:t>
        <a:bodyPr/>
        <a:lstStyle/>
        <a:p>
          <a:endParaRPr lang="en-US"/>
        </a:p>
      </dgm:t>
    </dgm:pt>
    <dgm:pt modelId="{733A5585-9362-4E14-BC07-9084880232E9}">
      <dgm:prSet/>
      <dgm:spPr/>
      <dgm:t>
        <a:bodyPr/>
        <a:lstStyle/>
        <a:p>
          <a:r>
            <a:rPr lang="en-US"/>
            <a:t>Improved flexibility and responsiveness to change.</a:t>
          </a:r>
        </a:p>
      </dgm:t>
    </dgm:pt>
    <dgm:pt modelId="{2850146F-01E6-43BA-B34A-7361DF94490D}" type="parTrans" cxnId="{351868EB-61B5-4801-A0C7-5E18C25A94C8}">
      <dgm:prSet/>
      <dgm:spPr/>
      <dgm:t>
        <a:bodyPr/>
        <a:lstStyle/>
        <a:p>
          <a:endParaRPr lang="en-US"/>
        </a:p>
      </dgm:t>
    </dgm:pt>
    <dgm:pt modelId="{B0527052-3DF5-4718-9430-472C3A74743C}" type="sibTrans" cxnId="{351868EB-61B5-4801-A0C7-5E18C25A94C8}">
      <dgm:prSet/>
      <dgm:spPr/>
      <dgm:t>
        <a:bodyPr/>
        <a:lstStyle/>
        <a:p>
          <a:endParaRPr lang="en-US"/>
        </a:p>
      </dgm:t>
    </dgm:pt>
    <dgm:pt modelId="{AE5952D3-96E3-4DDD-BDC2-EF1ED638767B}">
      <dgm:prSet/>
      <dgm:spPr/>
      <dgm:t>
        <a:bodyPr/>
        <a:lstStyle/>
        <a:p>
          <a:r>
            <a:rPr lang="en-US"/>
            <a:t>Enhanced team collaboration and communication.</a:t>
          </a:r>
        </a:p>
      </dgm:t>
    </dgm:pt>
    <dgm:pt modelId="{CAC8DEE3-4AF8-4DE9-94D9-9CAEE7330501}" type="parTrans" cxnId="{1E619B00-FF54-4A94-A76D-5F14C57ED2D8}">
      <dgm:prSet/>
      <dgm:spPr/>
      <dgm:t>
        <a:bodyPr/>
        <a:lstStyle/>
        <a:p>
          <a:endParaRPr lang="en-US"/>
        </a:p>
      </dgm:t>
    </dgm:pt>
    <dgm:pt modelId="{8A485928-908B-4026-8DC1-4EFEC2F0C3CE}" type="sibTrans" cxnId="{1E619B00-FF54-4A94-A76D-5F14C57ED2D8}">
      <dgm:prSet/>
      <dgm:spPr/>
      <dgm:t>
        <a:bodyPr/>
        <a:lstStyle/>
        <a:p>
          <a:endParaRPr lang="en-US"/>
        </a:p>
      </dgm:t>
    </dgm:pt>
    <dgm:pt modelId="{0F332492-8FC3-40CA-835E-9D89E9EB9F3E}">
      <dgm:prSet/>
      <dgm:spPr/>
      <dgm:t>
        <a:bodyPr/>
        <a:lstStyle/>
        <a:p>
          <a:r>
            <a:rPr lang="en-US"/>
            <a:t>Increased productivity and focus on delivering high-value features.</a:t>
          </a:r>
        </a:p>
      </dgm:t>
    </dgm:pt>
    <dgm:pt modelId="{FC786EF4-F660-4C4A-86B8-9F75476809BD}" type="parTrans" cxnId="{45CC8122-DE25-48BB-9783-BE86DB51E8DE}">
      <dgm:prSet/>
      <dgm:spPr/>
      <dgm:t>
        <a:bodyPr/>
        <a:lstStyle/>
        <a:p>
          <a:endParaRPr lang="en-US"/>
        </a:p>
      </dgm:t>
    </dgm:pt>
    <dgm:pt modelId="{297DC39B-6045-4954-9834-CD67AC528097}" type="sibTrans" cxnId="{45CC8122-DE25-48BB-9783-BE86DB51E8DE}">
      <dgm:prSet/>
      <dgm:spPr/>
      <dgm:t>
        <a:bodyPr/>
        <a:lstStyle/>
        <a:p>
          <a:endParaRPr lang="en-US"/>
        </a:p>
      </dgm:t>
    </dgm:pt>
    <dgm:pt modelId="{F9C2B2E4-444C-411C-A59E-332F50B5C0EE}">
      <dgm:prSet/>
      <dgm:spPr/>
      <dgm:t>
        <a:bodyPr/>
        <a:lstStyle/>
        <a:p>
          <a:r>
            <a:rPr lang="en-US" b="1"/>
            <a:t>For Customers:</a:t>
          </a:r>
          <a:endParaRPr lang="en-US"/>
        </a:p>
      </dgm:t>
    </dgm:pt>
    <dgm:pt modelId="{FFCCF4B0-6486-4E0E-A133-91C921DA8549}" type="parTrans" cxnId="{8E850752-1F6F-4147-8AEB-C0CB26E9C5C3}">
      <dgm:prSet/>
      <dgm:spPr/>
      <dgm:t>
        <a:bodyPr/>
        <a:lstStyle/>
        <a:p>
          <a:endParaRPr lang="en-US"/>
        </a:p>
      </dgm:t>
    </dgm:pt>
    <dgm:pt modelId="{A6728EA0-E32D-4813-A69F-1607449AB57B}" type="sibTrans" cxnId="{8E850752-1F6F-4147-8AEB-C0CB26E9C5C3}">
      <dgm:prSet/>
      <dgm:spPr/>
      <dgm:t>
        <a:bodyPr/>
        <a:lstStyle/>
        <a:p>
          <a:endParaRPr lang="en-US"/>
        </a:p>
      </dgm:t>
    </dgm:pt>
    <dgm:pt modelId="{B6B028E5-CE9F-42DA-A70B-90C9E58B4AB4}">
      <dgm:prSet/>
      <dgm:spPr/>
      <dgm:t>
        <a:bodyPr/>
        <a:lstStyle/>
        <a:p>
          <a:r>
            <a:rPr lang="en-US"/>
            <a:t>Frequent delivery of valuable software.</a:t>
          </a:r>
        </a:p>
      </dgm:t>
    </dgm:pt>
    <dgm:pt modelId="{438D4ECC-86FA-485F-BB49-3CD9181A1478}" type="parTrans" cxnId="{EE7E3C8A-C11D-4275-B3F4-6F45B14EC7FA}">
      <dgm:prSet/>
      <dgm:spPr/>
      <dgm:t>
        <a:bodyPr/>
        <a:lstStyle/>
        <a:p>
          <a:endParaRPr lang="en-US"/>
        </a:p>
      </dgm:t>
    </dgm:pt>
    <dgm:pt modelId="{0C30E483-BE7D-42E9-9F3E-6752B158A4B6}" type="sibTrans" cxnId="{EE7E3C8A-C11D-4275-B3F4-6F45B14EC7FA}">
      <dgm:prSet/>
      <dgm:spPr/>
      <dgm:t>
        <a:bodyPr/>
        <a:lstStyle/>
        <a:p>
          <a:endParaRPr lang="en-US"/>
        </a:p>
      </dgm:t>
    </dgm:pt>
    <dgm:pt modelId="{69CC6D9A-7B54-4D37-8355-ACCF799A053F}">
      <dgm:prSet/>
      <dgm:spPr/>
      <dgm:t>
        <a:bodyPr/>
        <a:lstStyle/>
        <a:p>
          <a:r>
            <a:rPr lang="en-US"/>
            <a:t>Greater involvement and feedback opportunities.</a:t>
          </a:r>
        </a:p>
      </dgm:t>
    </dgm:pt>
    <dgm:pt modelId="{7C18799E-F864-4FB9-98D8-911DFFFA39A9}" type="parTrans" cxnId="{17374687-6C0C-466D-A8BB-6A101251B4CF}">
      <dgm:prSet/>
      <dgm:spPr/>
      <dgm:t>
        <a:bodyPr/>
        <a:lstStyle/>
        <a:p>
          <a:endParaRPr lang="en-US"/>
        </a:p>
      </dgm:t>
    </dgm:pt>
    <dgm:pt modelId="{2942A181-BF94-431B-9887-B08A5E5F21A2}" type="sibTrans" cxnId="{17374687-6C0C-466D-A8BB-6A101251B4CF}">
      <dgm:prSet/>
      <dgm:spPr/>
      <dgm:t>
        <a:bodyPr/>
        <a:lstStyle/>
        <a:p>
          <a:endParaRPr lang="en-US"/>
        </a:p>
      </dgm:t>
    </dgm:pt>
    <dgm:pt modelId="{39741E87-FBF1-4C02-AFCF-557018D51B85}">
      <dgm:prSet/>
      <dgm:spPr/>
      <dgm:t>
        <a:bodyPr/>
        <a:lstStyle/>
        <a:p>
          <a:r>
            <a:rPr lang="en-US"/>
            <a:t>Better alignment with customer needs and expectations.</a:t>
          </a:r>
        </a:p>
      </dgm:t>
    </dgm:pt>
    <dgm:pt modelId="{63312911-79D1-4E6D-BC96-43C6741C942B}" type="parTrans" cxnId="{6FBEA18A-D4AC-4A57-A038-0F4DC95908BA}">
      <dgm:prSet/>
      <dgm:spPr/>
      <dgm:t>
        <a:bodyPr/>
        <a:lstStyle/>
        <a:p>
          <a:endParaRPr lang="en-US"/>
        </a:p>
      </dgm:t>
    </dgm:pt>
    <dgm:pt modelId="{8A184195-1704-4C9B-8105-05FF99EC6991}" type="sibTrans" cxnId="{6FBEA18A-D4AC-4A57-A038-0F4DC95908BA}">
      <dgm:prSet/>
      <dgm:spPr/>
      <dgm:t>
        <a:bodyPr/>
        <a:lstStyle/>
        <a:p>
          <a:endParaRPr lang="en-US"/>
        </a:p>
      </dgm:t>
    </dgm:pt>
    <dgm:pt modelId="{AF5B4D85-D0E9-48AA-BB1B-882331E0E6BE}">
      <dgm:prSet/>
      <dgm:spPr/>
      <dgm:t>
        <a:bodyPr/>
        <a:lstStyle/>
        <a:p>
          <a:r>
            <a:rPr lang="en-US" b="1"/>
            <a:t>For Organizations:</a:t>
          </a:r>
          <a:endParaRPr lang="en-US"/>
        </a:p>
      </dgm:t>
    </dgm:pt>
    <dgm:pt modelId="{506B0BF7-8496-462D-A316-C4E52675140E}" type="parTrans" cxnId="{2E31D45E-7B34-438B-8B67-2A174590BC8E}">
      <dgm:prSet/>
      <dgm:spPr/>
      <dgm:t>
        <a:bodyPr/>
        <a:lstStyle/>
        <a:p>
          <a:endParaRPr lang="en-US"/>
        </a:p>
      </dgm:t>
    </dgm:pt>
    <dgm:pt modelId="{741BDDAE-E90B-41AD-A3AD-E254AB41CC14}" type="sibTrans" cxnId="{2E31D45E-7B34-438B-8B67-2A174590BC8E}">
      <dgm:prSet/>
      <dgm:spPr/>
      <dgm:t>
        <a:bodyPr/>
        <a:lstStyle/>
        <a:p>
          <a:endParaRPr lang="en-US"/>
        </a:p>
      </dgm:t>
    </dgm:pt>
    <dgm:pt modelId="{66D0E2D6-B165-4C65-92CA-2172F2DF41C6}">
      <dgm:prSet/>
      <dgm:spPr/>
      <dgm:t>
        <a:bodyPr/>
        <a:lstStyle/>
        <a:p>
          <a:r>
            <a:rPr lang="en-US"/>
            <a:t>Higher product quality and customer satisfaction.</a:t>
          </a:r>
        </a:p>
      </dgm:t>
    </dgm:pt>
    <dgm:pt modelId="{CF615077-0C0B-4393-B56F-A860EA6E8B10}" type="parTrans" cxnId="{5CAE84DE-5C0A-445E-BEF0-1EA255364F87}">
      <dgm:prSet/>
      <dgm:spPr/>
      <dgm:t>
        <a:bodyPr/>
        <a:lstStyle/>
        <a:p>
          <a:endParaRPr lang="en-US"/>
        </a:p>
      </dgm:t>
    </dgm:pt>
    <dgm:pt modelId="{2FE6BD53-9DA9-4D93-8725-F5D4C103C6C8}" type="sibTrans" cxnId="{5CAE84DE-5C0A-445E-BEF0-1EA255364F87}">
      <dgm:prSet/>
      <dgm:spPr/>
      <dgm:t>
        <a:bodyPr/>
        <a:lstStyle/>
        <a:p>
          <a:endParaRPr lang="en-US"/>
        </a:p>
      </dgm:t>
    </dgm:pt>
    <dgm:pt modelId="{B300B71B-BAE1-4789-B709-CC08F0E65D46}">
      <dgm:prSet/>
      <dgm:spPr/>
      <dgm:t>
        <a:bodyPr/>
        <a:lstStyle/>
        <a:p>
          <a:r>
            <a:rPr lang="en-US"/>
            <a:t>Reduced risk through early and continuous delivery.</a:t>
          </a:r>
        </a:p>
      </dgm:t>
    </dgm:pt>
    <dgm:pt modelId="{04B02BE1-EF3E-4E1E-9F24-1B591C7F43E2}" type="parTrans" cxnId="{F54AC6F7-483D-4687-9D53-81A37FCFD4F1}">
      <dgm:prSet/>
      <dgm:spPr/>
      <dgm:t>
        <a:bodyPr/>
        <a:lstStyle/>
        <a:p>
          <a:endParaRPr lang="en-US"/>
        </a:p>
      </dgm:t>
    </dgm:pt>
    <dgm:pt modelId="{D67C9776-01EF-419F-8F48-E96343DAC7AE}" type="sibTrans" cxnId="{F54AC6F7-483D-4687-9D53-81A37FCFD4F1}">
      <dgm:prSet/>
      <dgm:spPr/>
      <dgm:t>
        <a:bodyPr/>
        <a:lstStyle/>
        <a:p>
          <a:endParaRPr lang="en-US"/>
        </a:p>
      </dgm:t>
    </dgm:pt>
    <dgm:pt modelId="{C112C002-7DF0-4784-9D8F-27F2A01FE57B}">
      <dgm:prSet/>
      <dgm:spPr/>
      <dgm:t>
        <a:bodyPr/>
        <a:lstStyle/>
        <a:p>
          <a:r>
            <a:rPr lang="en-US"/>
            <a:t>More predictable project outcomes and timelines.</a:t>
          </a:r>
        </a:p>
      </dgm:t>
    </dgm:pt>
    <dgm:pt modelId="{EF86D609-9D58-45F1-949B-1DBFC59916DF}" type="parTrans" cxnId="{1DB8BA1F-DD32-4AEE-BEB7-D62755859F48}">
      <dgm:prSet/>
      <dgm:spPr/>
      <dgm:t>
        <a:bodyPr/>
        <a:lstStyle/>
        <a:p>
          <a:endParaRPr lang="en-US"/>
        </a:p>
      </dgm:t>
    </dgm:pt>
    <dgm:pt modelId="{7B806119-B789-4CE1-9A60-C24D94FC4AE2}" type="sibTrans" cxnId="{1DB8BA1F-DD32-4AEE-BEB7-D62755859F48}">
      <dgm:prSet/>
      <dgm:spPr/>
      <dgm:t>
        <a:bodyPr/>
        <a:lstStyle/>
        <a:p>
          <a:endParaRPr lang="en-US"/>
        </a:p>
      </dgm:t>
    </dgm:pt>
    <dgm:pt modelId="{21C3FBFD-1C94-4940-A39F-5F2A880AF03B}" type="pres">
      <dgm:prSet presAssocID="{DFB2AE96-4128-406E-B257-2C7EF02548B9}" presName="vert0" presStyleCnt="0">
        <dgm:presLayoutVars>
          <dgm:dir/>
          <dgm:animOne val="branch"/>
          <dgm:animLvl val="lvl"/>
        </dgm:presLayoutVars>
      </dgm:prSet>
      <dgm:spPr/>
    </dgm:pt>
    <dgm:pt modelId="{CBC5ADFE-7D54-4193-8CAD-6378B3C7091B}" type="pres">
      <dgm:prSet presAssocID="{3E2DC922-E9C5-44BF-8653-29D8A3CB6CA7}" presName="thickLine" presStyleLbl="alignNode1" presStyleIdx="0" presStyleCnt="13"/>
      <dgm:spPr/>
    </dgm:pt>
    <dgm:pt modelId="{2FEBDF20-249A-497B-B7D6-5F3FAECDD27B}" type="pres">
      <dgm:prSet presAssocID="{3E2DC922-E9C5-44BF-8653-29D8A3CB6CA7}" presName="horz1" presStyleCnt="0"/>
      <dgm:spPr/>
    </dgm:pt>
    <dgm:pt modelId="{15DA59A4-F935-4A84-BC5A-1382277126B4}" type="pres">
      <dgm:prSet presAssocID="{3E2DC922-E9C5-44BF-8653-29D8A3CB6CA7}" presName="tx1" presStyleLbl="revTx" presStyleIdx="0" presStyleCnt="13"/>
      <dgm:spPr/>
    </dgm:pt>
    <dgm:pt modelId="{C6A6B794-B156-44C7-87E7-FC7506F03202}" type="pres">
      <dgm:prSet presAssocID="{3E2DC922-E9C5-44BF-8653-29D8A3CB6CA7}" presName="vert1" presStyleCnt="0"/>
      <dgm:spPr/>
    </dgm:pt>
    <dgm:pt modelId="{866F96B1-7F2F-44DC-999B-189633663B5B}" type="pres">
      <dgm:prSet presAssocID="{6C9ED7E6-8F41-4216-8E17-86460DFD51F5}" presName="thickLine" presStyleLbl="alignNode1" presStyleIdx="1" presStyleCnt="13"/>
      <dgm:spPr/>
    </dgm:pt>
    <dgm:pt modelId="{C5D7554A-46BC-42EB-BECE-22DBA7056D76}" type="pres">
      <dgm:prSet presAssocID="{6C9ED7E6-8F41-4216-8E17-86460DFD51F5}" presName="horz1" presStyleCnt="0"/>
      <dgm:spPr/>
    </dgm:pt>
    <dgm:pt modelId="{CDBA3A1B-6347-40B0-B54A-12156E0DA708}" type="pres">
      <dgm:prSet presAssocID="{6C9ED7E6-8F41-4216-8E17-86460DFD51F5}" presName="tx1" presStyleLbl="revTx" presStyleIdx="1" presStyleCnt="13"/>
      <dgm:spPr/>
    </dgm:pt>
    <dgm:pt modelId="{FB0AADE5-8BA6-460B-B2DB-8DF2ECD37091}" type="pres">
      <dgm:prSet presAssocID="{6C9ED7E6-8F41-4216-8E17-86460DFD51F5}" presName="vert1" presStyleCnt="0"/>
      <dgm:spPr/>
    </dgm:pt>
    <dgm:pt modelId="{921AF4B6-D1B7-4B98-A70A-9E54AFDD8000}" type="pres">
      <dgm:prSet presAssocID="{733A5585-9362-4E14-BC07-9084880232E9}" presName="thickLine" presStyleLbl="alignNode1" presStyleIdx="2" presStyleCnt="13"/>
      <dgm:spPr/>
    </dgm:pt>
    <dgm:pt modelId="{85A4118D-EC67-46AA-A92A-62DBA7F9B61F}" type="pres">
      <dgm:prSet presAssocID="{733A5585-9362-4E14-BC07-9084880232E9}" presName="horz1" presStyleCnt="0"/>
      <dgm:spPr/>
    </dgm:pt>
    <dgm:pt modelId="{8ED41EF3-D8B5-4D4A-9805-E713A203DAE9}" type="pres">
      <dgm:prSet presAssocID="{733A5585-9362-4E14-BC07-9084880232E9}" presName="tx1" presStyleLbl="revTx" presStyleIdx="2" presStyleCnt="13"/>
      <dgm:spPr/>
    </dgm:pt>
    <dgm:pt modelId="{8116DAB3-2189-494A-A2B3-F97C5D9BE2A8}" type="pres">
      <dgm:prSet presAssocID="{733A5585-9362-4E14-BC07-9084880232E9}" presName="vert1" presStyleCnt="0"/>
      <dgm:spPr/>
    </dgm:pt>
    <dgm:pt modelId="{83C9C7EC-AED3-41C0-9E11-DD5C06168CF7}" type="pres">
      <dgm:prSet presAssocID="{AE5952D3-96E3-4DDD-BDC2-EF1ED638767B}" presName="thickLine" presStyleLbl="alignNode1" presStyleIdx="3" presStyleCnt="13"/>
      <dgm:spPr/>
    </dgm:pt>
    <dgm:pt modelId="{74649451-E8B9-4187-8D04-26DBEE0832D1}" type="pres">
      <dgm:prSet presAssocID="{AE5952D3-96E3-4DDD-BDC2-EF1ED638767B}" presName="horz1" presStyleCnt="0"/>
      <dgm:spPr/>
    </dgm:pt>
    <dgm:pt modelId="{2F8A07A8-E60D-4841-9F88-101BC0F49316}" type="pres">
      <dgm:prSet presAssocID="{AE5952D3-96E3-4DDD-BDC2-EF1ED638767B}" presName="tx1" presStyleLbl="revTx" presStyleIdx="3" presStyleCnt="13"/>
      <dgm:spPr/>
    </dgm:pt>
    <dgm:pt modelId="{4BED93A2-8021-40A7-9B85-3E6E53698779}" type="pres">
      <dgm:prSet presAssocID="{AE5952D3-96E3-4DDD-BDC2-EF1ED638767B}" presName="vert1" presStyleCnt="0"/>
      <dgm:spPr/>
    </dgm:pt>
    <dgm:pt modelId="{8DCE279E-AC8D-41A2-B119-8ED6A0E1052A}" type="pres">
      <dgm:prSet presAssocID="{0F332492-8FC3-40CA-835E-9D89E9EB9F3E}" presName="thickLine" presStyleLbl="alignNode1" presStyleIdx="4" presStyleCnt="13"/>
      <dgm:spPr/>
    </dgm:pt>
    <dgm:pt modelId="{4755D12F-DF58-40F2-AE4F-4BC19C858952}" type="pres">
      <dgm:prSet presAssocID="{0F332492-8FC3-40CA-835E-9D89E9EB9F3E}" presName="horz1" presStyleCnt="0"/>
      <dgm:spPr/>
    </dgm:pt>
    <dgm:pt modelId="{3C96ABDF-ABA5-4BE6-9209-310E52AD4549}" type="pres">
      <dgm:prSet presAssocID="{0F332492-8FC3-40CA-835E-9D89E9EB9F3E}" presName="tx1" presStyleLbl="revTx" presStyleIdx="4" presStyleCnt="13"/>
      <dgm:spPr/>
    </dgm:pt>
    <dgm:pt modelId="{156C6032-DF0B-4A6B-9515-84275B68F5C5}" type="pres">
      <dgm:prSet presAssocID="{0F332492-8FC3-40CA-835E-9D89E9EB9F3E}" presName="vert1" presStyleCnt="0"/>
      <dgm:spPr/>
    </dgm:pt>
    <dgm:pt modelId="{0CB2A4B8-401E-4E60-A6EF-09A684BA2397}" type="pres">
      <dgm:prSet presAssocID="{F9C2B2E4-444C-411C-A59E-332F50B5C0EE}" presName="thickLine" presStyleLbl="alignNode1" presStyleIdx="5" presStyleCnt="13"/>
      <dgm:spPr/>
    </dgm:pt>
    <dgm:pt modelId="{D78A967C-F5A1-454F-957E-38CA68F6B0E1}" type="pres">
      <dgm:prSet presAssocID="{F9C2B2E4-444C-411C-A59E-332F50B5C0EE}" presName="horz1" presStyleCnt="0"/>
      <dgm:spPr/>
    </dgm:pt>
    <dgm:pt modelId="{593FE372-BD0B-4039-99B8-A3BD93792022}" type="pres">
      <dgm:prSet presAssocID="{F9C2B2E4-444C-411C-A59E-332F50B5C0EE}" presName="tx1" presStyleLbl="revTx" presStyleIdx="5" presStyleCnt="13"/>
      <dgm:spPr/>
    </dgm:pt>
    <dgm:pt modelId="{EFC7A7CC-8B67-4195-9012-1F199FFA599B}" type="pres">
      <dgm:prSet presAssocID="{F9C2B2E4-444C-411C-A59E-332F50B5C0EE}" presName="vert1" presStyleCnt="0"/>
      <dgm:spPr/>
    </dgm:pt>
    <dgm:pt modelId="{97389996-C919-4505-B401-AB487D243F74}" type="pres">
      <dgm:prSet presAssocID="{B6B028E5-CE9F-42DA-A70B-90C9E58B4AB4}" presName="thickLine" presStyleLbl="alignNode1" presStyleIdx="6" presStyleCnt="13"/>
      <dgm:spPr/>
    </dgm:pt>
    <dgm:pt modelId="{88C157F6-416E-460E-987B-38C63C6B3F34}" type="pres">
      <dgm:prSet presAssocID="{B6B028E5-CE9F-42DA-A70B-90C9E58B4AB4}" presName="horz1" presStyleCnt="0"/>
      <dgm:spPr/>
    </dgm:pt>
    <dgm:pt modelId="{AA6D38E3-D6B6-44AB-A8C5-C6B6A5B36814}" type="pres">
      <dgm:prSet presAssocID="{B6B028E5-CE9F-42DA-A70B-90C9E58B4AB4}" presName="tx1" presStyleLbl="revTx" presStyleIdx="6" presStyleCnt="13"/>
      <dgm:spPr/>
    </dgm:pt>
    <dgm:pt modelId="{1D83E855-2C4F-47B7-B350-778C878BE7F1}" type="pres">
      <dgm:prSet presAssocID="{B6B028E5-CE9F-42DA-A70B-90C9E58B4AB4}" presName="vert1" presStyleCnt="0"/>
      <dgm:spPr/>
    </dgm:pt>
    <dgm:pt modelId="{F1E50F24-1E3D-41B6-AF81-3DE9951286F2}" type="pres">
      <dgm:prSet presAssocID="{69CC6D9A-7B54-4D37-8355-ACCF799A053F}" presName="thickLine" presStyleLbl="alignNode1" presStyleIdx="7" presStyleCnt="13"/>
      <dgm:spPr/>
    </dgm:pt>
    <dgm:pt modelId="{06584E91-E549-4C1E-809B-5E32FD8307D9}" type="pres">
      <dgm:prSet presAssocID="{69CC6D9A-7B54-4D37-8355-ACCF799A053F}" presName="horz1" presStyleCnt="0"/>
      <dgm:spPr/>
    </dgm:pt>
    <dgm:pt modelId="{1D5BEB44-CAB9-4F55-9B39-C8B7B3D98A16}" type="pres">
      <dgm:prSet presAssocID="{69CC6D9A-7B54-4D37-8355-ACCF799A053F}" presName="tx1" presStyleLbl="revTx" presStyleIdx="7" presStyleCnt="13"/>
      <dgm:spPr/>
    </dgm:pt>
    <dgm:pt modelId="{7D499C2E-1980-4780-B140-8A38F5F321E0}" type="pres">
      <dgm:prSet presAssocID="{69CC6D9A-7B54-4D37-8355-ACCF799A053F}" presName="vert1" presStyleCnt="0"/>
      <dgm:spPr/>
    </dgm:pt>
    <dgm:pt modelId="{1B9F73DF-56C3-4962-A1CC-4750E29186D3}" type="pres">
      <dgm:prSet presAssocID="{39741E87-FBF1-4C02-AFCF-557018D51B85}" presName="thickLine" presStyleLbl="alignNode1" presStyleIdx="8" presStyleCnt="13"/>
      <dgm:spPr/>
    </dgm:pt>
    <dgm:pt modelId="{01431840-F058-4373-8C3A-92CF72EC3D29}" type="pres">
      <dgm:prSet presAssocID="{39741E87-FBF1-4C02-AFCF-557018D51B85}" presName="horz1" presStyleCnt="0"/>
      <dgm:spPr/>
    </dgm:pt>
    <dgm:pt modelId="{57844C56-9BBB-41BF-B6F5-8238D6B7536C}" type="pres">
      <dgm:prSet presAssocID="{39741E87-FBF1-4C02-AFCF-557018D51B85}" presName="tx1" presStyleLbl="revTx" presStyleIdx="8" presStyleCnt="13"/>
      <dgm:spPr/>
    </dgm:pt>
    <dgm:pt modelId="{7A899F22-4E19-4C54-B365-D3C6ED39162D}" type="pres">
      <dgm:prSet presAssocID="{39741E87-FBF1-4C02-AFCF-557018D51B85}" presName="vert1" presStyleCnt="0"/>
      <dgm:spPr/>
    </dgm:pt>
    <dgm:pt modelId="{0C5DE3AC-149C-4A77-8FCB-9CFFC6F461D0}" type="pres">
      <dgm:prSet presAssocID="{AF5B4D85-D0E9-48AA-BB1B-882331E0E6BE}" presName="thickLine" presStyleLbl="alignNode1" presStyleIdx="9" presStyleCnt="13"/>
      <dgm:spPr/>
    </dgm:pt>
    <dgm:pt modelId="{28BC8DE5-30CA-4943-A637-5120DB1D886D}" type="pres">
      <dgm:prSet presAssocID="{AF5B4D85-D0E9-48AA-BB1B-882331E0E6BE}" presName="horz1" presStyleCnt="0"/>
      <dgm:spPr/>
    </dgm:pt>
    <dgm:pt modelId="{1AA623D0-8B04-41EC-ABD5-F1DE7DA88C09}" type="pres">
      <dgm:prSet presAssocID="{AF5B4D85-D0E9-48AA-BB1B-882331E0E6BE}" presName="tx1" presStyleLbl="revTx" presStyleIdx="9" presStyleCnt="13"/>
      <dgm:spPr/>
    </dgm:pt>
    <dgm:pt modelId="{60D3CCC4-80F8-4BAA-AD1C-0708E0A0937B}" type="pres">
      <dgm:prSet presAssocID="{AF5B4D85-D0E9-48AA-BB1B-882331E0E6BE}" presName="vert1" presStyleCnt="0"/>
      <dgm:spPr/>
    </dgm:pt>
    <dgm:pt modelId="{8EED0975-483E-4BC7-B6E5-363F0D37F5D9}" type="pres">
      <dgm:prSet presAssocID="{66D0E2D6-B165-4C65-92CA-2172F2DF41C6}" presName="thickLine" presStyleLbl="alignNode1" presStyleIdx="10" presStyleCnt="13"/>
      <dgm:spPr/>
    </dgm:pt>
    <dgm:pt modelId="{ABE3E8ED-FD69-4EBD-BE0F-CB7E3A744C12}" type="pres">
      <dgm:prSet presAssocID="{66D0E2D6-B165-4C65-92CA-2172F2DF41C6}" presName="horz1" presStyleCnt="0"/>
      <dgm:spPr/>
    </dgm:pt>
    <dgm:pt modelId="{D64868A2-841B-4142-98BF-08FF539F4C8F}" type="pres">
      <dgm:prSet presAssocID="{66D0E2D6-B165-4C65-92CA-2172F2DF41C6}" presName="tx1" presStyleLbl="revTx" presStyleIdx="10" presStyleCnt="13"/>
      <dgm:spPr/>
    </dgm:pt>
    <dgm:pt modelId="{53FD5606-CBB4-4355-8472-D5FEB9A84D93}" type="pres">
      <dgm:prSet presAssocID="{66D0E2D6-B165-4C65-92CA-2172F2DF41C6}" presName="vert1" presStyleCnt="0"/>
      <dgm:spPr/>
    </dgm:pt>
    <dgm:pt modelId="{8CEF0B72-5DE6-489F-AD1E-14BB24C0DB17}" type="pres">
      <dgm:prSet presAssocID="{B300B71B-BAE1-4789-B709-CC08F0E65D46}" presName="thickLine" presStyleLbl="alignNode1" presStyleIdx="11" presStyleCnt="13"/>
      <dgm:spPr/>
    </dgm:pt>
    <dgm:pt modelId="{AA246850-EE30-4259-A5EA-1E0F9A79B985}" type="pres">
      <dgm:prSet presAssocID="{B300B71B-BAE1-4789-B709-CC08F0E65D46}" presName="horz1" presStyleCnt="0"/>
      <dgm:spPr/>
    </dgm:pt>
    <dgm:pt modelId="{65E98F85-2DC0-45BE-B5C4-495A9C83B3B7}" type="pres">
      <dgm:prSet presAssocID="{B300B71B-BAE1-4789-B709-CC08F0E65D46}" presName="tx1" presStyleLbl="revTx" presStyleIdx="11" presStyleCnt="13"/>
      <dgm:spPr/>
    </dgm:pt>
    <dgm:pt modelId="{B67B03E9-E432-46E9-910D-71BA550C06CF}" type="pres">
      <dgm:prSet presAssocID="{B300B71B-BAE1-4789-B709-CC08F0E65D46}" presName="vert1" presStyleCnt="0"/>
      <dgm:spPr/>
    </dgm:pt>
    <dgm:pt modelId="{3A77D893-C38C-469C-A22A-A2B99F1DEBA8}" type="pres">
      <dgm:prSet presAssocID="{C112C002-7DF0-4784-9D8F-27F2A01FE57B}" presName="thickLine" presStyleLbl="alignNode1" presStyleIdx="12" presStyleCnt="13"/>
      <dgm:spPr/>
    </dgm:pt>
    <dgm:pt modelId="{F8EACB36-D27B-48F9-847A-EF5C959EF06F}" type="pres">
      <dgm:prSet presAssocID="{C112C002-7DF0-4784-9D8F-27F2A01FE57B}" presName="horz1" presStyleCnt="0"/>
      <dgm:spPr/>
    </dgm:pt>
    <dgm:pt modelId="{43F15E41-3E74-4393-AF3E-85AC0D629650}" type="pres">
      <dgm:prSet presAssocID="{C112C002-7DF0-4784-9D8F-27F2A01FE57B}" presName="tx1" presStyleLbl="revTx" presStyleIdx="12" presStyleCnt="13"/>
      <dgm:spPr/>
    </dgm:pt>
    <dgm:pt modelId="{971FBFBE-3330-488A-B7D2-057D90C2E465}" type="pres">
      <dgm:prSet presAssocID="{C112C002-7DF0-4784-9D8F-27F2A01FE57B}" presName="vert1" presStyleCnt="0"/>
      <dgm:spPr/>
    </dgm:pt>
  </dgm:ptLst>
  <dgm:cxnLst>
    <dgm:cxn modelId="{1E619B00-FF54-4A94-A76D-5F14C57ED2D8}" srcId="{DFB2AE96-4128-406E-B257-2C7EF02548B9}" destId="{AE5952D3-96E3-4DDD-BDC2-EF1ED638767B}" srcOrd="3" destOrd="0" parTransId="{CAC8DEE3-4AF8-4DE9-94D9-9CAEE7330501}" sibTransId="{8A485928-908B-4026-8DC1-4EFEC2F0C3CE}"/>
    <dgm:cxn modelId="{39047906-B810-4697-B8E0-86918B953E26}" type="presOf" srcId="{AE5952D3-96E3-4DDD-BDC2-EF1ED638767B}" destId="{2F8A07A8-E60D-4841-9F88-101BC0F49316}" srcOrd="0" destOrd="0" presId="urn:microsoft.com/office/officeart/2008/layout/LinedList"/>
    <dgm:cxn modelId="{93FD4619-29D9-4EA3-B463-B6D59A5244E4}" type="presOf" srcId="{B300B71B-BAE1-4789-B709-CC08F0E65D46}" destId="{65E98F85-2DC0-45BE-B5C4-495A9C83B3B7}" srcOrd="0" destOrd="0" presId="urn:microsoft.com/office/officeart/2008/layout/LinedList"/>
    <dgm:cxn modelId="{1DB8BA1F-DD32-4AEE-BEB7-D62755859F48}" srcId="{DFB2AE96-4128-406E-B257-2C7EF02548B9}" destId="{C112C002-7DF0-4784-9D8F-27F2A01FE57B}" srcOrd="12" destOrd="0" parTransId="{EF86D609-9D58-45F1-949B-1DBFC59916DF}" sibTransId="{7B806119-B789-4CE1-9A60-C24D94FC4AE2}"/>
    <dgm:cxn modelId="{E9CBC61F-7EC7-46B9-83C4-D22E7B6C6247}" type="presOf" srcId="{DFB2AE96-4128-406E-B257-2C7EF02548B9}" destId="{21C3FBFD-1C94-4940-A39F-5F2A880AF03B}" srcOrd="0" destOrd="0" presId="urn:microsoft.com/office/officeart/2008/layout/LinedList"/>
    <dgm:cxn modelId="{C18C1520-1089-4E4D-8690-EFC85B76FA9E}" type="presOf" srcId="{AF5B4D85-D0E9-48AA-BB1B-882331E0E6BE}" destId="{1AA623D0-8B04-41EC-ABD5-F1DE7DA88C09}" srcOrd="0" destOrd="0" presId="urn:microsoft.com/office/officeart/2008/layout/LinedList"/>
    <dgm:cxn modelId="{45CC8122-DE25-48BB-9783-BE86DB51E8DE}" srcId="{DFB2AE96-4128-406E-B257-2C7EF02548B9}" destId="{0F332492-8FC3-40CA-835E-9D89E9EB9F3E}" srcOrd="4" destOrd="0" parTransId="{FC786EF4-F660-4C4A-86B8-9F75476809BD}" sibTransId="{297DC39B-6045-4954-9834-CD67AC528097}"/>
    <dgm:cxn modelId="{2707CE2A-1A6A-4429-8412-8A5DEC0FA6B1}" type="presOf" srcId="{39741E87-FBF1-4C02-AFCF-557018D51B85}" destId="{57844C56-9BBB-41BF-B6F5-8238D6B7536C}" srcOrd="0" destOrd="0" presId="urn:microsoft.com/office/officeart/2008/layout/LinedList"/>
    <dgm:cxn modelId="{A2EBD82E-56A4-4FBB-B0E7-C672AC7EAB3C}" type="presOf" srcId="{C112C002-7DF0-4784-9D8F-27F2A01FE57B}" destId="{43F15E41-3E74-4393-AF3E-85AC0D629650}" srcOrd="0" destOrd="0" presId="urn:microsoft.com/office/officeart/2008/layout/LinedList"/>
    <dgm:cxn modelId="{E8F0615D-2DD7-456F-9EA5-19FD4B1DF8DB}" type="presOf" srcId="{6C9ED7E6-8F41-4216-8E17-86460DFD51F5}" destId="{CDBA3A1B-6347-40B0-B54A-12156E0DA708}" srcOrd="0" destOrd="0" presId="urn:microsoft.com/office/officeart/2008/layout/LinedList"/>
    <dgm:cxn modelId="{2E31D45E-7B34-438B-8B67-2A174590BC8E}" srcId="{DFB2AE96-4128-406E-B257-2C7EF02548B9}" destId="{AF5B4D85-D0E9-48AA-BB1B-882331E0E6BE}" srcOrd="9" destOrd="0" parTransId="{506B0BF7-8496-462D-A316-C4E52675140E}" sibTransId="{741BDDAE-E90B-41AD-A3AD-E254AB41CC14}"/>
    <dgm:cxn modelId="{C212FE46-82E0-4985-8903-A7C52B461B4B}" type="presOf" srcId="{733A5585-9362-4E14-BC07-9084880232E9}" destId="{8ED41EF3-D8B5-4D4A-9805-E713A203DAE9}" srcOrd="0" destOrd="0" presId="urn:microsoft.com/office/officeart/2008/layout/LinedList"/>
    <dgm:cxn modelId="{C20EBF6C-FD96-4E68-BC25-474AA0D7311E}" type="presOf" srcId="{69CC6D9A-7B54-4D37-8355-ACCF799A053F}" destId="{1D5BEB44-CAB9-4F55-9B39-C8B7B3D98A16}" srcOrd="0" destOrd="0" presId="urn:microsoft.com/office/officeart/2008/layout/LinedList"/>
    <dgm:cxn modelId="{8E850752-1F6F-4147-8AEB-C0CB26E9C5C3}" srcId="{DFB2AE96-4128-406E-B257-2C7EF02548B9}" destId="{F9C2B2E4-444C-411C-A59E-332F50B5C0EE}" srcOrd="5" destOrd="0" parTransId="{FFCCF4B0-6486-4E0E-A133-91C921DA8549}" sibTransId="{A6728EA0-E32D-4813-A69F-1607449AB57B}"/>
    <dgm:cxn modelId="{6D531C72-0E6C-4B32-B0C8-D9B000119D87}" srcId="{DFB2AE96-4128-406E-B257-2C7EF02548B9}" destId="{3E2DC922-E9C5-44BF-8653-29D8A3CB6CA7}" srcOrd="0" destOrd="0" parTransId="{AC91F3C4-7AD8-4178-880A-2B7AE3B41BB4}" sibTransId="{6DD432BC-852D-4FB8-B3F7-AEDCB18109DB}"/>
    <dgm:cxn modelId="{BB89E177-40B4-405E-B7BD-D88425626653}" type="presOf" srcId="{0F332492-8FC3-40CA-835E-9D89E9EB9F3E}" destId="{3C96ABDF-ABA5-4BE6-9209-310E52AD4549}" srcOrd="0" destOrd="0" presId="urn:microsoft.com/office/officeart/2008/layout/LinedList"/>
    <dgm:cxn modelId="{31FCFE80-A163-4EF2-A6E9-1C8B904C91C3}" type="presOf" srcId="{66D0E2D6-B165-4C65-92CA-2172F2DF41C6}" destId="{D64868A2-841B-4142-98BF-08FF539F4C8F}" srcOrd="0" destOrd="0" presId="urn:microsoft.com/office/officeart/2008/layout/LinedList"/>
    <dgm:cxn modelId="{17374687-6C0C-466D-A8BB-6A101251B4CF}" srcId="{DFB2AE96-4128-406E-B257-2C7EF02548B9}" destId="{69CC6D9A-7B54-4D37-8355-ACCF799A053F}" srcOrd="7" destOrd="0" parTransId="{7C18799E-F864-4FB9-98D8-911DFFFA39A9}" sibTransId="{2942A181-BF94-431B-9887-B08A5E5F21A2}"/>
    <dgm:cxn modelId="{EE7E3C8A-C11D-4275-B3F4-6F45B14EC7FA}" srcId="{DFB2AE96-4128-406E-B257-2C7EF02548B9}" destId="{B6B028E5-CE9F-42DA-A70B-90C9E58B4AB4}" srcOrd="6" destOrd="0" parTransId="{438D4ECC-86FA-485F-BB49-3CD9181A1478}" sibTransId="{0C30E483-BE7D-42E9-9F3E-6752B158A4B6}"/>
    <dgm:cxn modelId="{6FBEA18A-D4AC-4A57-A038-0F4DC95908BA}" srcId="{DFB2AE96-4128-406E-B257-2C7EF02548B9}" destId="{39741E87-FBF1-4C02-AFCF-557018D51B85}" srcOrd="8" destOrd="0" parTransId="{63312911-79D1-4E6D-BC96-43C6741C942B}" sibTransId="{8A184195-1704-4C9B-8105-05FF99EC6991}"/>
    <dgm:cxn modelId="{C52A44A3-5703-44C2-AE20-1C49D78EB8D7}" type="presOf" srcId="{B6B028E5-CE9F-42DA-A70B-90C9E58B4AB4}" destId="{AA6D38E3-D6B6-44AB-A8C5-C6B6A5B36814}" srcOrd="0" destOrd="0" presId="urn:microsoft.com/office/officeart/2008/layout/LinedList"/>
    <dgm:cxn modelId="{546394AF-897C-470A-8F94-A810C511A3E8}" type="presOf" srcId="{F9C2B2E4-444C-411C-A59E-332F50B5C0EE}" destId="{593FE372-BD0B-4039-99B8-A3BD93792022}" srcOrd="0" destOrd="0" presId="urn:microsoft.com/office/officeart/2008/layout/LinedList"/>
    <dgm:cxn modelId="{5CAE84DE-5C0A-445E-BEF0-1EA255364F87}" srcId="{DFB2AE96-4128-406E-B257-2C7EF02548B9}" destId="{66D0E2D6-B165-4C65-92CA-2172F2DF41C6}" srcOrd="10" destOrd="0" parTransId="{CF615077-0C0B-4393-B56F-A860EA6E8B10}" sibTransId="{2FE6BD53-9DA9-4D93-8725-F5D4C103C6C8}"/>
    <dgm:cxn modelId="{75C618E2-DF54-4807-8BB6-A682DD72A97B}" srcId="{DFB2AE96-4128-406E-B257-2C7EF02548B9}" destId="{6C9ED7E6-8F41-4216-8E17-86460DFD51F5}" srcOrd="1" destOrd="0" parTransId="{B3785B02-45BE-443A-BF19-97A9FAD25652}" sibTransId="{57FDBE7C-8753-4FFD-8BCB-DCAE3B3F490F}"/>
    <dgm:cxn modelId="{351868EB-61B5-4801-A0C7-5E18C25A94C8}" srcId="{DFB2AE96-4128-406E-B257-2C7EF02548B9}" destId="{733A5585-9362-4E14-BC07-9084880232E9}" srcOrd="2" destOrd="0" parTransId="{2850146F-01E6-43BA-B34A-7361DF94490D}" sibTransId="{B0527052-3DF5-4718-9430-472C3A74743C}"/>
    <dgm:cxn modelId="{319860EE-5263-4BE4-AC04-2D0B54D4F535}" type="presOf" srcId="{3E2DC922-E9C5-44BF-8653-29D8A3CB6CA7}" destId="{15DA59A4-F935-4A84-BC5A-1382277126B4}" srcOrd="0" destOrd="0" presId="urn:microsoft.com/office/officeart/2008/layout/LinedList"/>
    <dgm:cxn modelId="{F54AC6F7-483D-4687-9D53-81A37FCFD4F1}" srcId="{DFB2AE96-4128-406E-B257-2C7EF02548B9}" destId="{B300B71B-BAE1-4789-B709-CC08F0E65D46}" srcOrd="11" destOrd="0" parTransId="{04B02BE1-EF3E-4E1E-9F24-1B591C7F43E2}" sibTransId="{D67C9776-01EF-419F-8F48-E96343DAC7AE}"/>
    <dgm:cxn modelId="{F3D64528-30BD-492C-A322-76B868D32F8A}" type="presParOf" srcId="{21C3FBFD-1C94-4940-A39F-5F2A880AF03B}" destId="{CBC5ADFE-7D54-4193-8CAD-6378B3C7091B}" srcOrd="0" destOrd="0" presId="urn:microsoft.com/office/officeart/2008/layout/LinedList"/>
    <dgm:cxn modelId="{93DAA4E1-CA9E-42BF-9FFA-7F42B3024973}" type="presParOf" srcId="{21C3FBFD-1C94-4940-A39F-5F2A880AF03B}" destId="{2FEBDF20-249A-497B-B7D6-5F3FAECDD27B}" srcOrd="1" destOrd="0" presId="urn:microsoft.com/office/officeart/2008/layout/LinedList"/>
    <dgm:cxn modelId="{8E5E65E0-C7BF-481B-B770-CBF6D9E52F6A}" type="presParOf" srcId="{2FEBDF20-249A-497B-B7D6-5F3FAECDD27B}" destId="{15DA59A4-F935-4A84-BC5A-1382277126B4}" srcOrd="0" destOrd="0" presId="urn:microsoft.com/office/officeart/2008/layout/LinedList"/>
    <dgm:cxn modelId="{82E7EF23-7A18-46F5-9D24-5953A5B0CCB8}" type="presParOf" srcId="{2FEBDF20-249A-497B-B7D6-5F3FAECDD27B}" destId="{C6A6B794-B156-44C7-87E7-FC7506F03202}" srcOrd="1" destOrd="0" presId="urn:microsoft.com/office/officeart/2008/layout/LinedList"/>
    <dgm:cxn modelId="{FB60419C-4EF7-4237-9FAC-CF40A54AD2CC}" type="presParOf" srcId="{21C3FBFD-1C94-4940-A39F-5F2A880AF03B}" destId="{866F96B1-7F2F-44DC-999B-189633663B5B}" srcOrd="2" destOrd="0" presId="urn:microsoft.com/office/officeart/2008/layout/LinedList"/>
    <dgm:cxn modelId="{489B2067-9329-4C69-8776-EE231FBE48A0}" type="presParOf" srcId="{21C3FBFD-1C94-4940-A39F-5F2A880AF03B}" destId="{C5D7554A-46BC-42EB-BECE-22DBA7056D76}" srcOrd="3" destOrd="0" presId="urn:microsoft.com/office/officeart/2008/layout/LinedList"/>
    <dgm:cxn modelId="{4BDF9E78-948C-498C-BF34-699FFC6733D2}" type="presParOf" srcId="{C5D7554A-46BC-42EB-BECE-22DBA7056D76}" destId="{CDBA3A1B-6347-40B0-B54A-12156E0DA708}" srcOrd="0" destOrd="0" presId="urn:microsoft.com/office/officeart/2008/layout/LinedList"/>
    <dgm:cxn modelId="{A5B2600A-BE06-439C-A801-764F4C034538}" type="presParOf" srcId="{C5D7554A-46BC-42EB-BECE-22DBA7056D76}" destId="{FB0AADE5-8BA6-460B-B2DB-8DF2ECD37091}" srcOrd="1" destOrd="0" presId="urn:microsoft.com/office/officeart/2008/layout/LinedList"/>
    <dgm:cxn modelId="{C137C05D-A0AC-4B11-BBBF-B6D169798941}" type="presParOf" srcId="{21C3FBFD-1C94-4940-A39F-5F2A880AF03B}" destId="{921AF4B6-D1B7-4B98-A70A-9E54AFDD8000}" srcOrd="4" destOrd="0" presId="urn:microsoft.com/office/officeart/2008/layout/LinedList"/>
    <dgm:cxn modelId="{7DB26A6D-998E-4965-9763-67E2E93D9C39}" type="presParOf" srcId="{21C3FBFD-1C94-4940-A39F-5F2A880AF03B}" destId="{85A4118D-EC67-46AA-A92A-62DBA7F9B61F}" srcOrd="5" destOrd="0" presId="urn:microsoft.com/office/officeart/2008/layout/LinedList"/>
    <dgm:cxn modelId="{BEC930ED-45AC-4850-9010-4FC7CA1C3087}" type="presParOf" srcId="{85A4118D-EC67-46AA-A92A-62DBA7F9B61F}" destId="{8ED41EF3-D8B5-4D4A-9805-E713A203DAE9}" srcOrd="0" destOrd="0" presId="urn:microsoft.com/office/officeart/2008/layout/LinedList"/>
    <dgm:cxn modelId="{876CC175-9176-4ADB-AAE4-A8C398E98C00}" type="presParOf" srcId="{85A4118D-EC67-46AA-A92A-62DBA7F9B61F}" destId="{8116DAB3-2189-494A-A2B3-F97C5D9BE2A8}" srcOrd="1" destOrd="0" presId="urn:microsoft.com/office/officeart/2008/layout/LinedList"/>
    <dgm:cxn modelId="{923DDD8F-F4B0-48D4-BEB0-79606F1CE8A8}" type="presParOf" srcId="{21C3FBFD-1C94-4940-A39F-5F2A880AF03B}" destId="{83C9C7EC-AED3-41C0-9E11-DD5C06168CF7}" srcOrd="6" destOrd="0" presId="urn:microsoft.com/office/officeart/2008/layout/LinedList"/>
    <dgm:cxn modelId="{2ACC1C67-E73A-4D41-B27A-A76CEB4FE5C0}" type="presParOf" srcId="{21C3FBFD-1C94-4940-A39F-5F2A880AF03B}" destId="{74649451-E8B9-4187-8D04-26DBEE0832D1}" srcOrd="7" destOrd="0" presId="urn:microsoft.com/office/officeart/2008/layout/LinedList"/>
    <dgm:cxn modelId="{48FB995C-415E-49E3-8A79-4B3B87738569}" type="presParOf" srcId="{74649451-E8B9-4187-8D04-26DBEE0832D1}" destId="{2F8A07A8-E60D-4841-9F88-101BC0F49316}" srcOrd="0" destOrd="0" presId="urn:microsoft.com/office/officeart/2008/layout/LinedList"/>
    <dgm:cxn modelId="{53EDF5AC-F54E-456F-B610-0B4DC854CA6A}" type="presParOf" srcId="{74649451-E8B9-4187-8D04-26DBEE0832D1}" destId="{4BED93A2-8021-40A7-9B85-3E6E53698779}" srcOrd="1" destOrd="0" presId="urn:microsoft.com/office/officeart/2008/layout/LinedList"/>
    <dgm:cxn modelId="{2337F417-8458-458F-AA24-0765945CB5DE}" type="presParOf" srcId="{21C3FBFD-1C94-4940-A39F-5F2A880AF03B}" destId="{8DCE279E-AC8D-41A2-B119-8ED6A0E1052A}" srcOrd="8" destOrd="0" presId="urn:microsoft.com/office/officeart/2008/layout/LinedList"/>
    <dgm:cxn modelId="{0C85D4A8-F6FE-49EF-96D6-6BC145934B63}" type="presParOf" srcId="{21C3FBFD-1C94-4940-A39F-5F2A880AF03B}" destId="{4755D12F-DF58-40F2-AE4F-4BC19C858952}" srcOrd="9" destOrd="0" presId="urn:microsoft.com/office/officeart/2008/layout/LinedList"/>
    <dgm:cxn modelId="{DAAF5B14-6AA8-49E6-A7B3-4074EDF47E0D}" type="presParOf" srcId="{4755D12F-DF58-40F2-AE4F-4BC19C858952}" destId="{3C96ABDF-ABA5-4BE6-9209-310E52AD4549}" srcOrd="0" destOrd="0" presId="urn:microsoft.com/office/officeart/2008/layout/LinedList"/>
    <dgm:cxn modelId="{DF45843B-497F-46C1-968C-6198F5C15673}" type="presParOf" srcId="{4755D12F-DF58-40F2-AE4F-4BC19C858952}" destId="{156C6032-DF0B-4A6B-9515-84275B68F5C5}" srcOrd="1" destOrd="0" presId="urn:microsoft.com/office/officeart/2008/layout/LinedList"/>
    <dgm:cxn modelId="{C1201B83-DD49-47D9-9305-79FA9AC3B928}" type="presParOf" srcId="{21C3FBFD-1C94-4940-A39F-5F2A880AF03B}" destId="{0CB2A4B8-401E-4E60-A6EF-09A684BA2397}" srcOrd="10" destOrd="0" presId="urn:microsoft.com/office/officeart/2008/layout/LinedList"/>
    <dgm:cxn modelId="{1488D38F-6AA1-4F6A-86C5-1ED95CC7224C}" type="presParOf" srcId="{21C3FBFD-1C94-4940-A39F-5F2A880AF03B}" destId="{D78A967C-F5A1-454F-957E-38CA68F6B0E1}" srcOrd="11" destOrd="0" presId="urn:microsoft.com/office/officeart/2008/layout/LinedList"/>
    <dgm:cxn modelId="{971AD950-776C-47CF-A654-6A131E089E95}" type="presParOf" srcId="{D78A967C-F5A1-454F-957E-38CA68F6B0E1}" destId="{593FE372-BD0B-4039-99B8-A3BD93792022}" srcOrd="0" destOrd="0" presId="urn:microsoft.com/office/officeart/2008/layout/LinedList"/>
    <dgm:cxn modelId="{4FF259CE-32FB-4377-9189-0E964D7D058B}" type="presParOf" srcId="{D78A967C-F5A1-454F-957E-38CA68F6B0E1}" destId="{EFC7A7CC-8B67-4195-9012-1F199FFA599B}" srcOrd="1" destOrd="0" presId="urn:microsoft.com/office/officeart/2008/layout/LinedList"/>
    <dgm:cxn modelId="{73DC28B3-57B9-43B7-BF4B-F2090970F2BC}" type="presParOf" srcId="{21C3FBFD-1C94-4940-A39F-5F2A880AF03B}" destId="{97389996-C919-4505-B401-AB487D243F74}" srcOrd="12" destOrd="0" presId="urn:microsoft.com/office/officeart/2008/layout/LinedList"/>
    <dgm:cxn modelId="{63FA73C5-9455-4BF8-8E5A-80258371C632}" type="presParOf" srcId="{21C3FBFD-1C94-4940-A39F-5F2A880AF03B}" destId="{88C157F6-416E-460E-987B-38C63C6B3F34}" srcOrd="13" destOrd="0" presId="urn:microsoft.com/office/officeart/2008/layout/LinedList"/>
    <dgm:cxn modelId="{3FD7CCE3-9465-44CB-90F8-6987C04040E5}" type="presParOf" srcId="{88C157F6-416E-460E-987B-38C63C6B3F34}" destId="{AA6D38E3-D6B6-44AB-A8C5-C6B6A5B36814}" srcOrd="0" destOrd="0" presId="urn:microsoft.com/office/officeart/2008/layout/LinedList"/>
    <dgm:cxn modelId="{596EF29E-D8B7-4362-8885-7957D056980D}" type="presParOf" srcId="{88C157F6-416E-460E-987B-38C63C6B3F34}" destId="{1D83E855-2C4F-47B7-B350-778C878BE7F1}" srcOrd="1" destOrd="0" presId="urn:microsoft.com/office/officeart/2008/layout/LinedList"/>
    <dgm:cxn modelId="{DACE5533-317E-405D-A5FD-36BF98C8FFE2}" type="presParOf" srcId="{21C3FBFD-1C94-4940-A39F-5F2A880AF03B}" destId="{F1E50F24-1E3D-41B6-AF81-3DE9951286F2}" srcOrd="14" destOrd="0" presId="urn:microsoft.com/office/officeart/2008/layout/LinedList"/>
    <dgm:cxn modelId="{D5CC16AA-FD7A-4122-A637-9DB8D87CD944}" type="presParOf" srcId="{21C3FBFD-1C94-4940-A39F-5F2A880AF03B}" destId="{06584E91-E549-4C1E-809B-5E32FD8307D9}" srcOrd="15" destOrd="0" presId="urn:microsoft.com/office/officeart/2008/layout/LinedList"/>
    <dgm:cxn modelId="{2AEBDFCA-EB76-423B-949E-87B0D63120EE}" type="presParOf" srcId="{06584E91-E549-4C1E-809B-5E32FD8307D9}" destId="{1D5BEB44-CAB9-4F55-9B39-C8B7B3D98A16}" srcOrd="0" destOrd="0" presId="urn:microsoft.com/office/officeart/2008/layout/LinedList"/>
    <dgm:cxn modelId="{B2FA713A-D966-4411-8B1F-977FB03A032D}" type="presParOf" srcId="{06584E91-E549-4C1E-809B-5E32FD8307D9}" destId="{7D499C2E-1980-4780-B140-8A38F5F321E0}" srcOrd="1" destOrd="0" presId="urn:microsoft.com/office/officeart/2008/layout/LinedList"/>
    <dgm:cxn modelId="{519F1B96-CBD4-4FC5-AFF7-6AB39D8DCE50}" type="presParOf" srcId="{21C3FBFD-1C94-4940-A39F-5F2A880AF03B}" destId="{1B9F73DF-56C3-4962-A1CC-4750E29186D3}" srcOrd="16" destOrd="0" presId="urn:microsoft.com/office/officeart/2008/layout/LinedList"/>
    <dgm:cxn modelId="{09EF4E98-2BB3-4A02-9804-3395324E1D92}" type="presParOf" srcId="{21C3FBFD-1C94-4940-A39F-5F2A880AF03B}" destId="{01431840-F058-4373-8C3A-92CF72EC3D29}" srcOrd="17" destOrd="0" presId="urn:microsoft.com/office/officeart/2008/layout/LinedList"/>
    <dgm:cxn modelId="{F272038D-7A0A-482E-8BA8-57BF82360D60}" type="presParOf" srcId="{01431840-F058-4373-8C3A-92CF72EC3D29}" destId="{57844C56-9BBB-41BF-B6F5-8238D6B7536C}" srcOrd="0" destOrd="0" presId="urn:microsoft.com/office/officeart/2008/layout/LinedList"/>
    <dgm:cxn modelId="{E2371CA3-631F-4F1E-8239-D4FCB60EC943}" type="presParOf" srcId="{01431840-F058-4373-8C3A-92CF72EC3D29}" destId="{7A899F22-4E19-4C54-B365-D3C6ED39162D}" srcOrd="1" destOrd="0" presId="urn:microsoft.com/office/officeart/2008/layout/LinedList"/>
    <dgm:cxn modelId="{9FC20FCE-FF03-4760-A54A-B4E08C4C78B9}" type="presParOf" srcId="{21C3FBFD-1C94-4940-A39F-5F2A880AF03B}" destId="{0C5DE3AC-149C-4A77-8FCB-9CFFC6F461D0}" srcOrd="18" destOrd="0" presId="urn:microsoft.com/office/officeart/2008/layout/LinedList"/>
    <dgm:cxn modelId="{123DBF6A-339D-4E07-A05D-CC700BC87F11}" type="presParOf" srcId="{21C3FBFD-1C94-4940-A39F-5F2A880AF03B}" destId="{28BC8DE5-30CA-4943-A637-5120DB1D886D}" srcOrd="19" destOrd="0" presId="urn:microsoft.com/office/officeart/2008/layout/LinedList"/>
    <dgm:cxn modelId="{35616CAE-FEB0-4586-B0F7-5CB1A4F895C0}" type="presParOf" srcId="{28BC8DE5-30CA-4943-A637-5120DB1D886D}" destId="{1AA623D0-8B04-41EC-ABD5-F1DE7DA88C09}" srcOrd="0" destOrd="0" presId="urn:microsoft.com/office/officeart/2008/layout/LinedList"/>
    <dgm:cxn modelId="{29DAA161-D8D7-4AE4-841F-90BEDFC3CB59}" type="presParOf" srcId="{28BC8DE5-30CA-4943-A637-5120DB1D886D}" destId="{60D3CCC4-80F8-4BAA-AD1C-0708E0A0937B}" srcOrd="1" destOrd="0" presId="urn:microsoft.com/office/officeart/2008/layout/LinedList"/>
    <dgm:cxn modelId="{1E84A8ED-9BEA-4B7E-9E07-298F92527343}" type="presParOf" srcId="{21C3FBFD-1C94-4940-A39F-5F2A880AF03B}" destId="{8EED0975-483E-4BC7-B6E5-363F0D37F5D9}" srcOrd="20" destOrd="0" presId="urn:microsoft.com/office/officeart/2008/layout/LinedList"/>
    <dgm:cxn modelId="{AC6F223A-51A5-4D99-A0C0-103317425848}" type="presParOf" srcId="{21C3FBFD-1C94-4940-A39F-5F2A880AF03B}" destId="{ABE3E8ED-FD69-4EBD-BE0F-CB7E3A744C12}" srcOrd="21" destOrd="0" presId="urn:microsoft.com/office/officeart/2008/layout/LinedList"/>
    <dgm:cxn modelId="{0C81B12C-FC06-484A-AFF3-F6896D87DF50}" type="presParOf" srcId="{ABE3E8ED-FD69-4EBD-BE0F-CB7E3A744C12}" destId="{D64868A2-841B-4142-98BF-08FF539F4C8F}" srcOrd="0" destOrd="0" presId="urn:microsoft.com/office/officeart/2008/layout/LinedList"/>
    <dgm:cxn modelId="{A2F1E25D-A4DD-4EE2-89AF-8B3DA8122467}" type="presParOf" srcId="{ABE3E8ED-FD69-4EBD-BE0F-CB7E3A744C12}" destId="{53FD5606-CBB4-4355-8472-D5FEB9A84D93}" srcOrd="1" destOrd="0" presId="urn:microsoft.com/office/officeart/2008/layout/LinedList"/>
    <dgm:cxn modelId="{6DACB2F7-8C47-4766-B395-ED343F9E8BED}" type="presParOf" srcId="{21C3FBFD-1C94-4940-A39F-5F2A880AF03B}" destId="{8CEF0B72-5DE6-489F-AD1E-14BB24C0DB17}" srcOrd="22" destOrd="0" presId="urn:microsoft.com/office/officeart/2008/layout/LinedList"/>
    <dgm:cxn modelId="{1CE20F9E-04A9-47C2-92F5-D4EB4D03BC5B}" type="presParOf" srcId="{21C3FBFD-1C94-4940-A39F-5F2A880AF03B}" destId="{AA246850-EE30-4259-A5EA-1E0F9A79B985}" srcOrd="23" destOrd="0" presId="urn:microsoft.com/office/officeart/2008/layout/LinedList"/>
    <dgm:cxn modelId="{7251898B-3927-418D-B061-03D20EA4D5D5}" type="presParOf" srcId="{AA246850-EE30-4259-A5EA-1E0F9A79B985}" destId="{65E98F85-2DC0-45BE-B5C4-495A9C83B3B7}" srcOrd="0" destOrd="0" presId="urn:microsoft.com/office/officeart/2008/layout/LinedList"/>
    <dgm:cxn modelId="{0897D19D-68F7-4C9F-810D-D4B824303875}" type="presParOf" srcId="{AA246850-EE30-4259-A5EA-1E0F9A79B985}" destId="{B67B03E9-E432-46E9-910D-71BA550C06CF}" srcOrd="1" destOrd="0" presId="urn:microsoft.com/office/officeart/2008/layout/LinedList"/>
    <dgm:cxn modelId="{403D1D08-963E-4DAC-8652-8B628570DD25}" type="presParOf" srcId="{21C3FBFD-1C94-4940-A39F-5F2A880AF03B}" destId="{3A77D893-C38C-469C-A22A-A2B99F1DEBA8}" srcOrd="24" destOrd="0" presId="urn:microsoft.com/office/officeart/2008/layout/LinedList"/>
    <dgm:cxn modelId="{4A72C7D4-6C3B-467E-B403-1780085BE4D1}" type="presParOf" srcId="{21C3FBFD-1C94-4940-A39F-5F2A880AF03B}" destId="{F8EACB36-D27B-48F9-847A-EF5C959EF06F}" srcOrd="25" destOrd="0" presId="urn:microsoft.com/office/officeart/2008/layout/LinedList"/>
    <dgm:cxn modelId="{9D313E98-1888-47B7-B496-F029913FCDE7}" type="presParOf" srcId="{F8EACB36-D27B-48F9-847A-EF5C959EF06F}" destId="{43F15E41-3E74-4393-AF3E-85AC0D629650}" srcOrd="0" destOrd="0" presId="urn:microsoft.com/office/officeart/2008/layout/LinedList"/>
    <dgm:cxn modelId="{AD54DB6B-FB26-46CB-A369-94BC4CC74CE6}" type="presParOf" srcId="{F8EACB36-D27B-48F9-847A-EF5C959EF06F}" destId="{971FBFBE-3330-488A-B7D2-057D90C2E4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E9D8-99DE-4E75-9F6A-9410174E709C}">
      <dsp:nvSpPr>
        <dsp:cNvPr id="0" name=""/>
        <dsp:cNvSpPr/>
      </dsp:nvSpPr>
      <dsp:spPr>
        <a:xfrm>
          <a:off x="1350459" y="504395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0678" y="548581"/>
        <a:ext cx="15317" cy="3066"/>
      </dsp:txXfrm>
    </dsp:sp>
    <dsp:sp modelId="{DEAECE56-0233-4FC7-A803-5249E7DC962D}">
      <dsp:nvSpPr>
        <dsp:cNvPr id="0" name=""/>
        <dsp:cNvSpPr/>
      </dsp:nvSpPr>
      <dsp:spPr>
        <a:xfrm>
          <a:off x="20284" y="150522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Scrum Team:</a:t>
          </a:r>
          <a:endParaRPr lang="en-US" sz="1200" kern="1200" dirty="0"/>
        </a:p>
      </dsp:txBody>
      <dsp:txXfrm>
        <a:off x="20284" y="150522"/>
        <a:ext cx="1331975" cy="799185"/>
      </dsp:txXfrm>
    </dsp:sp>
    <dsp:sp modelId="{AE4A3C75-7C64-4564-8534-06041D6AEA33}">
      <dsp:nvSpPr>
        <dsp:cNvPr id="0" name=""/>
        <dsp:cNvSpPr/>
      </dsp:nvSpPr>
      <dsp:spPr>
        <a:xfrm>
          <a:off x="3250842" y="504395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060" y="548581"/>
        <a:ext cx="15317" cy="3066"/>
      </dsp:txXfrm>
    </dsp:sp>
    <dsp:sp modelId="{64B2EDBF-ED3C-484A-B02A-6260B1B764D3}">
      <dsp:nvSpPr>
        <dsp:cNvPr id="0" name=""/>
        <dsp:cNvSpPr/>
      </dsp:nvSpPr>
      <dsp:spPr>
        <a:xfrm>
          <a:off x="1658614" y="4903"/>
          <a:ext cx="1594027" cy="109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Product Owner:</a:t>
          </a:r>
          <a:r>
            <a:rPr lang="en-US" sz="1200" kern="1200" dirty="0"/>
            <a:t> Represents stakeholders, manages the Product Backlog.</a:t>
          </a:r>
        </a:p>
      </dsp:txBody>
      <dsp:txXfrm>
        <a:off x="1658614" y="4903"/>
        <a:ext cx="1594027" cy="1090424"/>
      </dsp:txXfrm>
    </dsp:sp>
    <dsp:sp modelId="{C3EC5D08-49D3-4C79-9253-22885F0CBE8F}">
      <dsp:nvSpPr>
        <dsp:cNvPr id="0" name=""/>
        <dsp:cNvSpPr/>
      </dsp:nvSpPr>
      <dsp:spPr>
        <a:xfrm>
          <a:off x="837997" y="1093527"/>
          <a:ext cx="3423722" cy="275754"/>
        </a:xfrm>
        <a:custGeom>
          <a:avLst/>
          <a:gdLst/>
          <a:ahLst/>
          <a:cxnLst/>
          <a:rect l="0" t="0" r="0" b="0"/>
          <a:pathLst>
            <a:path>
              <a:moveTo>
                <a:pt x="3423722" y="0"/>
              </a:moveTo>
              <a:lnTo>
                <a:pt x="3423722" y="154977"/>
              </a:lnTo>
              <a:lnTo>
                <a:pt x="0" y="154977"/>
              </a:lnTo>
              <a:lnTo>
                <a:pt x="0" y="2757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3923" y="1229871"/>
        <a:ext cx="171870" cy="3066"/>
      </dsp:txXfrm>
    </dsp:sp>
    <dsp:sp modelId="{87540D49-D214-429D-90C4-2DB3FEE7AB1A}">
      <dsp:nvSpPr>
        <dsp:cNvPr id="0" name=""/>
        <dsp:cNvSpPr/>
      </dsp:nvSpPr>
      <dsp:spPr>
        <a:xfrm>
          <a:off x="3558996" y="4903"/>
          <a:ext cx="1405446" cy="109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Scrum Master:</a:t>
          </a:r>
          <a:r>
            <a:rPr lang="en-US" sz="1200" kern="1200" dirty="0"/>
            <a:t> Facilitates Scrum events, removes impediments.</a:t>
          </a:r>
        </a:p>
      </dsp:txBody>
      <dsp:txXfrm>
        <a:off x="3558996" y="4903"/>
        <a:ext cx="1405446" cy="1090424"/>
      </dsp:txXfrm>
    </dsp:sp>
    <dsp:sp modelId="{B5166F63-DEAC-4250-ABD0-BD6FD346A508}">
      <dsp:nvSpPr>
        <dsp:cNvPr id="0" name=""/>
        <dsp:cNvSpPr/>
      </dsp:nvSpPr>
      <dsp:spPr>
        <a:xfrm>
          <a:off x="1653910" y="185024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4128" y="1894436"/>
        <a:ext cx="15317" cy="3066"/>
      </dsp:txXfrm>
    </dsp:sp>
    <dsp:sp modelId="{1B7B610B-69EB-4F11-99EB-FE041CC263BE}">
      <dsp:nvSpPr>
        <dsp:cNvPr id="0" name=""/>
        <dsp:cNvSpPr/>
      </dsp:nvSpPr>
      <dsp:spPr>
        <a:xfrm>
          <a:off x="20284" y="1401681"/>
          <a:ext cx="1635425" cy="9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Development Team:</a:t>
          </a:r>
          <a:r>
            <a:rPr lang="en-US" sz="1200" kern="1200" dirty="0"/>
            <a:t> Cross-functional team that works on product increments.</a:t>
          </a:r>
        </a:p>
      </dsp:txBody>
      <dsp:txXfrm>
        <a:off x="20284" y="1401681"/>
        <a:ext cx="1635425" cy="988575"/>
      </dsp:txXfrm>
    </dsp:sp>
    <dsp:sp modelId="{692FCED7-16DE-4DB0-A7CD-6277941227BA}">
      <dsp:nvSpPr>
        <dsp:cNvPr id="0" name=""/>
        <dsp:cNvSpPr/>
      </dsp:nvSpPr>
      <dsp:spPr>
        <a:xfrm>
          <a:off x="3292239" y="185024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2458" y="1894436"/>
        <a:ext cx="15317" cy="3066"/>
      </dsp:txXfrm>
    </dsp:sp>
    <dsp:sp modelId="{8F18EA1D-3788-43BF-8AAE-F81A0A9638E8}">
      <dsp:nvSpPr>
        <dsp:cNvPr id="0" name=""/>
        <dsp:cNvSpPr/>
      </dsp:nvSpPr>
      <dsp:spPr>
        <a:xfrm>
          <a:off x="1962064" y="149637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Scrum Events:</a:t>
          </a:r>
          <a:endParaRPr lang="en-US" sz="1200" kern="1200"/>
        </a:p>
      </dsp:txBody>
      <dsp:txXfrm>
        <a:off x="1962064" y="1496376"/>
        <a:ext cx="1331975" cy="799185"/>
      </dsp:txXfrm>
    </dsp:sp>
    <dsp:sp modelId="{B0244A92-6747-41ED-8EC7-3002FE484458}">
      <dsp:nvSpPr>
        <dsp:cNvPr id="0" name=""/>
        <dsp:cNvSpPr/>
      </dsp:nvSpPr>
      <dsp:spPr>
        <a:xfrm>
          <a:off x="4930569" y="185024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0787" y="1894436"/>
        <a:ext cx="15317" cy="3066"/>
      </dsp:txXfrm>
    </dsp:sp>
    <dsp:sp modelId="{1DF9261B-220F-4207-8A2E-24914E305039}">
      <dsp:nvSpPr>
        <dsp:cNvPr id="0" name=""/>
        <dsp:cNvSpPr/>
      </dsp:nvSpPr>
      <dsp:spPr>
        <a:xfrm>
          <a:off x="3600394" y="149637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Sprint:</a:t>
          </a:r>
          <a:r>
            <a:rPr lang="en-US" sz="1200" kern="1200"/>
            <a:t> Time-boxed iteration (2-4 weeks).</a:t>
          </a:r>
        </a:p>
      </dsp:txBody>
      <dsp:txXfrm>
        <a:off x="3600394" y="1496376"/>
        <a:ext cx="1331975" cy="799185"/>
      </dsp:txXfrm>
    </dsp:sp>
    <dsp:sp modelId="{DC5E6C07-9029-42E2-B6B0-AB3C9301E366}">
      <dsp:nvSpPr>
        <dsp:cNvPr id="0" name=""/>
        <dsp:cNvSpPr/>
      </dsp:nvSpPr>
      <dsp:spPr>
        <a:xfrm>
          <a:off x="686272" y="2293762"/>
          <a:ext cx="5218438" cy="495478"/>
        </a:xfrm>
        <a:custGeom>
          <a:avLst/>
          <a:gdLst/>
          <a:ahLst/>
          <a:cxnLst/>
          <a:rect l="0" t="0" r="0" b="0"/>
          <a:pathLst>
            <a:path>
              <a:moveTo>
                <a:pt x="5218438" y="0"/>
              </a:moveTo>
              <a:lnTo>
                <a:pt x="5218438" y="264839"/>
              </a:lnTo>
              <a:lnTo>
                <a:pt x="0" y="264839"/>
              </a:lnTo>
              <a:lnTo>
                <a:pt x="0" y="49547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4369" y="2539967"/>
        <a:ext cx="262244" cy="3066"/>
      </dsp:txXfrm>
    </dsp:sp>
    <dsp:sp modelId="{97261D16-BCC7-493B-895E-31E7DA7FBB7D}">
      <dsp:nvSpPr>
        <dsp:cNvPr id="0" name=""/>
        <dsp:cNvSpPr/>
      </dsp:nvSpPr>
      <dsp:spPr>
        <a:xfrm>
          <a:off x="5238723" y="149637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Sprint Planning:</a:t>
          </a:r>
          <a:r>
            <a:rPr lang="en-US" sz="1200" kern="1200"/>
            <a:t> Define the work and set a goal for the Sprint.</a:t>
          </a:r>
        </a:p>
      </dsp:txBody>
      <dsp:txXfrm>
        <a:off x="5238723" y="1496376"/>
        <a:ext cx="1331975" cy="799185"/>
      </dsp:txXfrm>
    </dsp:sp>
    <dsp:sp modelId="{9F7E9570-CE77-4F96-8BE7-30293B1E6EB8}">
      <dsp:nvSpPr>
        <dsp:cNvPr id="0" name=""/>
        <dsp:cNvSpPr/>
      </dsp:nvSpPr>
      <dsp:spPr>
        <a:xfrm>
          <a:off x="1350459" y="3175512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0678" y="3219699"/>
        <a:ext cx="15317" cy="3066"/>
      </dsp:txXfrm>
    </dsp:sp>
    <dsp:sp modelId="{AEAE525E-3CC6-495C-AC6F-5CF9361BE3F5}">
      <dsp:nvSpPr>
        <dsp:cNvPr id="0" name=""/>
        <dsp:cNvSpPr/>
      </dsp:nvSpPr>
      <dsp:spPr>
        <a:xfrm>
          <a:off x="20284" y="2821640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Daily Scrum:</a:t>
          </a:r>
          <a:r>
            <a:rPr lang="en-US" sz="1200" kern="1200"/>
            <a:t> Daily 15-minute stand-up meeting.</a:t>
          </a:r>
        </a:p>
      </dsp:txBody>
      <dsp:txXfrm>
        <a:off x="20284" y="2821640"/>
        <a:ext cx="1331975" cy="799185"/>
      </dsp:txXfrm>
    </dsp:sp>
    <dsp:sp modelId="{73EC7181-2B76-49FD-81DA-F78E306CBA26}">
      <dsp:nvSpPr>
        <dsp:cNvPr id="0" name=""/>
        <dsp:cNvSpPr/>
      </dsp:nvSpPr>
      <dsp:spPr>
        <a:xfrm>
          <a:off x="3265373" y="3175512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592" y="3219699"/>
        <a:ext cx="15317" cy="3066"/>
      </dsp:txXfrm>
    </dsp:sp>
    <dsp:sp modelId="{616AEE1D-DD38-48FE-8D13-BB3639FD331A}">
      <dsp:nvSpPr>
        <dsp:cNvPr id="0" name=""/>
        <dsp:cNvSpPr/>
      </dsp:nvSpPr>
      <dsp:spPr>
        <a:xfrm>
          <a:off x="1658614" y="2812002"/>
          <a:ext cx="1608559" cy="818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Sprint Review:</a:t>
          </a:r>
          <a:r>
            <a:rPr lang="en-US" sz="1200" kern="1200" dirty="0"/>
            <a:t> Inspect the increment and adapt the Product Backlog.</a:t>
          </a:r>
        </a:p>
      </dsp:txBody>
      <dsp:txXfrm>
        <a:off x="1658614" y="2812002"/>
        <a:ext cx="1608559" cy="818461"/>
      </dsp:txXfrm>
    </dsp:sp>
    <dsp:sp modelId="{C357CF67-064A-4E17-B998-8DB7DB0C1959}">
      <dsp:nvSpPr>
        <dsp:cNvPr id="0" name=""/>
        <dsp:cNvSpPr/>
      </dsp:nvSpPr>
      <dsp:spPr>
        <a:xfrm>
          <a:off x="5140461" y="3175512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0680" y="3219699"/>
        <a:ext cx="15317" cy="3066"/>
      </dsp:txXfrm>
    </dsp:sp>
    <dsp:sp modelId="{82102A4E-5209-4CD9-A5DF-88D716979971}">
      <dsp:nvSpPr>
        <dsp:cNvPr id="0" name=""/>
        <dsp:cNvSpPr/>
      </dsp:nvSpPr>
      <dsp:spPr>
        <a:xfrm>
          <a:off x="3573528" y="2696611"/>
          <a:ext cx="1568733" cy="1049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Sprint Retrospective:</a:t>
          </a:r>
          <a:r>
            <a:rPr lang="en-US" sz="1200" kern="1200" dirty="0"/>
            <a:t> Reflect on the Sprint and plan improvements.</a:t>
          </a:r>
        </a:p>
      </dsp:txBody>
      <dsp:txXfrm>
        <a:off x="3573528" y="2696611"/>
        <a:ext cx="1568733" cy="1049242"/>
      </dsp:txXfrm>
    </dsp:sp>
    <dsp:sp modelId="{E665E5E9-FEA3-4135-9106-7EFD307F71F0}">
      <dsp:nvSpPr>
        <dsp:cNvPr id="0" name=""/>
        <dsp:cNvSpPr/>
      </dsp:nvSpPr>
      <dsp:spPr>
        <a:xfrm>
          <a:off x="686272" y="3619025"/>
          <a:ext cx="5428331" cy="504441"/>
        </a:xfrm>
        <a:custGeom>
          <a:avLst/>
          <a:gdLst/>
          <a:ahLst/>
          <a:cxnLst/>
          <a:rect l="0" t="0" r="0" b="0"/>
          <a:pathLst>
            <a:path>
              <a:moveTo>
                <a:pt x="5428331" y="0"/>
              </a:moveTo>
              <a:lnTo>
                <a:pt x="5428331" y="269320"/>
              </a:lnTo>
              <a:lnTo>
                <a:pt x="0" y="269320"/>
              </a:lnTo>
              <a:lnTo>
                <a:pt x="0" y="50444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4072" y="3869712"/>
        <a:ext cx="272731" cy="3066"/>
      </dsp:txXfrm>
    </dsp:sp>
    <dsp:sp modelId="{383913D2-1210-4041-9B68-DC086C12456B}">
      <dsp:nvSpPr>
        <dsp:cNvPr id="0" name=""/>
        <dsp:cNvSpPr/>
      </dsp:nvSpPr>
      <dsp:spPr>
        <a:xfrm>
          <a:off x="5448616" y="2821640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Scrum Artifacts:</a:t>
          </a:r>
          <a:endParaRPr lang="en-US" sz="1200" kern="1200"/>
        </a:p>
      </dsp:txBody>
      <dsp:txXfrm>
        <a:off x="5448616" y="2821640"/>
        <a:ext cx="1331975" cy="799185"/>
      </dsp:txXfrm>
    </dsp:sp>
    <dsp:sp modelId="{B5D75F10-E25B-4E72-82A6-515721E9FD6E}">
      <dsp:nvSpPr>
        <dsp:cNvPr id="0" name=""/>
        <dsp:cNvSpPr/>
      </dsp:nvSpPr>
      <dsp:spPr>
        <a:xfrm>
          <a:off x="1350459" y="450973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0678" y="4553925"/>
        <a:ext cx="15317" cy="3066"/>
      </dsp:txXfrm>
    </dsp:sp>
    <dsp:sp modelId="{3673D09A-0D4F-4762-904F-B92460F2754C}">
      <dsp:nvSpPr>
        <dsp:cNvPr id="0" name=""/>
        <dsp:cNvSpPr/>
      </dsp:nvSpPr>
      <dsp:spPr>
        <a:xfrm>
          <a:off x="20284" y="415586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Product Backlog:</a:t>
          </a:r>
          <a:r>
            <a:rPr lang="en-US" sz="1200" kern="1200"/>
            <a:t> Ordered list of work to be done.</a:t>
          </a:r>
        </a:p>
      </dsp:txBody>
      <dsp:txXfrm>
        <a:off x="20284" y="4155866"/>
        <a:ext cx="1331975" cy="799185"/>
      </dsp:txXfrm>
    </dsp:sp>
    <dsp:sp modelId="{67286DE5-9F7B-468A-92C2-38E7C80378FC}">
      <dsp:nvSpPr>
        <dsp:cNvPr id="0" name=""/>
        <dsp:cNvSpPr/>
      </dsp:nvSpPr>
      <dsp:spPr>
        <a:xfrm>
          <a:off x="3170550" y="450973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0768" y="4553925"/>
        <a:ext cx="15317" cy="3066"/>
      </dsp:txXfrm>
    </dsp:sp>
    <dsp:sp modelId="{088BDF59-7A73-45A8-B8AE-7FE164A27E55}">
      <dsp:nvSpPr>
        <dsp:cNvPr id="0" name=""/>
        <dsp:cNvSpPr/>
      </dsp:nvSpPr>
      <dsp:spPr>
        <a:xfrm>
          <a:off x="1658614" y="4052208"/>
          <a:ext cx="1513736" cy="100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Sprint Backlog:</a:t>
          </a:r>
          <a:r>
            <a:rPr lang="en-US" sz="1200" kern="1200" dirty="0"/>
            <a:t> Work selected for the Sprint and plan to deliver it.</a:t>
          </a:r>
        </a:p>
      </dsp:txBody>
      <dsp:txXfrm>
        <a:off x="1658614" y="4052208"/>
        <a:ext cx="1513736" cy="1006501"/>
      </dsp:txXfrm>
    </dsp:sp>
    <dsp:sp modelId="{EA206922-AFD9-460E-BCA5-8E7453FEB2FB}">
      <dsp:nvSpPr>
        <dsp:cNvPr id="0" name=""/>
        <dsp:cNvSpPr/>
      </dsp:nvSpPr>
      <dsp:spPr>
        <a:xfrm>
          <a:off x="3478704" y="415586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Increment:</a:t>
          </a:r>
          <a:r>
            <a:rPr lang="en-US" sz="1200" kern="1200"/>
            <a:t> Sum of all completed Product Backlog items.</a:t>
          </a:r>
        </a:p>
      </dsp:txBody>
      <dsp:txXfrm>
        <a:off x="3478704" y="4155866"/>
        <a:ext cx="1331975" cy="799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A0EC6-716A-4E65-B699-C2A8359DAC9F}">
      <dsp:nvSpPr>
        <dsp:cNvPr id="0" name=""/>
        <dsp:cNvSpPr/>
      </dsp:nvSpPr>
      <dsp:spPr>
        <a:xfrm>
          <a:off x="6233211" y="21752"/>
          <a:ext cx="812385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Agile and Scrum Process Workflow</a:t>
          </a:r>
        </a:p>
      </dsp:txBody>
      <dsp:txXfrm>
        <a:off x="6233211" y="21752"/>
        <a:ext cx="812385" cy="812385"/>
      </dsp:txXfrm>
    </dsp:sp>
    <dsp:sp modelId="{B6160271-84D4-4E3D-8139-CB6BFAA8E71D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8936311"/>
            <a:gd name="adj4" fmla="val 18012850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E9AD-7C68-4506-AC09-35B9B0EC3479}">
      <dsp:nvSpPr>
        <dsp:cNvPr id="0" name=""/>
        <dsp:cNvSpPr/>
      </dsp:nvSpPr>
      <dsp:spPr>
        <a:xfrm>
          <a:off x="7553492" y="1129599"/>
          <a:ext cx="812385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Step-by-Step Workflow:</a:t>
          </a:r>
          <a:endParaRPr lang="en-US" sz="1400" kern="1200" dirty="0"/>
        </a:p>
      </dsp:txBody>
      <dsp:txXfrm>
        <a:off x="7553492" y="1129599"/>
        <a:ext cx="812385" cy="812385"/>
      </dsp:txXfrm>
    </dsp:sp>
    <dsp:sp modelId="{831FC6BD-5F17-4ED3-AFDA-1A5D68E07CDA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21404199"/>
            <a:gd name="adj4" fmla="val 20411823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EC934-867F-4AF8-BD05-BB3F09AE2BD7}">
      <dsp:nvSpPr>
        <dsp:cNvPr id="0" name=""/>
        <dsp:cNvSpPr/>
      </dsp:nvSpPr>
      <dsp:spPr>
        <a:xfrm>
          <a:off x="7262325" y="2784110"/>
          <a:ext cx="1993285" cy="89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Product Backlog Creation:</a:t>
          </a:r>
          <a:r>
            <a:rPr lang="en-US" sz="1400" kern="1200" dirty="0"/>
            <a:t> Product Owner lists all desired features.</a:t>
          </a:r>
        </a:p>
      </dsp:txBody>
      <dsp:txXfrm>
        <a:off x="7262325" y="2784110"/>
        <a:ext cx="1993285" cy="898002"/>
      </dsp:txXfrm>
    </dsp:sp>
    <dsp:sp modelId="{56E884E1-285C-4B05-81BE-F8681C9807FE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2052861"/>
            <a:gd name="adj4" fmla="val 1236038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A66D3-A70F-43FA-A206-D433F5493A54}">
      <dsp:nvSpPr>
        <dsp:cNvPr id="0" name=""/>
        <dsp:cNvSpPr/>
      </dsp:nvSpPr>
      <dsp:spPr>
        <a:xfrm>
          <a:off x="6991023" y="4319517"/>
          <a:ext cx="812385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Sprint Planning:</a:t>
          </a:r>
          <a:r>
            <a:rPr lang="en-US" sz="1400" kern="1200"/>
            <a:t> Team selects items from the Product Backlog for the Sprint.</a:t>
          </a:r>
        </a:p>
      </dsp:txBody>
      <dsp:txXfrm>
        <a:off x="6991023" y="4319517"/>
        <a:ext cx="812385" cy="812385"/>
      </dsp:txXfrm>
    </dsp:sp>
    <dsp:sp modelId="{D5B86AFC-B71C-49CE-A44D-E352196EC95A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4407404"/>
            <a:gd name="adj4" fmla="val 3672705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904A3-4103-4F00-B4CA-757818047709}">
      <dsp:nvSpPr>
        <dsp:cNvPr id="0" name=""/>
        <dsp:cNvSpPr/>
      </dsp:nvSpPr>
      <dsp:spPr>
        <a:xfrm>
          <a:off x="5187714" y="4670794"/>
          <a:ext cx="1179876" cy="128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Sprint Execution:</a:t>
          </a:r>
          <a:r>
            <a:rPr lang="en-US" sz="1400" kern="1200" dirty="0"/>
            <a:t> Development Team works on the selected items.</a:t>
          </a:r>
        </a:p>
      </dsp:txBody>
      <dsp:txXfrm>
        <a:off x="5187714" y="4670794"/>
        <a:ext cx="1179876" cy="1288776"/>
      </dsp:txXfrm>
    </dsp:sp>
    <dsp:sp modelId="{16784B92-DDCA-4A11-AB31-777803BFC3BC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6486792"/>
            <a:gd name="adj4" fmla="val 6212456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8DAD-5BCF-489A-852D-2542CA55D52A}">
      <dsp:nvSpPr>
        <dsp:cNvPr id="0" name=""/>
        <dsp:cNvSpPr/>
      </dsp:nvSpPr>
      <dsp:spPr>
        <a:xfrm>
          <a:off x="3446206" y="4013142"/>
          <a:ext cx="1423762" cy="142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Daily Scrum:</a:t>
          </a:r>
          <a:r>
            <a:rPr lang="en-US" sz="1400" kern="1200" dirty="0"/>
            <a:t> Team meets daily to discuss progress and obstacles.</a:t>
          </a:r>
        </a:p>
      </dsp:txBody>
      <dsp:txXfrm>
        <a:off x="3446206" y="4013142"/>
        <a:ext cx="1423762" cy="1425135"/>
      </dsp:txXfrm>
    </dsp:sp>
    <dsp:sp modelId="{EE6A6CDE-1DBC-42E0-A2A4-8352477DA2E7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9446013"/>
            <a:gd name="adj4" fmla="val 9066190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9E644-D94D-4F89-8179-A521C71CF9A9}">
      <dsp:nvSpPr>
        <dsp:cNvPr id="0" name=""/>
        <dsp:cNvSpPr/>
      </dsp:nvSpPr>
      <dsp:spPr>
        <a:xfrm>
          <a:off x="2266336" y="2826919"/>
          <a:ext cx="2059998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Sprint Review:</a:t>
          </a:r>
          <a:r>
            <a:rPr lang="en-US" sz="1400" kern="1200" dirty="0"/>
            <a:t> Team demonstrates the completed work to stakeholders.</a:t>
          </a:r>
        </a:p>
      </dsp:txBody>
      <dsp:txXfrm>
        <a:off x="2266336" y="2826919"/>
        <a:ext cx="2059998" cy="812385"/>
      </dsp:txXfrm>
    </dsp:sp>
    <dsp:sp modelId="{3CFAF016-1B3C-4C5E-A762-6149B41BDDD7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1808038"/>
            <a:gd name="adj4" fmla="val 10757252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A177-FD55-4920-96BC-605534EC6A2E}">
      <dsp:nvSpPr>
        <dsp:cNvPr id="0" name=""/>
        <dsp:cNvSpPr/>
      </dsp:nvSpPr>
      <dsp:spPr>
        <a:xfrm>
          <a:off x="2218634" y="1129599"/>
          <a:ext cx="2753970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Sprint Retrospective:</a:t>
          </a:r>
          <a:r>
            <a:rPr lang="en-US" sz="1400" kern="1200" dirty="0"/>
            <a:t> Team reflects on the process and identifies improvements.</a:t>
          </a:r>
        </a:p>
      </dsp:txBody>
      <dsp:txXfrm>
        <a:off x="2218634" y="1129599"/>
        <a:ext cx="2753970" cy="812385"/>
      </dsp:txXfrm>
    </dsp:sp>
    <dsp:sp modelId="{331E53DD-CB82-49EA-B8D3-12DCE2C65798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3886727"/>
            <a:gd name="adj4" fmla="val 13283549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F158D-5AAC-4967-B2EF-501A05C1B45F}">
      <dsp:nvSpPr>
        <dsp:cNvPr id="0" name=""/>
        <dsp:cNvSpPr/>
      </dsp:nvSpPr>
      <dsp:spPr>
        <a:xfrm>
          <a:off x="4312647" y="-257704"/>
          <a:ext cx="1206506" cy="137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Increment Delivery:</a:t>
          </a:r>
          <a:r>
            <a:rPr lang="en-US" sz="1400" kern="1200" dirty="0"/>
            <a:t> Deliver the potentially shippable product increment.</a:t>
          </a:r>
        </a:p>
      </dsp:txBody>
      <dsp:txXfrm>
        <a:off x="4312647" y="-257704"/>
        <a:ext cx="1206506" cy="1371298"/>
      </dsp:txXfrm>
    </dsp:sp>
    <dsp:sp modelId="{23250679-BACD-4654-B198-81810580CF1B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6644865"/>
            <a:gd name="adj4" fmla="val 15846681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5ADFE-7D54-4193-8CAD-6378B3C7091B}">
      <dsp:nvSpPr>
        <dsp:cNvPr id="0" name=""/>
        <dsp:cNvSpPr/>
      </dsp:nvSpPr>
      <dsp:spPr>
        <a:xfrm>
          <a:off x="0" y="70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59A4-F935-4A84-BC5A-1382277126B4}">
      <dsp:nvSpPr>
        <dsp:cNvPr id="0" name=""/>
        <dsp:cNvSpPr/>
      </dsp:nvSpPr>
      <dsp:spPr>
        <a:xfrm>
          <a:off x="0" y="702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sng" kern="1200" dirty="0"/>
            <a:t>Benefits of Agile and Scrum</a:t>
          </a:r>
        </a:p>
      </dsp:txBody>
      <dsp:txXfrm>
        <a:off x="0" y="702"/>
        <a:ext cx="10972800" cy="442265"/>
      </dsp:txXfrm>
    </dsp:sp>
    <dsp:sp modelId="{866F96B1-7F2F-44DC-999B-189633663B5B}">
      <dsp:nvSpPr>
        <dsp:cNvPr id="0" name=""/>
        <dsp:cNvSpPr/>
      </dsp:nvSpPr>
      <dsp:spPr>
        <a:xfrm>
          <a:off x="0" y="44296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A3A1B-6347-40B0-B54A-12156E0DA708}">
      <dsp:nvSpPr>
        <dsp:cNvPr id="0" name=""/>
        <dsp:cNvSpPr/>
      </dsp:nvSpPr>
      <dsp:spPr>
        <a:xfrm>
          <a:off x="0" y="442967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Teams:</a:t>
          </a:r>
          <a:endParaRPr lang="en-US" sz="2000" kern="1200"/>
        </a:p>
      </dsp:txBody>
      <dsp:txXfrm>
        <a:off x="0" y="442967"/>
        <a:ext cx="10972800" cy="442265"/>
      </dsp:txXfrm>
    </dsp:sp>
    <dsp:sp modelId="{921AF4B6-D1B7-4B98-A70A-9E54AFDD8000}">
      <dsp:nvSpPr>
        <dsp:cNvPr id="0" name=""/>
        <dsp:cNvSpPr/>
      </dsp:nvSpPr>
      <dsp:spPr>
        <a:xfrm>
          <a:off x="0" y="88523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1EF3-D8B5-4D4A-9805-E713A203DAE9}">
      <dsp:nvSpPr>
        <dsp:cNvPr id="0" name=""/>
        <dsp:cNvSpPr/>
      </dsp:nvSpPr>
      <dsp:spPr>
        <a:xfrm>
          <a:off x="0" y="885232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flexibility and responsiveness to change.</a:t>
          </a:r>
        </a:p>
      </dsp:txBody>
      <dsp:txXfrm>
        <a:off x="0" y="885232"/>
        <a:ext cx="10972800" cy="442265"/>
      </dsp:txXfrm>
    </dsp:sp>
    <dsp:sp modelId="{83C9C7EC-AED3-41C0-9E11-DD5C06168CF7}">
      <dsp:nvSpPr>
        <dsp:cNvPr id="0" name=""/>
        <dsp:cNvSpPr/>
      </dsp:nvSpPr>
      <dsp:spPr>
        <a:xfrm>
          <a:off x="0" y="132749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07A8-E60D-4841-9F88-101BC0F49316}">
      <dsp:nvSpPr>
        <dsp:cNvPr id="0" name=""/>
        <dsp:cNvSpPr/>
      </dsp:nvSpPr>
      <dsp:spPr>
        <a:xfrm>
          <a:off x="0" y="1327497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Enhanced team collaboration and communication.</a:t>
          </a:r>
        </a:p>
      </dsp:txBody>
      <dsp:txXfrm>
        <a:off x="0" y="1327497"/>
        <a:ext cx="10972800" cy="442265"/>
      </dsp:txXfrm>
    </dsp:sp>
    <dsp:sp modelId="{8DCE279E-AC8D-41A2-B119-8ED6A0E1052A}">
      <dsp:nvSpPr>
        <dsp:cNvPr id="0" name=""/>
        <dsp:cNvSpPr/>
      </dsp:nvSpPr>
      <dsp:spPr>
        <a:xfrm>
          <a:off x="0" y="176976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ABDF-ABA5-4BE6-9209-310E52AD4549}">
      <dsp:nvSpPr>
        <dsp:cNvPr id="0" name=""/>
        <dsp:cNvSpPr/>
      </dsp:nvSpPr>
      <dsp:spPr>
        <a:xfrm>
          <a:off x="0" y="1769762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productivity and focus on delivering high-value features.</a:t>
          </a:r>
        </a:p>
      </dsp:txBody>
      <dsp:txXfrm>
        <a:off x="0" y="1769762"/>
        <a:ext cx="10972800" cy="442265"/>
      </dsp:txXfrm>
    </dsp:sp>
    <dsp:sp modelId="{0CB2A4B8-401E-4E60-A6EF-09A684BA2397}">
      <dsp:nvSpPr>
        <dsp:cNvPr id="0" name=""/>
        <dsp:cNvSpPr/>
      </dsp:nvSpPr>
      <dsp:spPr>
        <a:xfrm>
          <a:off x="0" y="221202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FE372-BD0B-4039-99B8-A3BD93792022}">
      <dsp:nvSpPr>
        <dsp:cNvPr id="0" name=""/>
        <dsp:cNvSpPr/>
      </dsp:nvSpPr>
      <dsp:spPr>
        <a:xfrm>
          <a:off x="0" y="2212028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Customers:</a:t>
          </a:r>
          <a:endParaRPr lang="en-US" sz="2000" kern="1200"/>
        </a:p>
      </dsp:txBody>
      <dsp:txXfrm>
        <a:off x="0" y="2212028"/>
        <a:ext cx="10972800" cy="442265"/>
      </dsp:txXfrm>
    </dsp:sp>
    <dsp:sp modelId="{97389996-C919-4505-B401-AB487D243F74}">
      <dsp:nvSpPr>
        <dsp:cNvPr id="0" name=""/>
        <dsp:cNvSpPr/>
      </dsp:nvSpPr>
      <dsp:spPr>
        <a:xfrm>
          <a:off x="0" y="265429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38E3-D6B6-44AB-A8C5-C6B6A5B36814}">
      <dsp:nvSpPr>
        <dsp:cNvPr id="0" name=""/>
        <dsp:cNvSpPr/>
      </dsp:nvSpPr>
      <dsp:spPr>
        <a:xfrm>
          <a:off x="0" y="2654293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Frequent delivery of valuable software.</a:t>
          </a:r>
        </a:p>
      </dsp:txBody>
      <dsp:txXfrm>
        <a:off x="0" y="2654293"/>
        <a:ext cx="10972800" cy="442265"/>
      </dsp:txXfrm>
    </dsp:sp>
    <dsp:sp modelId="{F1E50F24-1E3D-41B6-AF81-3DE9951286F2}">
      <dsp:nvSpPr>
        <dsp:cNvPr id="0" name=""/>
        <dsp:cNvSpPr/>
      </dsp:nvSpPr>
      <dsp:spPr>
        <a:xfrm>
          <a:off x="0" y="309655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BEB44-CAB9-4F55-9B39-C8B7B3D98A16}">
      <dsp:nvSpPr>
        <dsp:cNvPr id="0" name=""/>
        <dsp:cNvSpPr/>
      </dsp:nvSpPr>
      <dsp:spPr>
        <a:xfrm>
          <a:off x="0" y="3096558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Greater involvement and feedback opportunities.</a:t>
          </a:r>
        </a:p>
      </dsp:txBody>
      <dsp:txXfrm>
        <a:off x="0" y="3096558"/>
        <a:ext cx="10972800" cy="442265"/>
      </dsp:txXfrm>
    </dsp:sp>
    <dsp:sp modelId="{1B9F73DF-56C3-4962-A1CC-4750E29186D3}">
      <dsp:nvSpPr>
        <dsp:cNvPr id="0" name=""/>
        <dsp:cNvSpPr/>
      </dsp:nvSpPr>
      <dsp:spPr>
        <a:xfrm>
          <a:off x="0" y="353882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44C56-9BBB-41BF-B6F5-8238D6B7536C}">
      <dsp:nvSpPr>
        <dsp:cNvPr id="0" name=""/>
        <dsp:cNvSpPr/>
      </dsp:nvSpPr>
      <dsp:spPr>
        <a:xfrm>
          <a:off x="0" y="3538823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Better alignment with customer needs and expectations.</a:t>
          </a:r>
        </a:p>
      </dsp:txBody>
      <dsp:txXfrm>
        <a:off x="0" y="3538823"/>
        <a:ext cx="10972800" cy="442265"/>
      </dsp:txXfrm>
    </dsp:sp>
    <dsp:sp modelId="{0C5DE3AC-149C-4A77-8FCB-9CFFC6F461D0}">
      <dsp:nvSpPr>
        <dsp:cNvPr id="0" name=""/>
        <dsp:cNvSpPr/>
      </dsp:nvSpPr>
      <dsp:spPr>
        <a:xfrm>
          <a:off x="0" y="398108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623D0-8B04-41EC-ABD5-F1DE7DA88C09}">
      <dsp:nvSpPr>
        <dsp:cNvPr id="0" name=""/>
        <dsp:cNvSpPr/>
      </dsp:nvSpPr>
      <dsp:spPr>
        <a:xfrm>
          <a:off x="0" y="3981089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Organizations:</a:t>
          </a:r>
          <a:endParaRPr lang="en-US" sz="2000" kern="1200"/>
        </a:p>
      </dsp:txBody>
      <dsp:txXfrm>
        <a:off x="0" y="3981089"/>
        <a:ext cx="10972800" cy="442265"/>
      </dsp:txXfrm>
    </dsp:sp>
    <dsp:sp modelId="{8EED0975-483E-4BC7-B6E5-363F0D37F5D9}">
      <dsp:nvSpPr>
        <dsp:cNvPr id="0" name=""/>
        <dsp:cNvSpPr/>
      </dsp:nvSpPr>
      <dsp:spPr>
        <a:xfrm>
          <a:off x="0" y="442335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868A2-841B-4142-98BF-08FF539F4C8F}">
      <dsp:nvSpPr>
        <dsp:cNvPr id="0" name=""/>
        <dsp:cNvSpPr/>
      </dsp:nvSpPr>
      <dsp:spPr>
        <a:xfrm>
          <a:off x="0" y="4423354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Higher product quality and customer satisfaction.</a:t>
          </a:r>
        </a:p>
      </dsp:txBody>
      <dsp:txXfrm>
        <a:off x="0" y="4423354"/>
        <a:ext cx="10972800" cy="442265"/>
      </dsp:txXfrm>
    </dsp:sp>
    <dsp:sp modelId="{8CEF0B72-5DE6-489F-AD1E-14BB24C0DB17}">
      <dsp:nvSpPr>
        <dsp:cNvPr id="0" name=""/>
        <dsp:cNvSpPr/>
      </dsp:nvSpPr>
      <dsp:spPr>
        <a:xfrm>
          <a:off x="0" y="486561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8F85-2DC0-45BE-B5C4-495A9C83B3B7}">
      <dsp:nvSpPr>
        <dsp:cNvPr id="0" name=""/>
        <dsp:cNvSpPr/>
      </dsp:nvSpPr>
      <dsp:spPr>
        <a:xfrm>
          <a:off x="0" y="4865619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Reduced risk through early and continuous delivery.</a:t>
          </a:r>
        </a:p>
      </dsp:txBody>
      <dsp:txXfrm>
        <a:off x="0" y="4865619"/>
        <a:ext cx="10972800" cy="442265"/>
      </dsp:txXfrm>
    </dsp:sp>
    <dsp:sp modelId="{3A77D893-C38C-469C-A22A-A2B99F1DEBA8}">
      <dsp:nvSpPr>
        <dsp:cNvPr id="0" name=""/>
        <dsp:cNvSpPr/>
      </dsp:nvSpPr>
      <dsp:spPr>
        <a:xfrm>
          <a:off x="0" y="530788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15E41-3E74-4393-AF3E-85AC0D629650}">
      <dsp:nvSpPr>
        <dsp:cNvPr id="0" name=""/>
        <dsp:cNvSpPr/>
      </dsp:nvSpPr>
      <dsp:spPr>
        <a:xfrm>
          <a:off x="0" y="5307884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predictable project outcomes and timelines.</a:t>
          </a:r>
        </a:p>
      </dsp:txBody>
      <dsp:txXfrm>
        <a:off x="0" y="5307884"/>
        <a:ext cx="10972800" cy="44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E77B9-D039-D5FE-06B6-44FB3700B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and Scrum Process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95C2-5F4F-A7D3-E6A2-0149CB35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198" y="3175819"/>
            <a:ext cx="5355276" cy="2390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By- Naman </a:t>
            </a:r>
            <a:r>
              <a:rPr lang="en-US" dirty="0" err="1"/>
              <a:t>bangari</a:t>
            </a:r>
            <a:r>
              <a:rPr lang="en-US" dirty="0"/>
              <a:t> </a:t>
            </a:r>
          </a:p>
          <a:p>
            <a:r>
              <a:rPr lang="en-US" dirty="0"/>
              <a:t>Gehu 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</a:p>
          <a:p>
            <a:r>
              <a:rPr lang="en-US" dirty="0"/>
              <a:t>Dehradun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 descr="Arrows pointing right while one points left">
            <a:extLst>
              <a:ext uri="{FF2B5EF4-FFF2-40B4-BE49-F238E27FC236}">
                <a16:creationId xmlns:a16="http://schemas.microsoft.com/office/drawing/2014/main" id="{E10D4BA6-9190-0BB5-902D-BB3512DDD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3" r="13906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34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3A80D-D2BA-0BD7-FF6E-BBE25EADA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3381" y="211090"/>
            <a:ext cx="5919019" cy="1496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Agile and Scrum</a:t>
            </a:r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B71294E2-F1C4-08C2-21AC-2FF919721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17976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C6A0142-3BE6-A628-D282-B6EE7231B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2123768"/>
            <a:ext cx="6184490" cy="45012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Agile Overview: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Definition:</a:t>
            </a:r>
            <a:r>
              <a:rPr lang="en-US" dirty="0"/>
              <a:t> An iterative approach to project management and software development that helps teams deliver value to their customers faster and with fewer headaches.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Key Focus:</a:t>
            </a:r>
            <a:r>
              <a:rPr lang="en-US" dirty="0"/>
              <a:t> Customer satisfaction, flexibility, and continuous improvement.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Scrum Overview: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Definition:</a:t>
            </a:r>
            <a:r>
              <a:rPr lang="en-US" dirty="0"/>
              <a:t> A framework within Agile for managing complex projects, emphasizing collaboration, flexibility, and delivering high-value products.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Key Components:</a:t>
            </a:r>
            <a:r>
              <a:rPr lang="en-US" dirty="0"/>
              <a:t> Scrum Team, roles, events, artifacts, and rules.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0455C-C650-A3E5-481B-846D02A3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3"/>
            <a:ext cx="5369169" cy="902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BE853-CEB9-EE86-A850-8A35155B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198" y="1774990"/>
            <a:ext cx="5102344" cy="4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1. Customer Satisfaction:</a:t>
            </a:r>
            <a:r>
              <a:rPr lang="en-US" dirty="0"/>
              <a:t> Deliver valuable software early and continuously.</a:t>
            </a:r>
            <a:br>
              <a:rPr lang="en-US" dirty="0"/>
            </a:br>
            <a:r>
              <a:rPr lang="en-US" b="1" dirty="0"/>
              <a:t>2. Embrace Change:</a:t>
            </a:r>
            <a:r>
              <a:rPr lang="en-US" dirty="0"/>
              <a:t> Welcome changing requirements to improve customer outcomes.</a:t>
            </a:r>
            <a:br>
              <a:rPr lang="en-US" dirty="0"/>
            </a:br>
            <a:r>
              <a:rPr lang="en-US" b="1" dirty="0"/>
              <a:t>3. Frequent Delivery:</a:t>
            </a:r>
            <a:r>
              <a:rPr lang="en-US" dirty="0"/>
              <a:t> Deliver working software frequently (short iterations).</a:t>
            </a:r>
            <a:br>
              <a:rPr lang="en-US" dirty="0"/>
            </a:br>
            <a:r>
              <a:rPr lang="en-US" b="1" dirty="0"/>
              <a:t>4. Collaboration:</a:t>
            </a:r>
            <a:r>
              <a:rPr lang="en-US" dirty="0"/>
              <a:t> Close, daily cooperation between business people and developers.</a:t>
            </a:r>
            <a:br>
              <a:rPr lang="en-US" dirty="0"/>
            </a:br>
            <a:r>
              <a:rPr lang="en-US" b="1" dirty="0"/>
              <a:t>5. Motivated Individuals:</a:t>
            </a:r>
            <a:r>
              <a:rPr lang="en-US" dirty="0"/>
              <a:t> Build projects around motivated individuals and trust them.</a:t>
            </a:r>
            <a:br>
              <a:rPr lang="en-US" dirty="0"/>
            </a:br>
            <a:r>
              <a:rPr lang="en-US" b="1" dirty="0"/>
              <a:t>6. Face-to-Face Communication:</a:t>
            </a:r>
            <a:r>
              <a:rPr lang="en-US" dirty="0"/>
              <a:t> Prefer face-to-face conversations.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D9BC94CC-19FB-B8F0-4574-7510CD5A5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2" r="5313" b="-2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46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A48B2-4265-6E53-4325-C31AD6D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3"/>
            <a:ext cx="5369169" cy="882728"/>
          </a:xfrm>
        </p:spPr>
        <p:txBody>
          <a:bodyPr>
            <a:normAutofit/>
          </a:bodyPr>
          <a:lstStyle/>
          <a:p>
            <a:r>
              <a:rPr lang="en-IN" dirty="0"/>
              <a:t>Scrum Framework</a:t>
            </a:r>
          </a:p>
        </p:txBody>
      </p:sp>
      <p:pic>
        <p:nvPicPr>
          <p:cNvPr id="7" name="Picture 6" descr="White puzzle with one red piece">
            <a:extLst>
              <a:ext uri="{FF2B5EF4-FFF2-40B4-BE49-F238E27FC236}">
                <a16:creationId xmlns:a16="http://schemas.microsoft.com/office/drawing/2014/main" id="{420773F3-5D1E-3AE4-BA3F-CAE52C264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3" r="25299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1CE2AD1-2234-1E60-28AD-D3EC8C2FB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2015"/>
              </p:ext>
            </p:extLst>
          </p:nvPr>
        </p:nvGraphicFramePr>
        <p:xfrm>
          <a:off x="5388077" y="1612490"/>
          <a:ext cx="6800876" cy="506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473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613DE4-BF48-C5F8-F8CB-6B39D1512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521327"/>
              </p:ext>
            </p:extLst>
          </p:nvPr>
        </p:nvGraphicFramePr>
        <p:xfrm>
          <a:off x="172064" y="450703"/>
          <a:ext cx="11474245" cy="570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A733DDB-8F31-5576-5A74-D381B50F5984}"/>
              </a:ext>
            </a:extLst>
          </p:cNvPr>
          <p:cNvSpPr/>
          <p:nvPr/>
        </p:nvSpPr>
        <p:spPr>
          <a:xfrm>
            <a:off x="4090218" y="2497389"/>
            <a:ext cx="3629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dirty="0"/>
              <a:t>Process Workflow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69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8A0AD1-5E3C-3E41-B866-21EF9AE1D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911971"/>
              </p:ext>
            </p:extLst>
          </p:nvPr>
        </p:nvGraphicFramePr>
        <p:xfrm>
          <a:off x="609600" y="391886"/>
          <a:ext cx="10972800" cy="575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5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D0DA90F4-B24A-49DA-9477-972BFC4B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DAF001-055A-4E35-BF24-AF70A5FE2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562CD-EB68-025F-B917-ED4F6FDE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14" y="1762125"/>
            <a:ext cx="6798833" cy="1926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790746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_2SEEDS">
      <a:dk1>
        <a:srgbClr val="000000"/>
      </a:dk1>
      <a:lt1>
        <a:srgbClr val="FFFFFF"/>
      </a:lt1>
      <a:dk2>
        <a:srgbClr val="22363D"/>
      </a:dk2>
      <a:lt2>
        <a:srgbClr val="E2E7E8"/>
      </a:lt2>
      <a:accent1>
        <a:srgbClr val="C08A79"/>
      </a:accent1>
      <a:accent2>
        <a:srgbClr val="CB919B"/>
      </a:accent2>
      <a:accent3>
        <a:srgbClr val="B39F76"/>
      </a:accent3>
      <a:accent4>
        <a:srgbClr val="6EAFA3"/>
      </a:accent4>
      <a:accent5>
        <a:srgbClr val="72ABBD"/>
      </a:accent5>
      <a:accent6>
        <a:srgbClr val="7991C0"/>
      </a:accent6>
      <a:hlink>
        <a:srgbClr val="5D8A9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Agile and Scrum Process Workflow</vt:lpstr>
      <vt:lpstr>Introduction to Agile and Scrum</vt:lpstr>
      <vt:lpstr>Agile Principles</vt:lpstr>
      <vt:lpstr>Scrum Framework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BANGARI</dc:creator>
  <cp:lastModifiedBy>NAMAN BANGARI</cp:lastModifiedBy>
  <cp:revision>1</cp:revision>
  <dcterms:created xsi:type="dcterms:W3CDTF">2024-06-07T18:10:09Z</dcterms:created>
  <dcterms:modified xsi:type="dcterms:W3CDTF">2024-06-07T18:21:26Z</dcterms:modified>
</cp:coreProperties>
</file>