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9E8A-BFC2-A067-FD0B-CCB0DFDC2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BAB79-88FE-1D17-D8E4-D9851B37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88DE1-84DB-DA3A-5497-3952B6D1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1911-3E8C-1770-CE7F-FB4AD5AB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34389-6261-44D4-D453-002A7F8D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52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0408-1D6E-2E11-C505-E5CAD731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A1969-B29E-0E31-2345-5124D2968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83B47-7F0C-9D1C-2576-9F6D24CF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66B9A-1087-D555-41C8-8893B1F9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E0E39-BE2A-7AF9-5DFE-6F9993EE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78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19CCA-B893-E26A-AF0A-DF87D218D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15D9B-0507-A3F5-BEF6-5EE294E5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B55FC-7DDA-36A0-C530-E8A6E226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5F05B-3C2C-BD5B-CD4E-6EB64CD7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ABA1E-AFB1-28F8-9171-592F90D0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8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ED6-2618-6E83-3B41-1B762479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6254-71BC-C332-F40F-A19243401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09B-64CE-934D-6426-B572BD9C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C3CF5-0F46-FCC9-1164-B5D56C40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118AA-26D5-93FD-C5EA-26F271F1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77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BFF8-9645-FCC6-7F33-274F631F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98325-3B5F-E8A6-1E8A-134AD8CD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6633-E3E9-6CC6-81EC-7145E331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A9426-061B-8318-AF4E-6BD75194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B9CD6-579E-0911-8743-D2FA3A90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08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F36A-3026-FC05-BE99-501A2728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40CD-68A6-6575-EBD4-DD8DB0E37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BB3E7-D57C-B7E6-6A4A-24CEE272D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EDC83-AF41-BA90-80FB-E1C0017A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CB4A4-590F-2008-35EF-1A811EAD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77330-A882-6308-FEBA-A9EA1B5B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41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E066-4959-DADC-841B-5060D909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36712-B797-53B5-0FA3-F5326A070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43931-6B41-2925-FE56-F363794B6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DEA9C-C7EC-377A-F138-0F0D52968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12F71-3C97-04F6-0D68-65D1D0416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76109-74FD-3D1C-709B-66FF13AF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9F5C0-2F5F-7B35-01FB-09F11571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869FA-4F3B-6540-FC16-24BFDEBE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31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425A-02C1-EDF4-DE83-541F8510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3D8D1-A106-A418-ACF4-372BF691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B24AF-CB48-A947-1553-12355C17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21A34-D2D0-C9FF-7CEF-23F70483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8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59348-3955-BEFA-6BD3-5A277197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15AAE-5B1D-65F0-D033-03EC2339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010AC-C20C-0006-0379-04879DDE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53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3017-BC5B-8EA4-6B87-40AE0DF6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6BF8-38C6-19D2-E53D-8FB104FD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A73B-7ADE-A831-8B51-E16A73809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99C6B-4819-A4E8-D112-7BBA281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636DD-7DD3-9B95-A85E-F3C2ADA3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3AD32-6683-C26B-438D-BB50D2E7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81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0C98-13E7-C86B-D4B2-81E46F4D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95718-697E-6143-F65D-0D8805E62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25EB0-B28E-79D2-314B-531E8FAC6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EEF51-6C26-28AF-A88E-A43D30E2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AEF-7B3C-4956-8EAA-B0AD57EBDE9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C70FB-2400-C7F6-91D8-4112D296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AB60C-E2CB-B681-C2CB-B6E41EA6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6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B58C0-F57E-EE1C-9859-EF09FB99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7D34B-BFE7-0999-2CC6-CEC05D7C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21FD5-7440-9606-BC1B-1E10CF34B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30DAEF-7B3C-4956-8EAA-B0AD57EBDE9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3FD49-364E-F585-7BA3-D8253947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7B78C-396C-B766-0269-BA3F93332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7700C7-C018-4C73-8352-1F3C7B4C3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43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122ED-BBC1-C8BC-BA82-FC4BA04E3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chemeClr val="bg1"/>
                </a:solidFill>
              </a:rPr>
              <a:t>Leveraging AWS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8B0B7-3404-5890-553B-33DB811CA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IN" sz="1700">
                <a:solidFill>
                  <a:schemeClr val="bg1"/>
                </a:solidFill>
              </a:rPr>
              <a:t>By-Naman bangari</a:t>
            </a:r>
          </a:p>
          <a:p>
            <a:r>
              <a:rPr lang="en-IN" sz="1700">
                <a:solidFill>
                  <a:schemeClr val="bg1"/>
                </a:solidFill>
              </a:rPr>
              <a:t>GEHU 6</a:t>
            </a:r>
            <a:r>
              <a:rPr lang="en-IN" sz="1700" baseline="30000">
                <a:solidFill>
                  <a:schemeClr val="bg1"/>
                </a:solidFill>
              </a:rPr>
              <a:t>TH</a:t>
            </a:r>
            <a:r>
              <a:rPr lang="en-IN" sz="1700">
                <a:solidFill>
                  <a:schemeClr val="bg1"/>
                </a:solidFill>
              </a:rPr>
              <a:t> SEM</a:t>
            </a:r>
          </a:p>
          <a:p>
            <a:r>
              <a:rPr lang="en-IN" sz="1700">
                <a:solidFill>
                  <a:schemeClr val="bg1"/>
                </a:solidFill>
              </a:rPr>
              <a:t>Dehradun 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BC09C-B965-5855-EDEA-1760D6AC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IN" sz="40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FB0F3-26C2-59B9-32D1-EFF95B417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Amazon Web Services (AWS) provides a wide array of cloud computing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These services support various IT infrastructure and software development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Focus on flexibility, scalability, and cost-efficiency.</a:t>
            </a:r>
          </a:p>
          <a:p>
            <a:endParaRPr lang="en-IN" sz="2000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EBA68EFC-9D78-2393-1FCC-715AEA331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1" r="4133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6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C7A84-8691-F43D-9E74-3226082F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IN" sz="4000"/>
              <a:t>Amazon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02B66-B0E2-AE43-37B8-211CA602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b="1"/>
              <a:t>Use Cases: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Hosting web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Running backend servers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Batch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Scientific computing</a:t>
            </a:r>
          </a:p>
          <a:p>
            <a:r>
              <a:rPr lang="en-US" sz="2000" b="1"/>
              <a:t>Case Study: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Netflix:</a:t>
            </a:r>
            <a:r>
              <a:rPr lang="en-US" sz="2000"/>
              <a:t> Uses EC2 to handle its large-scale streaming and computing needs, enabling scalable and resilient architecture.</a:t>
            </a:r>
          </a:p>
          <a:p>
            <a:endParaRPr lang="en-I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AFC9C-76A2-E129-6EEF-8C6E45740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" r="5373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803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26B28C61-F392-001C-F1E0-FD5D3A8CD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94" r="3534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E896D-79F9-CD22-B61C-5F64B8B6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N" sz="4000"/>
              <a:t>Amazon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21743-9282-57E3-AF52-C7CD6AE7E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b="1"/>
              <a:t>Use Cases: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Data backup and restore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Archiving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Content storage and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Big data analytics</a:t>
            </a:r>
          </a:p>
          <a:p>
            <a:r>
              <a:rPr lang="en-US" sz="2000" b="1"/>
              <a:t>Case Study: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Dropbox:</a:t>
            </a:r>
            <a:r>
              <a:rPr lang="en-US" sz="2000"/>
              <a:t> Uses S3 for reliable and scalable storage solutions, enabling seamless file synchronization and sharing.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32634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FAB12473-0305-AE29-6DA4-BD74E4387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11" r="492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25D83-DD77-6011-74DC-AF2D28DF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N" sz="4000"/>
              <a:t>Amazon 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5DD25-F776-92BE-D41C-3400E18F9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b="1"/>
              <a:t>Use Cases: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Web and mobile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Backend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E-commerce 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Data warehousing</a:t>
            </a:r>
          </a:p>
          <a:p>
            <a:r>
              <a:rPr lang="en-US" sz="2000" b="1"/>
              <a:t>Case Study: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Airbnb:</a:t>
            </a:r>
            <a:r>
              <a:rPr lang="en-US" sz="2000"/>
              <a:t> Utilizes RDS for reliable database management and scaling, supporting its vast network of users and listings.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94728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C1BA5-D15A-D0F8-0CC2-4B2F7BB2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IN" sz="4000"/>
              <a:t>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D4BF-C607-00C3-8DE8-9376081AA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b="1"/>
              <a:t>Use Cases: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Real-time file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Data transformation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Backend services for mobile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Event-driven computing</a:t>
            </a:r>
          </a:p>
          <a:p>
            <a:r>
              <a:rPr lang="en-US" sz="2000" b="1"/>
              <a:t>Case Study: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Reuters:</a:t>
            </a:r>
            <a:r>
              <a:rPr lang="en-US" sz="2000"/>
              <a:t> Employs AWS Lambda for real-time data processing and analysis, enhancing its news delivery system.</a:t>
            </a:r>
          </a:p>
          <a:p>
            <a:endParaRPr lang="en-IN" sz="2000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B34F7BE7-C590-2171-A2D3-3AA97C189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45" r="8372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46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CE669-40A7-62E4-6AB7-7A862B7C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IN" sz="4000"/>
              <a:t>: Amazon VPC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6894-BA33-3594-0397-253F4582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700" b="1"/>
              <a:t>Use Cases:</a:t>
            </a:r>
            <a:endParaRPr lang="en-US" sz="1700"/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Hosting secure web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Extending corporate networks to the cloud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Disaster recovery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Running sensitive workloads</a:t>
            </a:r>
          </a:p>
          <a:p>
            <a:r>
              <a:rPr lang="en-US" sz="1700" b="1"/>
              <a:t>Case Study:</a:t>
            </a:r>
            <a:endParaRPr lang="en-US" sz="170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Johnson &amp; Johnson:</a:t>
            </a:r>
            <a:r>
              <a:rPr lang="en-US" sz="1700"/>
              <a:t> Uses VPC to securely host applications and ensure compliance with data privacy regulations.</a:t>
            </a:r>
          </a:p>
          <a:p>
            <a:endParaRPr lang="en-IN" sz="1700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7E2509AC-862C-36CF-3FB3-EA59962A5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34" r="23665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2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09BD2-A29B-B05C-E5C7-CA9E9D00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Amazon EKS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6CBE6B4B-1AD9-5550-B1D7-3D86468B6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9250-7FD5-27C0-9E91-9FB2B84DB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b="1">
                <a:solidFill>
                  <a:schemeClr val="tx2"/>
                </a:solidFill>
              </a:rPr>
              <a:t>Use Cases:</a:t>
            </a:r>
            <a:endParaRPr lang="en-US" sz="180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Microservices architectures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CI/CD 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Hybrid deployments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Container orchestration</a:t>
            </a:r>
          </a:p>
          <a:p>
            <a:r>
              <a:rPr lang="en-US" sz="1800" b="1">
                <a:solidFill>
                  <a:schemeClr val="tx2"/>
                </a:solidFill>
              </a:rPr>
              <a:t>Case Study:</a:t>
            </a:r>
            <a:endParaRPr lang="en-US" sz="180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2"/>
                </a:solidFill>
              </a:rPr>
              <a:t>Intuit:</a:t>
            </a:r>
            <a:r>
              <a:rPr lang="en-US" sz="1800">
                <a:solidFill>
                  <a:schemeClr val="tx2"/>
                </a:solidFill>
              </a:rPr>
              <a:t> Uses EKS to manage its containerized applications, enhancing scalability and operational efficiency.</a:t>
            </a:r>
          </a:p>
          <a:p>
            <a:endParaRPr lang="en-IN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448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C96EB-308F-3512-B606-4B698CC2D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0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274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Leveraging AWS Services</vt:lpstr>
      <vt:lpstr>Introduction</vt:lpstr>
      <vt:lpstr>Amazon EC2</vt:lpstr>
      <vt:lpstr>Amazon S3</vt:lpstr>
      <vt:lpstr>Amazon RDS</vt:lpstr>
      <vt:lpstr>AWS Lambda</vt:lpstr>
      <vt:lpstr>: Amazon VPC</vt:lpstr>
      <vt:lpstr>Amazon EKS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NAMAN BANGARI</dc:creator>
  <cp:lastModifiedBy>NAMAN BANGARI</cp:lastModifiedBy>
  <cp:revision>1</cp:revision>
  <dcterms:created xsi:type="dcterms:W3CDTF">2024-06-07T18:22:13Z</dcterms:created>
  <dcterms:modified xsi:type="dcterms:W3CDTF">2024-06-07T18:27:14Z</dcterms:modified>
</cp:coreProperties>
</file>