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E8A-BFC2-A067-FD0B-CCB0DFDC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AB79-88FE-1D17-D8E4-D9851B37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8DE1-84DB-DA3A-5497-3952B6D1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1911-3E8C-1770-CE7F-FB4AD5A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4389-6261-44D4-D453-002A7F8D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408-1D6E-2E11-C505-E5CAD731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1969-B29E-0E31-2345-5124D296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3B47-7F0C-9D1C-2576-9F6D24C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6B9A-1087-D555-41C8-8893B1F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0E39-BE2A-7AF9-5DFE-6F9993E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19CCA-B893-E26A-AF0A-DF87D218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5D9B-0507-A3F5-BEF6-5EE294E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55FC-7DDA-36A0-C530-E8A6E226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F05B-3C2C-BD5B-CD4E-6EB64CD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BA1E-AFB1-28F8-9171-592F90D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ED6-2618-6E83-3B41-1B76247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6254-71BC-C332-F40F-A1924340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09B-64CE-934D-6426-B572BD9C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3CF5-0F46-FCC9-1164-B5D56C4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18AA-26D5-93FD-C5EA-26F271F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BFF8-9645-FCC6-7F33-274F631F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8325-3B5F-E8A6-1E8A-134AD8CD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6633-E3E9-6CC6-81EC-7145E331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9426-061B-8318-AF4E-6BD75194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9CD6-579E-0911-8743-D2FA3A90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F36A-3026-FC05-BE99-501A272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40CD-68A6-6575-EBD4-DD8DB0E37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B3E7-D57C-B7E6-6A4A-24CEE272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DC83-AF41-BA90-80FB-E1C0017A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B4A4-590F-2008-35EF-1A811E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7330-A882-6308-FEBA-A9EA1B5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1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E066-4959-DADC-841B-5060D909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6712-B797-53B5-0FA3-F5326A07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3931-6B41-2925-FE56-F363794B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DEA9C-C7EC-377A-F138-0F0D52968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2F71-3C97-04F6-0D68-65D1D04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6109-74FD-3D1C-709B-66FF13AF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F5C0-2F5F-7B35-01FB-09F11571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869FA-4F3B-6540-FC16-24BFDEBE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1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25A-02C1-EDF4-DE83-541F851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3D8D1-A106-A418-ACF4-372BF69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24AF-CB48-A947-1553-12355C1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1A34-D2D0-C9FF-7CEF-23F7048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9348-3955-BEFA-6BD3-5A277197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15AAE-5B1D-65F0-D033-03EC233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10AC-C20C-0006-0379-04879DD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3017-BC5B-8EA4-6B87-40AE0DF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6BF8-38C6-19D2-E53D-8FB104FD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3B-7ADE-A831-8B51-E16A7380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9C6B-4819-A4E8-D112-7BBA281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36DD-7DD3-9B95-A85E-F3C2ADA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AD32-6683-C26B-438D-BB50D2E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0C98-13E7-C86B-D4B2-81E46F4D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95718-697E-6143-F65D-0D8805E6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5EB0-B28E-79D2-314B-531E8FAC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EF51-6C26-28AF-A88E-A43D30E2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70FB-2400-C7F6-91D8-4112D29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60C-E2CB-B681-C2CB-B6E41EA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58C0-F57E-EE1C-9859-EF09FB99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34B-BFE7-0999-2CC6-CEC05D7C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1FD5-7440-9606-BC1B-1E10CF34B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0DAEF-7B3C-4956-8EAA-B0AD57EBDE9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FD49-364E-F585-7BA3-D8253947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B78C-396C-B766-0269-BA3F9333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3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22ED-BBC1-C8BC-BA82-FC4BA04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SDLC- software design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B0B7-3404-5890-553B-33DB811C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By-Naman bangari</a:t>
            </a:r>
          </a:p>
          <a:p>
            <a:r>
              <a:rPr lang="en-IN" sz="1700">
                <a:solidFill>
                  <a:schemeClr val="bg1"/>
                </a:solidFill>
              </a:rPr>
              <a:t>GEHU 6</a:t>
            </a:r>
            <a:r>
              <a:rPr lang="en-IN" sz="1700" baseline="30000">
                <a:solidFill>
                  <a:schemeClr val="bg1"/>
                </a:solidFill>
              </a:rPr>
              <a:t>TH</a:t>
            </a:r>
            <a:r>
              <a:rPr lang="en-IN" sz="1700">
                <a:solidFill>
                  <a:schemeClr val="bg1"/>
                </a:solidFill>
              </a:rPr>
              <a:t> SEM</a:t>
            </a:r>
          </a:p>
          <a:p>
            <a:r>
              <a:rPr lang="en-IN" sz="1700">
                <a:solidFill>
                  <a:schemeClr val="bg1"/>
                </a:solidFill>
              </a:rPr>
              <a:t>Dehradun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BC09C-B965-5855-EDEA-1760D6A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B0F3-26C2-59B9-32D1-EFF95B41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6" y="2743200"/>
            <a:ext cx="5117430" cy="36131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2400" b="1" dirty="0"/>
              <a:t>    Title:</a:t>
            </a:r>
            <a:r>
              <a:rPr lang="en-IN" sz="2400" dirty="0"/>
              <a:t> Understanding Software Development Life Cycle (SDLC)</a:t>
            </a:r>
          </a:p>
          <a:p>
            <a:r>
              <a:rPr lang="en-IN" sz="2400" b="1" dirty="0"/>
              <a:t>Content: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Definition:</a:t>
            </a:r>
            <a:r>
              <a:rPr lang="en-IN" sz="2400" dirty="0"/>
              <a:t> Structured approach to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Purpose:</a:t>
            </a:r>
            <a:r>
              <a:rPr lang="en-IN" sz="2400" dirty="0"/>
              <a:t> Ensures systematic, efficient, and customer-focused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Key Models:</a:t>
            </a:r>
            <a:r>
              <a:rPr lang="en-IN" sz="2400" dirty="0"/>
              <a:t> Waterfall, Agile, Spiral, V-Model.</a:t>
            </a:r>
          </a:p>
          <a:p>
            <a:endParaRPr lang="en-IN" sz="24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BA68EFC-9D78-2393-1FCC-715AEA331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PU with binary numbers and blueprint">
            <a:extLst>
              <a:ext uri="{FF2B5EF4-FFF2-40B4-BE49-F238E27FC236}">
                <a16:creationId xmlns:a16="http://schemas.microsoft.com/office/drawing/2014/main" id="{346C1E10-6E0A-1A28-2517-F6B195C98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2B66-B0E2-AE43-37B8-211CA602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497840"/>
            <a:ext cx="5247340" cy="574223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Phases of SDLC</a:t>
            </a:r>
          </a:p>
          <a:p>
            <a:r>
              <a:rPr lang="en-US" sz="2000" b="1" dirty="0"/>
              <a:t>Title:</a:t>
            </a:r>
            <a:r>
              <a:rPr lang="en-US" sz="2000" dirty="0"/>
              <a:t> Phases of Software Development Life Cycle</a:t>
            </a:r>
          </a:p>
          <a:p>
            <a:r>
              <a:rPr lang="en-US" sz="2000" b="1" dirty="0"/>
              <a:t>Content: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Planning:</a:t>
            </a:r>
            <a:r>
              <a:rPr lang="en-US" sz="2000" dirty="0"/>
              <a:t> Define scope, objectives, feasibility.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Requirements Analysis:</a:t>
            </a:r>
            <a:r>
              <a:rPr lang="en-US" sz="2000" dirty="0"/>
              <a:t> Gather detailed requirements.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Design:</a:t>
            </a:r>
            <a:r>
              <a:rPr lang="en-US" sz="2000" dirty="0"/>
              <a:t> Create system architecture and detailed designs.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Implementation:</a:t>
            </a:r>
            <a:r>
              <a:rPr lang="en-US" sz="2000" dirty="0"/>
              <a:t> Write the actual source code.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Testing:</a:t>
            </a:r>
            <a:r>
              <a:rPr lang="en-US" sz="2000" dirty="0"/>
              <a:t> Verify and validate the software.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Deployment:</a:t>
            </a:r>
            <a:r>
              <a:rPr lang="en-US" sz="2000" dirty="0"/>
              <a:t> Install and configure the software.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Maintenance:</a:t>
            </a:r>
            <a:r>
              <a:rPr lang="en-US" sz="2000" dirty="0"/>
              <a:t> Ongoing support and updates.</a:t>
            </a:r>
          </a:p>
        </p:txBody>
      </p:sp>
    </p:spTree>
    <p:extLst>
      <p:ext uri="{BB962C8B-B14F-4D97-AF65-F5344CB8AC3E}">
        <p14:creationId xmlns:p14="http://schemas.microsoft.com/office/powerpoint/2010/main" val="1458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896D-79F9-CD22-B61C-5F64B8B6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Waterfall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E37CD7-653B-CAA9-2516-105558BC1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Linear, sequential approach.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Simple and easy to understand.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Clear project milestones.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Inflexible to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Late discovery of issues.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diagram of a waterfall model&#10;&#10;Description automatically generated">
            <a:extLst>
              <a:ext uri="{FF2B5EF4-FFF2-40B4-BE49-F238E27FC236}">
                <a16:creationId xmlns:a16="http://schemas.microsoft.com/office/drawing/2014/main" id="{03BC2365-7DFA-1781-30CA-BE7A2494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39" y="2484255"/>
            <a:ext cx="5036263" cy="37142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25D83-DD77-6011-74DC-AF2D28DF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400"/>
              <a:t>Agile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1D641-E8C0-9F04-9321-6F66C5B9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777280"/>
            <a:ext cx="5458968" cy="5303440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C5279-E97F-B75C-99F6-7059AA87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9128" y="2664886"/>
            <a:ext cx="4818888" cy="3550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Iterative, incremental approach with sprints.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Adaptable to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Frequent delivery enhances customer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Requires active user involvement.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Challenging without experienced teams.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1BA5-D15A-D0F8-0CC2-4B2F7BB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285134"/>
            <a:ext cx="6251110" cy="53684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Why Understanding SDLC is Crucial</a:t>
            </a:r>
            <a:br>
              <a:rPr lang="en-US" sz="3600" dirty="0"/>
            </a:br>
            <a:br>
              <a:rPr lang="en-US" sz="1800" dirty="0"/>
            </a:br>
            <a:r>
              <a:rPr lang="en-US" sz="2400" b="1" dirty="0"/>
              <a:t>Content: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b="1" dirty="0"/>
              <a:t>Structured Development:</a:t>
            </a:r>
            <a:r>
              <a:rPr lang="en-US" sz="2400" dirty="0"/>
              <a:t> Reduces risks, improves efficiency.</a:t>
            </a:r>
            <a:br>
              <a:rPr lang="en-US" sz="2400" dirty="0"/>
            </a:br>
            <a:r>
              <a:rPr lang="en-US" sz="2400" b="1" dirty="0"/>
              <a:t>Better Project Management:</a:t>
            </a:r>
            <a:r>
              <a:rPr lang="en-US" sz="2400" dirty="0"/>
              <a:t> Enhances planning, execution, monitoring.</a:t>
            </a:r>
            <a:br>
              <a:rPr lang="en-US" sz="2400" dirty="0"/>
            </a:br>
            <a:r>
              <a:rPr lang="en-US" sz="2400" b="1" dirty="0"/>
              <a:t>Quality Assurance:</a:t>
            </a:r>
            <a:r>
              <a:rPr lang="en-US" sz="2400" dirty="0"/>
              <a:t> Ensures high-quality software through rigorous testing.</a:t>
            </a:r>
            <a:br>
              <a:rPr lang="en-US" sz="2400" dirty="0"/>
            </a:br>
            <a:r>
              <a:rPr lang="en-US" sz="2400" b="1" dirty="0"/>
              <a:t>Risk Management:</a:t>
            </a:r>
            <a:r>
              <a:rPr lang="en-US" sz="2400" dirty="0"/>
              <a:t> Identifies and mitigates risks early.</a:t>
            </a:r>
            <a:br>
              <a:rPr lang="en-US" sz="2400" dirty="0"/>
            </a:br>
            <a:r>
              <a:rPr lang="en-US" sz="2400" b="1" dirty="0"/>
              <a:t>Stakeholder Communication:</a:t>
            </a:r>
            <a:r>
              <a:rPr lang="en-US" sz="2400" dirty="0"/>
              <a:t> Improves communication about progress and requirements.</a:t>
            </a:r>
            <a:br>
              <a:rPr lang="en-US" sz="2400" dirty="0"/>
            </a:br>
            <a:r>
              <a:rPr lang="en-US" sz="2400" b="1" dirty="0"/>
              <a:t>Adaptability:</a:t>
            </a:r>
            <a:r>
              <a:rPr lang="en-US" sz="2400" dirty="0"/>
              <a:t> Facilitates choosing the right model for different projects.</a:t>
            </a:r>
          </a:p>
        </p:txBody>
      </p:sp>
      <p:pic>
        <p:nvPicPr>
          <p:cNvPr id="11" name="Picture 10" descr="Light bulb on yellow background with sketched light beams and cord">
            <a:extLst>
              <a:ext uri="{FF2B5EF4-FFF2-40B4-BE49-F238E27FC236}">
                <a16:creationId xmlns:a16="http://schemas.microsoft.com/office/drawing/2014/main" id="{E6D257F6-BE88-96F2-2521-2741055FA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C96EB-308F-3512-B606-4B698CC2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SDLC- software design lifecycle</vt:lpstr>
      <vt:lpstr>Introduction</vt:lpstr>
      <vt:lpstr>PowerPoint Presentation</vt:lpstr>
      <vt:lpstr>Waterfall Model</vt:lpstr>
      <vt:lpstr>Agile Model</vt:lpstr>
      <vt:lpstr>Why Understanding SDLC is Crucial  Content:  Structured Development: Reduces risks, improves efficiency. Better Project Management: Enhances planning, execution, monitoring. Quality Assurance: Ensures high-quality software through rigorous testing. Risk Management: Identifies and mitigates risks early. Stakeholder Communication: Improves communication about progress and requirements. Adaptability: Facilitates choosing the right model for different projects.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BANGARI</dc:creator>
  <cp:lastModifiedBy>NAMAN BANGARI</cp:lastModifiedBy>
  <cp:revision>2</cp:revision>
  <dcterms:created xsi:type="dcterms:W3CDTF">2024-06-07T18:22:13Z</dcterms:created>
  <dcterms:modified xsi:type="dcterms:W3CDTF">2024-07-02T19:27:33Z</dcterms:modified>
</cp:coreProperties>
</file>