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373" y="152400"/>
            <a:ext cx="25383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