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36" r:id="rId2"/>
  </p:sldMasterIdLst>
  <p:notesMasterIdLst>
    <p:notesMasterId r:id="rId12"/>
  </p:notesMasterIdLst>
  <p:handoutMasterIdLst>
    <p:handoutMasterId r:id="rId13"/>
  </p:handoutMasterIdLst>
  <p:sldIdLst>
    <p:sldId id="280" r:id="rId3"/>
    <p:sldId id="277" r:id="rId4"/>
    <p:sldId id="269" r:id="rId5"/>
    <p:sldId id="273" r:id="rId6"/>
    <p:sldId id="282" r:id="rId7"/>
    <p:sldId id="283" r:id="rId8"/>
    <p:sldId id="284" r:id="rId9"/>
    <p:sldId id="278" r:id="rId10"/>
    <p:sldId id="28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46" d="100"/>
          <a:sy n="46" d="100"/>
        </p:scale>
        <p:origin x="29" y="8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23-Oct-20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23-Oct-20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96F01-7154-41E0-B48B-A69217575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8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23-Oct-20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23-Oct-20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23-Oct-20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23-Oct-20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23-Oct-20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fd0172/display-records-from-database-using-jtable-in-java/" TargetMode="External"/><Relationship Id="rId2" Type="http://schemas.openxmlformats.org/officeDocument/2006/relationships/hyperlink" Target="https://stackoverflow.com/questions/21135452/how-to-add-row-of-data-to-jtable-from-values-received-from-jtextfield-and-combo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rongyang.com/JDBC/Derby-Server-SELECT-FRO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3812" y="1676400"/>
            <a:ext cx="7008574" cy="1901826"/>
          </a:xfrm>
        </p:spPr>
        <p:txBody>
          <a:bodyPr/>
          <a:lstStyle/>
          <a:p>
            <a:r>
              <a:rPr lang="en-US" dirty="0" smtClean="0"/>
              <a:t>MY BOOKSHOP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475412" y="4572000"/>
            <a:ext cx="5412508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Team:</a:t>
            </a:r>
          </a:p>
          <a:p>
            <a:r>
              <a:rPr lang="en-US" dirty="0" err="1" smtClean="0"/>
              <a:t>19DCE032</a:t>
            </a:r>
            <a:r>
              <a:rPr lang="en-US" dirty="0" smtClean="0"/>
              <a:t> Naman Ghevariya</a:t>
            </a:r>
          </a:p>
          <a:p>
            <a:r>
              <a:rPr lang="en-US" dirty="0" err="1" smtClean="0"/>
              <a:t>19DCE074</a:t>
            </a:r>
            <a:r>
              <a:rPr lang="en-US" dirty="0" smtClean="0"/>
              <a:t> Tirth </a:t>
            </a:r>
            <a:r>
              <a:rPr lang="en-US" dirty="0" err="1" smtClean="0"/>
              <a:t>Moradiya</a:t>
            </a:r>
            <a:endParaRPr lang="en-US" dirty="0" smtClean="0"/>
          </a:p>
          <a:p>
            <a:r>
              <a:rPr lang="en-US" dirty="0" err="1" smtClean="0"/>
              <a:t>19DCE112</a:t>
            </a:r>
            <a:r>
              <a:rPr lang="en-US" dirty="0" smtClean="0"/>
              <a:t> </a:t>
            </a:r>
            <a:r>
              <a:rPr lang="en-US" dirty="0" err="1" smtClean="0"/>
              <a:t>Ridham</a:t>
            </a:r>
            <a:r>
              <a:rPr lang="en-US" dirty="0" smtClean="0"/>
              <a:t> Patel</a:t>
            </a:r>
          </a:p>
          <a:p>
            <a:r>
              <a:rPr lang="en-US" dirty="0" err="1" smtClean="0"/>
              <a:t>19DCE116</a:t>
            </a:r>
            <a:r>
              <a:rPr lang="en-US" dirty="0" smtClean="0"/>
              <a:t> </a:t>
            </a:r>
            <a:r>
              <a:rPr lang="en-US" dirty="0" err="1" smtClean="0"/>
              <a:t>Viren</a:t>
            </a:r>
            <a:r>
              <a:rPr lang="en-US" dirty="0" smtClean="0"/>
              <a:t> Patel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722812" y="6465791"/>
            <a:ext cx="9881551" cy="472979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dirty="0" err="1">
                <a:latin typeface="Cambria" panose="02040503050406030204" pitchFamily="18" charset="0"/>
              </a:rPr>
              <a:t>Devang</a:t>
            </a:r>
            <a:r>
              <a:rPr lang="en-US" altLang="en-US" sz="2200" dirty="0">
                <a:latin typeface="Cambria" panose="02040503050406030204" pitchFamily="18" charset="0"/>
              </a:rPr>
              <a:t> Patel Institute of Advance Technology and </a:t>
            </a:r>
            <a:endParaRPr lang="en-US" altLang="en-US" sz="2200" dirty="0" smtClean="0">
              <a:latin typeface="Cambria" panose="02040503050406030204" pitchFamily="18" charset="0"/>
            </a:endParaRPr>
          </a:p>
          <a:p>
            <a:r>
              <a:rPr lang="en-US" altLang="en-US" sz="2200" dirty="0" smtClean="0">
                <a:latin typeface="Cambria" panose="02040503050406030204" pitchFamily="18" charset="0"/>
              </a:rPr>
              <a:t>Research</a:t>
            </a:r>
            <a:endParaRPr lang="en-US" altLang="en-US" sz="2200" dirty="0">
              <a:latin typeface="Cambria" panose="02040503050406030204" pitchFamily="18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586" y="6128448"/>
            <a:ext cx="685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7620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7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7277" y="2362200"/>
            <a:ext cx="9143538" cy="2743200"/>
          </a:xfrm>
        </p:spPr>
        <p:txBody>
          <a:bodyPr/>
          <a:lstStyle/>
          <a:p>
            <a:r>
              <a:rPr lang="en-US" dirty="0" smtClean="0"/>
              <a:t>In Current Scenario there is totally manually working in bookshop.</a:t>
            </a:r>
          </a:p>
          <a:p>
            <a:r>
              <a:rPr lang="en-US" dirty="0" smtClean="0"/>
              <a:t>There need to continue remind in mind the stock of book.</a:t>
            </a:r>
          </a:p>
          <a:p>
            <a:r>
              <a:rPr lang="en-US" dirty="0" smtClean="0"/>
              <a:t>There is no software for details keeping of books.</a:t>
            </a:r>
          </a:p>
          <a:p>
            <a:r>
              <a:rPr lang="en-US" dirty="0" smtClean="0"/>
              <a:t>There is problem in finding book by author.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mainly based for automated Bookshop Management System.</a:t>
            </a:r>
          </a:p>
          <a:p>
            <a:r>
              <a:rPr lang="en-US" dirty="0" smtClean="0"/>
              <a:t>This project allow owner to keep record of books and also give a total bill at selling books.</a:t>
            </a:r>
          </a:p>
          <a:p>
            <a:r>
              <a:rPr lang="en-US" dirty="0" smtClean="0"/>
              <a:t>This project has Unique Features Of keeping notes in it for business or any other purpose.</a:t>
            </a:r>
          </a:p>
          <a:p>
            <a:r>
              <a:rPr lang="en-US" dirty="0" smtClean="0"/>
              <a:t>This project can reduce work of searching Books in Shop whether the a book stock is over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2286000"/>
            <a:ext cx="9143538" cy="3697465"/>
          </a:xfrm>
        </p:spPr>
        <p:txBody>
          <a:bodyPr/>
          <a:lstStyle/>
          <a:p>
            <a:r>
              <a:rPr lang="en-US" dirty="0" smtClean="0"/>
              <a:t>programming Language: Java</a:t>
            </a:r>
          </a:p>
          <a:p>
            <a:r>
              <a:rPr lang="en-US" dirty="0" smtClean="0"/>
              <a:t>Database: java DB.</a:t>
            </a:r>
          </a:p>
          <a:p>
            <a:r>
              <a:rPr lang="en-US" dirty="0" smtClean="0"/>
              <a:t>Software: Apache NetBeans 12.0</a:t>
            </a:r>
          </a:p>
          <a:p>
            <a:r>
              <a:rPr lang="en-US" dirty="0" smtClean="0"/>
              <a:t>Hardware: A Set of PC or Laptop.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Screenshot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78" y="1424366"/>
            <a:ext cx="3508634" cy="338254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5" y="1598007"/>
            <a:ext cx="5273238" cy="22157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743716"/>
            <a:ext cx="3626130" cy="25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19" y="526762"/>
            <a:ext cx="3304630" cy="2791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92392"/>
            <a:ext cx="5898083" cy="4403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15" y="3657600"/>
            <a:ext cx="4533505" cy="26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96" y="1905000"/>
            <a:ext cx="8018017" cy="4301332"/>
          </a:xfrm>
        </p:spPr>
      </p:pic>
    </p:spTree>
    <p:extLst>
      <p:ext uri="{BB962C8B-B14F-4D97-AF65-F5344CB8AC3E}">
        <p14:creationId xmlns:p14="http://schemas.microsoft.com/office/powerpoint/2010/main" val="19621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Improvement In Future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25146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 smtClean="0"/>
              <a:t>In Current Develop System Report generating option is not available which can be Added.</a:t>
            </a:r>
          </a:p>
          <a:p>
            <a:r>
              <a:rPr lang="en-US" dirty="0" smtClean="0"/>
              <a:t>We Can Add Billing System to Create bill Instead of getting Total Amount only.</a:t>
            </a:r>
          </a:p>
          <a:p>
            <a:r>
              <a:rPr lang="en-US" dirty="0" smtClean="0"/>
              <a:t>We can have Customer Side application Also.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5000"/>
            <a:ext cx="10896136" cy="3697465"/>
          </a:xfrm>
        </p:spPr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 smtClean="0">
                <a:hlinkClick r:id="rId2"/>
              </a:rPr>
              <a:t>stackoverflow.com</a:t>
            </a:r>
            <a:r>
              <a:rPr lang="en-IN" dirty="0" smtClean="0">
                <a:hlinkClick r:id="rId2"/>
              </a:rPr>
              <a:t>/questions/21135452/how-to-add-row-of-data-to-jtable-from-values-received-from-jtextfield-and-combob</a:t>
            </a:r>
            <a:endParaRPr lang="en-IN" dirty="0" smtClean="0"/>
          </a:p>
          <a:p>
            <a:r>
              <a:rPr lang="en-IN" dirty="0"/>
              <a:t>https://</a:t>
            </a:r>
            <a:r>
              <a:rPr lang="en-IN" dirty="0" err="1" smtClean="0"/>
              <a:t>stackoverflow.com</a:t>
            </a:r>
            <a:r>
              <a:rPr lang="en-IN" dirty="0" smtClean="0"/>
              <a:t>/questions/29345792/java-</a:t>
            </a:r>
            <a:r>
              <a:rPr lang="en-IN" dirty="0" err="1" smtClean="0"/>
              <a:t>jtable</a:t>
            </a:r>
            <a:r>
              <a:rPr lang="en-IN" dirty="0" smtClean="0"/>
              <a:t>-getting-the-data-of-the-</a:t>
            </a:r>
            <a:r>
              <a:rPr lang="en-IN" dirty="0" err="1" smtClean="0"/>
              <a:t>selectedrow</a:t>
            </a:r>
            <a:r>
              <a:rPr lang="en-IN" dirty="0" smtClean="0"/>
              <a:t>/38981623</a:t>
            </a:r>
            <a:r>
              <a:rPr lang="en-IN" dirty="0"/>
              <a:t>#:~:text=You%20can%20use%20the%20following,selected%20row%20of%20your%20table.&amp;text=(</a:t>
            </a:r>
            <a:r>
              <a:rPr lang="en-IN" dirty="0" err="1"/>
              <a:t>DefaultTableModel</a:t>
            </a:r>
            <a:r>
              <a:rPr lang="en-IN" dirty="0"/>
              <a:t>)%</a:t>
            </a:r>
            <a:r>
              <a:rPr lang="en-IN" dirty="0" err="1"/>
              <a:t>20jTable</a:t>
            </a:r>
            <a:r>
              <a:rPr lang="en-IN" dirty="0"/>
              <a:t>.,</a:t>
            </a:r>
            <a:r>
              <a:rPr lang="en-IN" dirty="0" err="1"/>
              <a:t>return%20the%20entire%20row%20data</a:t>
            </a:r>
            <a:r>
              <a:rPr lang="en-IN" dirty="0" smtClean="0"/>
              <a:t>.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www.c-sharpcorner.com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UploadFile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fd0172</a:t>
            </a:r>
            <a:r>
              <a:rPr lang="en-IN" dirty="0">
                <a:hlinkClick r:id="rId3"/>
              </a:rPr>
              <a:t>/display-records-from-database-using-</a:t>
            </a:r>
            <a:r>
              <a:rPr lang="en-IN" dirty="0" err="1">
                <a:hlinkClick r:id="rId3"/>
              </a:rPr>
              <a:t>jtable</a:t>
            </a:r>
            <a:r>
              <a:rPr lang="en-IN" dirty="0">
                <a:hlinkClick r:id="rId3"/>
              </a:rPr>
              <a:t>-in-java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>
                <a:hlinkClick r:id="rId4"/>
              </a:rPr>
              <a:t>http://</a:t>
            </a:r>
            <a:r>
              <a:rPr lang="en-IN" dirty="0" err="1" smtClean="0">
                <a:hlinkClick r:id="rId4"/>
              </a:rPr>
              <a:t>www.herongyang.com</a:t>
            </a:r>
            <a:r>
              <a:rPr lang="en-IN" dirty="0" smtClean="0">
                <a:hlinkClick r:id="rId4"/>
              </a:rPr>
              <a:t>/</a:t>
            </a:r>
            <a:r>
              <a:rPr lang="en-IN" dirty="0" err="1" smtClean="0">
                <a:hlinkClick r:id="rId4"/>
              </a:rPr>
              <a:t>JDBC</a:t>
            </a:r>
            <a:r>
              <a:rPr lang="en-IN" dirty="0" smtClean="0">
                <a:hlinkClick r:id="rId4"/>
              </a:rPr>
              <a:t>/Derby-Server-SELECT-</a:t>
            </a:r>
            <a:r>
              <a:rPr lang="en-IN" dirty="0" err="1" smtClean="0">
                <a:hlinkClick r:id="rId4"/>
              </a:rPr>
              <a:t>FROM.html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1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532</TotalTime>
  <Words>242</Words>
  <Application>Microsoft Office PowerPoint</Application>
  <PresentationFormat>Custom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Wingdings</vt:lpstr>
      <vt:lpstr>Project planning overview presentation</vt:lpstr>
      <vt:lpstr>Class open house presentation</vt:lpstr>
      <vt:lpstr>MY BOOKSHOP MANAGEMENT</vt:lpstr>
      <vt:lpstr>Current Scenario</vt:lpstr>
      <vt:lpstr>Introduction to System</vt:lpstr>
      <vt:lpstr>Technology Used</vt:lpstr>
      <vt:lpstr>Implementation Screenshot</vt:lpstr>
      <vt:lpstr>Implementation Screenshot</vt:lpstr>
      <vt:lpstr>Implementation Screenshot</vt:lpstr>
      <vt:lpstr>Expected Improvement In Future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Naman Ghevariya</dc:creator>
  <cp:lastModifiedBy>Naman Ghevariya</cp:lastModifiedBy>
  <cp:revision>14</cp:revision>
  <dcterms:created xsi:type="dcterms:W3CDTF">2020-10-22T20:56:59Z</dcterms:created>
  <dcterms:modified xsi:type="dcterms:W3CDTF">2020-10-23T05:49:43Z</dcterms:modified>
</cp:coreProperties>
</file>