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04-Apr-21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04-Apr-21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04-Apr-21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04-Apr-21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04-Apr-21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04-Apr-21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04-Apr-21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04-Apr-21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04-Apr-21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04-Apr-21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04-Apr-21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MyNeeds</a:t>
            </a:r>
            <a:endParaRPr lang="en-IN" dirty="0"/>
          </a:p>
        </p:txBody>
      </p:sp>
      <p:sp>
        <p:nvSpPr>
          <p:cNvPr id="3" name="Subtitle 2"/>
          <p:cNvSpPr>
            <a:spLocks noGrp="1"/>
          </p:cNvSpPr>
          <p:nvPr>
            <p:ph type="subTitle" idx="1"/>
          </p:nvPr>
        </p:nvSpPr>
        <p:spPr>
          <a:xfrm>
            <a:off x="6359142" y="4494399"/>
            <a:ext cx="3677072" cy="917112"/>
          </a:xfrm>
        </p:spPr>
        <p:txBody>
          <a:bodyPr>
            <a:normAutofit/>
          </a:bodyPr>
          <a:lstStyle/>
          <a:p>
            <a:r>
              <a:rPr lang="en-US" dirty="0" smtClean="0"/>
              <a:t>Made By:</a:t>
            </a:r>
          </a:p>
          <a:p>
            <a:r>
              <a:rPr lang="en-US" dirty="0" smtClean="0"/>
              <a:t>19DCE032 Naman Ghevariya</a:t>
            </a:r>
            <a:endParaRPr lang="en-IN" dirty="0"/>
          </a:p>
        </p:txBody>
      </p:sp>
      <p:pic>
        <p:nvPicPr>
          <p:cNvPr id="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21188" y="354085"/>
            <a:ext cx="43529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1"/>
          <p:cNvSpPr>
            <a:spLocks noGrp="1"/>
          </p:cNvSpPr>
          <p:nvPr>
            <p:ph type="ftr" sz="quarter" idx="10"/>
          </p:nvPr>
        </p:nvSpPr>
        <p:spPr>
          <a:xfrm>
            <a:off x="2244342" y="5996239"/>
            <a:ext cx="8229600" cy="573832"/>
          </a:xfrm>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l"/>
            <a:r>
              <a:rPr lang="en-US" altLang="en-US" sz="2200" dirty="0">
                <a:latin typeface="Cambria" panose="02040503050406030204" pitchFamily="18" charset="0"/>
              </a:rPr>
              <a:t>Devang Patel Institute of Advance Technology and </a:t>
            </a:r>
            <a:r>
              <a:rPr lang="en-US" altLang="en-US" sz="2200" dirty="0" smtClean="0">
                <a:latin typeface="Cambria" panose="02040503050406030204" pitchFamily="18" charset="0"/>
              </a:rPr>
              <a:t>Research</a:t>
            </a:r>
            <a:endParaRPr lang="en-US" altLang="en-US" sz="2200" dirty="0">
              <a:latin typeface="Cambria" panose="02040503050406030204" pitchFamily="18" charset="0"/>
            </a:endParaRPr>
          </a:p>
        </p:txBody>
      </p:sp>
      <p:pic>
        <p:nvPicPr>
          <p:cNvPr id="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27604" y="5904799"/>
            <a:ext cx="685800"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p:cNvSpPr txBox="1">
            <a:spLocks/>
          </p:cNvSpPr>
          <p:nvPr/>
        </p:nvSpPr>
        <p:spPr>
          <a:xfrm>
            <a:off x="2853942" y="3593070"/>
            <a:ext cx="6815669" cy="493779"/>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r>
              <a:rPr lang="en-US" smtClean="0"/>
              <a:t>(An Console Based Mini Project in Python)</a:t>
            </a:r>
            <a:endParaRPr lang="en-IN" dirty="0"/>
          </a:p>
        </p:txBody>
      </p:sp>
    </p:spTree>
    <p:extLst>
      <p:ext uri="{BB962C8B-B14F-4D97-AF65-F5344CB8AC3E}">
        <p14:creationId xmlns:p14="http://schemas.microsoft.com/office/powerpoint/2010/main" val="2011526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numCol="1">
            <a:normAutofit/>
          </a:bodyPr>
          <a:lstStyle/>
          <a:p>
            <a:r>
              <a:rPr lang="en-US" dirty="0" smtClean="0"/>
              <a:t>This Console Based App Named MyNeeds is combination of some small module or program doing some basic needs of user in pc or laptop.</a:t>
            </a:r>
          </a:p>
          <a:p>
            <a:r>
              <a:rPr lang="en-US" dirty="0" smtClean="0"/>
              <a:t>There are 3 small module in this MyNeeds which are as follows:</a:t>
            </a:r>
            <a:endParaRPr lang="en-US" dirty="0"/>
          </a:p>
          <a:p>
            <a:pPr marL="914400" lvl="1" indent="-457200" algn="just">
              <a:buFont typeface="+mj-lt"/>
              <a:buAutoNum type="arabicPeriod"/>
            </a:pPr>
            <a:r>
              <a:rPr lang="en-US" dirty="0" smtClean="0"/>
              <a:t> A Simple Calculator.</a:t>
            </a:r>
          </a:p>
          <a:p>
            <a:pPr marL="914400" lvl="1" indent="-457200" algn="just">
              <a:buFont typeface="+mj-lt"/>
              <a:buAutoNum type="arabicPeriod"/>
            </a:pPr>
            <a:r>
              <a:rPr lang="en-US" dirty="0"/>
              <a:t> </a:t>
            </a:r>
            <a:r>
              <a:rPr lang="en-US" dirty="0" smtClean="0"/>
              <a:t>A YouTube Video Downloader.</a:t>
            </a:r>
          </a:p>
          <a:p>
            <a:pPr marL="914400" lvl="1" indent="-457200" algn="just">
              <a:buFont typeface="+mj-lt"/>
              <a:buAutoNum type="arabicPeriod"/>
            </a:pPr>
            <a:r>
              <a:rPr lang="en-US" dirty="0" smtClean="0"/>
              <a:t> A PDF Maker From Images.</a:t>
            </a:r>
            <a:endParaRPr lang="en-IN" dirty="0" smtClean="0"/>
          </a:p>
        </p:txBody>
      </p:sp>
    </p:spTree>
    <p:extLst>
      <p:ext uri="{BB962C8B-B14F-4D97-AF65-F5344CB8AC3E}">
        <p14:creationId xmlns:p14="http://schemas.microsoft.com/office/powerpoint/2010/main" val="3649012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Simple Calculator</a:t>
            </a:r>
            <a:endParaRPr lang="en-IN" dirty="0"/>
          </a:p>
        </p:txBody>
      </p:sp>
      <p:sp>
        <p:nvSpPr>
          <p:cNvPr id="3" name="Content Placeholder 2"/>
          <p:cNvSpPr>
            <a:spLocks noGrp="1"/>
          </p:cNvSpPr>
          <p:nvPr>
            <p:ph idx="1"/>
          </p:nvPr>
        </p:nvSpPr>
        <p:spPr/>
        <p:txBody>
          <a:bodyPr/>
          <a:lstStyle/>
          <a:p>
            <a:r>
              <a:rPr lang="en-US" dirty="0" smtClean="0"/>
              <a:t>In this module user can do simple calculation which includes:</a:t>
            </a:r>
          </a:p>
          <a:p>
            <a:pPr marL="914400" lvl="1" indent="-457200">
              <a:buFont typeface="+mj-lt"/>
              <a:buAutoNum type="arabicPeriod"/>
            </a:pPr>
            <a:r>
              <a:rPr lang="en-US" dirty="0" smtClean="0"/>
              <a:t>Addition of n numbers</a:t>
            </a:r>
          </a:p>
          <a:p>
            <a:pPr marL="914400" lvl="1" indent="-457200">
              <a:buFont typeface="+mj-lt"/>
              <a:buAutoNum type="arabicPeriod"/>
            </a:pPr>
            <a:r>
              <a:rPr lang="en-US" dirty="0" smtClean="0"/>
              <a:t>Subtraction of numbers</a:t>
            </a:r>
          </a:p>
          <a:p>
            <a:pPr marL="914400" lvl="1" indent="-457200">
              <a:buFont typeface="+mj-lt"/>
              <a:buAutoNum type="arabicPeriod"/>
            </a:pPr>
            <a:r>
              <a:rPr lang="en-US" dirty="0" smtClean="0"/>
              <a:t>Multiplication of n numbers</a:t>
            </a:r>
          </a:p>
          <a:p>
            <a:pPr marL="914400" lvl="1" indent="-457200">
              <a:buFont typeface="+mj-lt"/>
              <a:buAutoNum type="arabicPeriod"/>
            </a:pPr>
            <a:r>
              <a:rPr lang="en-US" dirty="0"/>
              <a:t>A</a:t>
            </a:r>
            <a:r>
              <a:rPr lang="en-US" dirty="0" smtClean="0"/>
              <a:t>verage</a:t>
            </a:r>
          </a:p>
          <a:p>
            <a:r>
              <a:rPr lang="en-US" dirty="0" smtClean="0"/>
              <a:t>User can do calculation here for there use.</a:t>
            </a:r>
            <a:endParaRPr lang="en-IN" dirty="0"/>
          </a:p>
        </p:txBody>
      </p:sp>
    </p:spTree>
    <p:extLst>
      <p:ext uri="{BB962C8B-B14F-4D97-AF65-F5344CB8AC3E}">
        <p14:creationId xmlns:p14="http://schemas.microsoft.com/office/powerpoint/2010/main" val="81296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972988"/>
            <a:ext cx="9601196" cy="1303867"/>
          </a:xfrm>
        </p:spPr>
        <p:txBody>
          <a:bodyPr/>
          <a:lstStyle/>
          <a:p>
            <a:r>
              <a:rPr lang="en-US" dirty="0" smtClean="0"/>
              <a:t>2. YouTube Downloader</a:t>
            </a:r>
            <a:endParaRPr lang="en-IN" dirty="0"/>
          </a:p>
        </p:txBody>
      </p:sp>
      <p:sp>
        <p:nvSpPr>
          <p:cNvPr id="3" name="Content Placeholder 2"/>
          <p:cNvSpPr>
            <a:spLocks noGrp="1"/>
          </p:cNvSpPr>
          <p:nvPr>
            <p:ph idx="1"/>
          </p:nvPr>
        </p:nvSpPr>
        <p:spPr>
          <a:xfrm>
            <a:off x="1295401" y="2529500"/>
            <a:ext cx="9601196" cy="3318936"/>
          </a:xfrm>
        </p:spPr>
        <p:txBody>
          <a:bodyPr>
            <a:normAutofit fontScale="85000" lnSpcReduction="10000"/>
          </a:bodyPr>
          <a:lstStyle/>
          <a:p>
            <a:r>
              <a:rPr lang="en-US" sz="2800" dirty="0" smtClean="0"/>
              <a:t>This module is design to download a YouTube video with user choice.</a:t>
            </a:r>
          </a:p>
          <a:p>
            <a:r>
              <a:rPr lang="en-US" sz="2800" dirty="0" smtClean="0"/>
              <a:t>In this Module user needs to give link of video to download along with path where to save video. Then the module give choice of type of video to download based on stream available.</a:t>
            </a:r>
          </a:p>
          <a:p>
            <a:r>
              <a:rPr lang="en-US" sz="2800" dirty="0" smtClean="0"/>
              <a:t>This Module has 3 option:</a:t>
            </a:r>
          </a:p>
          <a:p>
            <a:pPr marL="914400" lvl="1" indent="-457200">
              <a:buFont typeface="+mj-lt"/>
              <a:buAutoNum type="arabicPeriod"/>
            </a:pPr>
            <a:r>
              <a:rPr lang="en-US" sz="2400" dirty="0" smtClean="0"/>
              <a:t>For Single Video.</a:t>
            </a:r>
          </a:p>
          <a:p>
            <a:pPr marL="914400" lvl="1" indent="-457200">
              <a:buFont typeface="+mj-lt"/>
              <a:buAutoNum type="arabicPeriod"/>
            </a:pPr>
            <a:r>
              <a:rPr lang="en-US" sz="2400" dirty="0" smtClean="0"/>
              <a:t>For Multiple Video.</a:t>
            </a:r>
          </a:p>
          <a:p>
            <a:pPr marL="914400" lvl="1" indent="-457200">
              <a:buFont typeface="+mj-lt"/>
              <a:buAutoNum type="arabicPeriod"/>
            </a:pPr>
            <a:r>
              <a:rPr lang="en-US" sz="2400" dirty="0" smtClean="0"/>
              <a:t>For Whole Playlist</a:t>
            </a:r>
            <a:endParaRPr lang="en-IN" sz="2400" dirty="0"/>
          </a:p>
        </p:txBody>
      </p:sp>
    </p:spTree>
    <p:extLst>
      <p:ext uri="{BB962C8B-B14F-4D97-AF65-F5344CB8AC3E}">
        <p14:creationId xmlns:p14="http://schemas.microsoft.com/office/powerpoint/2010/main" val="4250382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PDF Maker</a:t>
            </a:r>
            <a:endParaRPr lang="en-IN" dirty="0"/>
          </a:p>
        </p:txBody>
      </p:sp>
      <p:sp>
        <p:nvSpPr>
          <p:cNvPr id="3" name="Content Placeholder 2"/>
          <p:cNvSpPr>
            <a:spLocks noGrp="1"/>
          </p:cNvSpPr>
          <p:nvPr>
            <p:ph idx="1"/>
          </p:nvPr>
        </p:nvSpPr>
        <p:spPr/>
        <p:txBody>
          <a:bodyPr/>
          <a:lstStyle/>
          <a:p>
            <a:r>
              <a:rPr lang="en-US" dirty="0" smtClean="0"/>
              <a:t>This module has GUI interface to Convert .jpg images in a single directory/folder into a single PDF file.</a:t>
            </a:r>
          </a:p>
          <a:p>
            <a:r>
              <a:rPr lang="en-US" dirty="0" smtClean="0"/>
              <a:t> This </a:t>
            </a:r>
            <a:r>
              <a:rPr lang="en-US" dirty="0"/>
              <a:t>m</a:t>
            </a:r>
            <a:r>
              <a:rPr lang="en-US" dirty="0" smtClean="0"/>
              <a:t>odule </a:t>
            </a:r>
            <a:r>
              <a:rPr lang="en-US" dirty="0"/>
              <a:t>h</a:t>
            </a:r>
            <a:r>
              <a:rPr lang="en-US" dirty="0" smtClean="0"/>
              <a:t>as </a:t>
            </a:r>
            <a:r>
              <a:rPr lang="en-US" dirty="0"/>
              <a:t>t</a:t>
            </a:r>
            <a:r>
              <a:rPr lang="en-US" dirty="0" smtClean="0"/>
              <a:t>wo steps:</a:t>
            </a:r>
          </a:p>
          <a:p>
            <a:pPr marL="914400" lvl="1" indent="-457200">
              <a:buFont typeface="+mj-lt"/>
              <a:buAutoNum type="arabicPeriod"/>
            </a:pPr>
            <a:r>
              <a:rPr lang="en-US" dirty="0" smtClean="0"/>
              <a:t>Select folder containing .jpg files.</a:t>
            </a:r>
          </a:p>
          <a:p>
            <a:pPr marL="914400" lvl="1" indent="-457200">
              <a:buFont typeface="+mj-lt"/>
              <a:buAutoNum type="arabicPeriod"/>
            </a:pPr>
            <a:r>
              <a:rPr lang="en-US" dirty="0" smtClean="0"/>
              <a:t>Save pdf File to desire location with desire name.</a:t>
            </a:r>
            <a:endParaRPr lang="en-IN" dirty="0" smtClean="0"/>
          </a:p>
          <a:p>
            <a:endParaRPr lang="en-US" dirty="0" smtClean="0"/>
          </a:p>
        </p:txBody>
      </p:sp>
    </p:spTree>
    <p:extLst>
      <p:ext uri="{BB962C8B-B14F-4D97-AF65-F5344CB8AC3E}">
        <p14:creationId xmlns:p14="http://schemas.microsoft.com/office/powerpoint/2010/main" val="4269321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And Software </a:t>
            </a:r>
            <a:endParaRPr lang="en-IN" dirty="0"/>
          </a:p>
        </p:txBody>
      </p:sp>
      <p:sp>
        <p:nvSpPr>
          <p:cNvPr id="3" name="Content Placeholder 2"/>
          <p:cNvSpPr>
            <a:spLocks noGrp="1"/>
          </p:cNvSpPr>
          <p:nvPr>
            <p:ph idx="1"/>
          </p:nvPr>
        </p:nvSpPr>
        <p:spPr>
          <a:xfrm>
            <a:off x="1295400" y="2556932"/>
            <a:ext cx="10061448" cy="3651844"/>
          </a:xfrm>
        </p:spPr>
        <p:txBody>
          <a:bodyPr>
            <a:normAutofit fontScale="92500" lnSpcReduction="10000"/>
          </a:bodyPr>
          <a:lstStyle/>
          <a:p>
            <a:r>
              <a:rPr lang="en-US" sz="2600" dirty="0" smtClean="0"/>
              <a:t>Hardware:</a:t>
            </a:r>
          </a:p>
          <a:p>
            <a:pPr marL="914400" lvl="1" indent="-457200">
              <a:buFont typeface="+mj-lt"/>
              <a:buAutoNum type="arabicPeriod"/>
            </a:pPr>
            <a:r>
              <a:rPr lang="en-US" sz="2200" dirty="0" smtClean="0"/>
              <a:t>A Complete set of pc or a laptop with 4 Gb ram.</a:t>
            </a:r>
          </a:p>
          <a:p>
            <a:r>
              <a:rPr lang="en-US" sz="2600" dirty="0" smtClean="0"/>
              <a:t>Software Used:</a:t>
            </a:r>
          </a:p>
          <a:p>
            <a:pPr marL="914400" lvl="1" indent="-457200">
              <a:buFont typeface="+mj-lt"/>
              <a:buAutoNum type="arabicPeriod"/>
            </a:pPr>
            <a:r>
              <a:rPr lang="en-US" sz="2200" dirty="0" smtClean="0"/>
              <a:t>Spyder (anaconda 3)</a:t>
            </a:r>
          </a:p>
          <a:p>
            <a:r>
              <a:rPr lang="en-US" sz="2600" dirty="0" smtClean="0"/>
              <a:t>Software Requirement</a:t>
            </a:r>
            <a:r>
              <a:rPr lang="en-US" dirty="0" smtClean="0"/>
              <a:t>:</a:t>
            </a:r>
          </a:p>
          <a:p>
            <a:pPr marL="914400" lvl="1" indent="-457200">
              <a:buFont typeface="+mj-lt"/>
              <a:buAutoNum type="arabicPeriod"/>
            </a:pPr>
            <a:r>
              <a:rPr lang="en-IN" sz="2200" b="1" dirty="0"/>
              <a:t>p</a:t>
            </a:r>
            <a:r>
              <a:rPr lang="en-IN" sz="2200" b="1" dirty="0" smtClean="0"/>
              <a:t>ytube 10.6.1, </a:t>
            </a:r>
            <a:r>
              <a:rPr lang="en-US" sz="2200" dirty="0" smtClean="0"/>
              <a:t>pillow 8.2.0</a:t>
            </a:r>
          </a:p>
          <a:p>
            <a:pPr marL="914400" lvl="1" indent="-457200">
              <a:buFont typeface="+mj-lt"/>
              <a:buAutoNum type="arabicPeriod"/>
            </a:pPr>
            <a:r>
              <a:rPr lang="en-US" sz="2200" dirty="0" smtClean="0"/>
              <a:t>tkinter</a:t>
            </a:r>
          </a:p>
          <a:p>
            <a:pPr marL="914400" lvl="1" indent="-457200">
              <a:buFont typeface="+mj-lt"/>
              <a:buAutoNum type="arabicPeriod"/>
            </a:pPr>
            <a:r>
              <a:rPr lang="en-US" sz="2200" dirty="0" smtClean="0"/>
              <a:t>img2pdf 0.4.0</a:t>
            </a:r>
          </a:p>
          <a:p>
            <a:pPr marL="0" indent="0">
              <a:buNone/>
            </a:pPr>
            <a:endParaRPr lang="en-IN" dirty="0"/>
          </a:p>
        </p:txBody>
      </p:sp>
    </p:spTree>
    <p:extLst>
      <p:ext uri="{BB962C8B-B14F-4D97-AF65-F5344CB8AC3E}">
        <p14:creationId xmlns:p14="http://schemas.microsoft.com/office/powerpoint/2010/main" val="3877809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328160" y="2020824"/>
            <a:ext cx="7863840" cy="2554545"/>
          </a:xfrm>
          <a:prstGeom prst="rect">
            <a:avLst/>
          </a:prstGeom>
          <a:noFill/>
        </p:spPr>
        <p:txBody>
          <a:bodyPr wrap="square" numCol="2" rtlCol="0">
            <a:spAutoFit/>
          </a:bodyPr>
          <a:lstStyle/>
          <a:p>
            <a:r>
              <a:rPr lang="en-US" sz="8000" u="sng" dirty="0" smtClean="0"/>
              <a:t>THANK </a:t>
            </a:r>
          </a:p>
          <a:p>
            <a:pPr algn="ctr"/>
            <a:r>
              <a:rPr lang="en-US" sz="8000" u="sng" dirty="0" smtClean="0"/>
              <a:t>YOU</a:t>
            </a:r>
            <a:endParaRPr lang="en-IN" sz="8000" u="sng" dirty="0"/>
          </a:p>
        </p:txBody>
      </p:sp>
    </p:spTree>
    <p:extLst>
      <p:ext uri="{BB962C8B-B14F-4D97-AF65-F5344CB8AC3E}">
        <p14:creationId xmlns:p14="http://schemas.microsoft.com/office/powerpoint/2010/main" val="42904116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73</TotalTime>
  <Words>274</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Cambria</vt:lpstr>
      <vt:lpstr>Garamond</vt:lpstr>
      <vt:lpstr>Organic</vt:lpstr>
      <vt:lpstr>MyNeeds</vt:lpstr>
      <vt:lpstr>Introduction</vt:lpstr>
      <vt:lpstr>1. Simple Calculator</vt:lpstr>
      <vt:lpstr>2. YouTube Downloader</vt:lpstr>
      <vt:lpstr>3. PDF Maker</vt:lpstr>
      <vt:lpstr>Hardware And Software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Naman Ghevariya</dc:creator>
  <cp:lastModifiedBy>Naman Ghevariya</cp:lastModifiedBy>
  <cp:revision>11</cp:revision>
  <dcterms:created xsi:type="dcterms:W3CDTF">2021-04-04T13:00:00Z</dcterms:created>
  <dcterms:modified xsi:type="dcterms:W3CDTF">2021-04-04T14:13:17Z</dcterms:modified>
</cp:coreProperties>
</file>