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92B3A-DE44-43DB-BB16-965D075949B3}" v="2" dt="2022-05-17T18:53:4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539_Bharat_21-22" userId="S::e2k21104339@ms.pict.edu::7f3ae56c-5f61-4bec-ae6c-a8e1104e420d" providerId="AD" clId="Web-{9EC92B3A-DE44-43DB-BB16-965D075949B3}"/>
    <pc:docChg chg="modSld">
      <pc:chgData name="10539_Bharat_21-22" userId="S::e2k21104339@ms.pict.edu::7f3ae56c-5f61-4bec-ae6c-a8e1104e420d" providerId="AD" clId="Web-{9EC92B3A-DE44-43DB-BB16-965D075949B3}" dt="2022-05-17T18:53:45.473" v="1" actId="1076"/>
      <pc:docMkLst>
        <pc:docMk/>
      </pc:docMkLst>
      <pc:sldChg chg="modSp">
        <pc:chgData name="10539_Bharat_21-22" userId="S::e2k21104339@ms.pict.edu::7f3ae56c-5f61-4bec-ae6c-a8e1104e420d" providerId="AD" clId="Web-{9EC92B3A-DE44-43DB-BB16-965D075949B3}" dt="2022-05-17T18:53:45.473" v="1" actId="1076"/>
        <pc:sldMkLst>
          <pc:docMk/>
          <pc:sldMk cId="2360123798" sldId="259"/>
        </pc:sldMkLst>
        <pc:inkChg chg="mod">
          <ac:chgData name="10539_Bharat_21-22" userId="S::e2k21104339@ms.pict.edu::7f3ae56c-5f61-4bec-ae6c-a8e1104e420d" providerId="AD" clId="Web-{9EC92B3A-DE44-43DB-BB16-965D075949B3}" dt="2022-05-17T18:53:45.473" v="1" actId="1076"/>
          <ac:inkMkLst>
            <pc:docMk/>
            <pc:sldMk cId="2360123798" sldId="259"/>
            <ac:inkMk id="3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09:31.71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2890 2796 3929,'2'-2'377,"-1"-3"22,2 0-6,-2-2 1,2-1-11,-2 2-17,-1 0-30,0 1-39,0 3-37,0 1-110,0 0-44,0 1-28,0 2-14,0 9-15,0 8-13,0 15-10,0 12-4,0 13 1,0 6 1,3 1 1,2-2 2,-2-1-4,1-6-22,0-6-29,-1-11-58,17-13-393,-14-7-217,-1-13-336,2-10-621</inkml:trace>
  <inkml:trace contextRef="#ctx0" brushRef="#br0" timeOffset="390.01">2958 2709 5694,'4'-3'253,"-4"1"2,4 0-17,1 0 5,1 0 26,1 5 29,12 6-48,2 8-43,8 8-37,4 11-80,2 3-22,-2 2-13,-4 1-33,-5-4-35,-2-4-60,6-10-320,-10-2-243,0-11-376,-2-7-701</inkml:trace>
  <inkml:trace contextRef="#ctx0" brushRef="#br0" timeOffset="909.94">3515 2755 6886,'0'0'66,"-4"0"17,-6 6 5,-5 9-1,-3 11 0,-10 7-4,1 5-4,0-1-3,2-1-3,2-8-37,4-5-8,6-6-21,2-7-17,6-3-33,4-5-25,1-5-15,6-6-8,6-7-15,8-9-15,5-6-12,9-4-9,1-1 5,0-3 43,-2 6 96,-1 3 80,-8 6 35,2 6 8,-7 5-1,-3 8 0,-7 2 5,-2 9 12,-5 8-7,-1 8-16,-2 8-19,1 15-24,0 8-16,1 1-10,-1 3-4,0-2-8,0-5-30,0-2-34,0-3-48,11-10-93,-9 1-276,1-7-229,4-11-354,2-4-657</inkml:trace>
  <inkml:trace contextRef="#ctx0" brushRef="#br0" timeOffset="1360.12">3918 3241 6956,'1'-7'174,"4"-5"23,-1 1-24,5-1-22,-1 4-19,3 1-18,3 1-16,2 1-15,3 0-25,1-1-52,0-1-29,0 0-25,-4 1-13,0-1-15,-4-3-15,-4 2-14,-4-3-16,-2 1-6,-1-2 23,-5 0 54,-7 0 41,-4 0 36,-8 2 42,-7 2 25,-4 5 19,1 1 4,0 12-11,3 7-19,4 4-14,7 8-15,9 5-14,5 1-9,11-4-14,11 1-8,7-7-6,8-4-12,12-3-30,8-7-44,12-8-101,-7-3-253,1-7-233,-3-6-358</inkml:trace>
  <inkml:trace contextRef="#ctx0" brushRef="#br0" timeOffset="1880.08">4664 3103 7274,'0'-7'154,"0"-1"-17,0-1-14,-3-3-15,-4 6-12,-7 0-11,-5 3-11,-8 3-10,-4 5-10,-2 2-32,4 5-22,-1 8 0,8 2 0,6 4 0,11 3 0,2 0 0,6-4 0,4 0 0,9-4 0,3-8 0,9-7 0,10-1-1,5-6-12,-4-7-5,-3-3-3,-5-4-1,-8-5 0,-8 0 1,-6 0 19,-4-1 2,-4 4 0,-1 7 1,0 2 16,0 4 5,0 4 1,2 6-3,-2 5-1,4 1-3,2 5-14,1 4-2,1 0-32,4 2-41,13-2-98,-13-1-255,2-4-235,1-5-362,3-9-672</inkml:trace>
  <inkml:trace contextRef="#ctx0" brushRef="#br0" timeOffset="2340.14">4992 3160 7738,'4'-1'68,"1"1"-4,1 0-5,1 4-6,0 6-4,2 6-4,-2 4-5,-3 5-3,-1 0-4,-1-2-28,-4-3-14,2-1-13,2-7-12,1-6-9,3-3-8,5-3-9,0-5-7,7-8-5,-2-2 2,1-6 2,-1-4 34,0 0 58,-5 1 39,2 5 10,-3 1-1,-2 4-4,4 5-7,-1 5-8,3 1-10,0 7-9,4 1-10,1 8-12,2 3-9,-1 4-3,-2 1 0,-1 3 0,-5 0 0,-1-1-40,1 3-64,-1-19-281,1 11-246,7-6-379,-1-5-708</inkml:trace>
  <inkml:trace contextRef="#ctx0" brushRef="#br0" timeOffset="2560.04">5682 3258 8043,'2'-3'19,"-1"1"0,2 2-1,3 2-1,-2 5-1,3 6 0,-2 4-1,-2 4-1,-2 3-38,2 0-79,-3-18-281,0 8-246,2-8-379,-2-6-707</inkml:trace>
  <inkml:trace contextRef="#ctx0" brushRef="#br0" timeOffset="2710.05">5669 3014 7552,'-1'-8'16,"1"0"-49,1 4-128,1-30-358,1 34-202,1 7-309</inkml:trace>
  <inkml:trace contextRef="#ctx0" brushRef="#br0" timeOffset="3180.27">5960 3248 7689,'0'0'79,"0"0"-6,0 2-8,1 6-4,-1 4-6,0 4-6,3 4-5,2 2-4,1 2-4,2-3-36,-1-2 0,1-2 0,1-5 0,1-3 0,-2-7 0,4 0 0,0-6 0,-1-9 0,1-2 0,0-3 0,1-6 0,-2-3 0,3 0 0,3 1 0,1-1 0,0 5 0,-3 5 0,4 8 0,-3 4 0,-2 4 0,1 4 0,2 9 0,-2 3 0,2 4 0,-2 4 0,-5 3 0,1 0-26,-2 1-33,-2-2-64,2-19-284,-2 12-240,5-8-371</inkml:trace>
  <inkml:trace contextRef="#ctx0" brushRef="#br0" timeOffset="3760.22">6806 3249 7574,'0'-8'80,"-2"1"3,-4-4-3,-4 2-6,-6 6-7,-7 5-7,0 2-6,-3 8-6,4 3-5,4 3-25,6 2-12,6-1-3,3-1-2,5-2-1,4-2 0,4-4 0,6-5-5,1-2-4,5 0-5,1-9-5,-6-1-1,0-4-1,-3-2 4,-3-7 10,-1 1 7,-4 2 0,1 6 6,-3 3 5,2 5 7,0 7 3,0 8-2,1 11-1,-1 11-5,2 11-7,4 9-6,4 8 0,1 2 0,2 1 0,-6 1 0,-4-8 0,-7-7 0,-2-9 0,-10-10 0,-8-11 0,-14-12 0,-13-6 0,-7-8 0,-4-6 0,2-3-54,12-33-293,16 26-255,14 0-393,24-1-736</inkml:trace>
  <inkml:trace contextRef="#ctx0" brushRef="#br0" timeOffset="4730.16">7826 3217 7044,'-7'-6'98,"-4"0"31,-3-1 14,-3 1 6,4 6-13,-4 3-17,1 7-15,-1 2-15,2 8-12,2 5-35,7 2-10,5 0-14,4-1-9,6-4-7,6-2-2,7-6 0,8-7 0,4-6 0,-1-5 0,-3-10 0,-9-7 0,-9-3 0,-6-6 0,-9-3 0,-10 1 0,-4 1 0,-2 6 0,0 6-18,4 9-51,12 6-77,1 4-269,14 0-238,12 0-366,8 0-684</inkml:trace>
  <inkml:trace contextRef="#ctx0" brushRef="#br0" timeOffset="5000.15">8420 3021 6950,'-7'-12'166,"-7"-3"30,-1 1-21,-3 2-21,0 7-21,2 10-17,4 9-17,6 10-15,2 10-13,2 11-40,4 9-17,5 5-12,1 1-2,4-1-30,4-3-33,6-5-74,-7-16-277,-4-5-239,-5-8-367</inkml:trace>
  <inkml:trace contextRef="#ctx0" brushRef="#br0" timeOffset="5210.12">8368 3302 7754,'0'-5'67,"0"0"-5,1-1-5,8 0-5,4 3-4,7 3-21,7-2-71,7-9-349,0 9-245,1 0-375,2-2-700</inkml:trace>
  <inkml:trace contextRef="#ctx0" brushRef="#br0" timeOffset="5540.12">9531 3202 7369,'0'-3'94,"0"2"34,0-1-14,0 6-12,0 10-11,2 9-10,2 6-11,2 7-9,2 5-8,1 0-40,-3-1-36,0-1-86,-5-21-277,1 6-246,-2-12-378,4-8-705</inkml:trace>
  <inkml:trace contextRef="#ctx0" brushRef="#br0" timeOffset="5940.08">9556 3060 7796,'3'-18'60,"9"-3"-5,11 0-4,11 1-4,12 13-4,8 9-3,-4 7-4,-5 7-3,-12 5-3,-15 7-30,-12 4 0,-8 1-8,-11 0-5,-7-5-2,-8-4 1,-5-6 0,1-5-2,4-5 2,4-2 3,7-2 4,8 0 6,5 2 11,1-1 7,7 3 0,5 1-2,3 5-1,6 1 0,7 1-3,5 1-2,-2 2-9,0 0-48,9 0-79,-7-2-272,2-3-242,5-6-374,2-4-697</inkml:trace>
  <inkml:trace contextRef="#ctx0" brushRef="#br0" timeOffset="6160.07">10200 3367 7685,'0'-3'79,"0"2"-6,1-1-6,-1 2-6,3 6-6,-1 7-5,2 3-5,-2 6-5,3 5-35,-2-4-81,35-7-294,-31 0-251,0-9-384,-1-7-719</inkml:trace>
  <inkml:trace contextRef="#ctx0" brushRef="#br0" timeOffset="6320.09">10121 3125 8009,'-8'-16'24,"1"1"-1,3 0-35,-1 3-36,14 12-73,3-29-316,6 39-231,4 2-357,7 0-662</inkml:trace>
  <inkml:trace contextRef="#ctx0" brushRef="#br0" timeOffset="6550.11">10434 3309 7151,'0'8'185,"3"6"-21,-2 7-21,5 11-16,0 8-17,5 2-15,-2 6-13,1 0-12,0-1-21,-4-6-86,3-2-62,14-19-289,-16 1-245,0-12-377,3-9-706</inkml:trace>
  <inkml:trace contextRef="#ctx0" brushRef="#br0" timeOffset="6830.09">10432 3268 8046,'0'-9'19,"6"-1"-1,9 0-1,11 2 0,7 6-1,10 8 0,2 7-2,-6 3 0,-9 6 0,-10 5-14,-11-1 0,-3-1 0,-9-1 0,-9-6 0,-1-1-29,-2-5-28,3 0-78,-2-13-276,3 5-239,8-4-368,3-2-687</inkml:trace>
  <inkml:trace contextRef="#ctx0" brushRef="#br0" timeOffset="7079.96">10987 3406 7072,'9'4'137,"3"4"37,1 6-18,6 8-18,-4 7-18,-2 5-14,-3 2-15,-2 0-12,-3 2-33,0-5-61,1-5-89,9-17-297,-12 2-242,0-9-372,-2-7-694</inkml:trace>
  <inkml:trace contextRef="#ctx0" brushRef="#br0" timeOffset="7359.94">11061 3316 6900,'5'-11'174,"7"-2"35,4 1-26,7-1-24,4 8-20,2 6-20,-4 6-16,-4 5-17,-6 3-13,-8 4-43,-4 4-14,-3-1-16,-6-4 0,-6-1 0,-5-4 0,-2-4-29,0-2-29,5 0-70,1-25-282,9 16-239,2-5-369,4-6-688</inkml:trace>
  <inkml:trace contextRef="#ctx0" brushRef="#br0" timeOffset="7599.92">11333 3106 7459,'0'-7'124,"2"2"-14,-1 0-11,6 5-10,3 14-10,6 10-9,0 11-9,4 8-7,-1 7-8,0 4-46,-2 0 0,-4-1-31,0-3-61,-1-45-285,-2 26-248,-1-7-381,4-15-713</inkml:trace>
  <inkml:trace contextRef="#ctx0" brushRef="#br0" timeOffset="7989.9">11751 3434 7142,'6'-7'150,"6"-2"-16,-1 1-16,5 0-36,-3 4-32,0 4-18,-1-2-22,1 2-14,2 0-4,-2-4-103,2 0-19,0 0-11,-2-4-12,-5-1 31,-6 2 55,0-3 47,-6-1 68,-6 2 50,-5 0 58,-5 4 26,-4 2-23,-5 6-21,3 8-18,4 7-21,4 7-21,11 7-16,3 5-18,10-1-12,9 2-19,10-3-13,10-3-53,49-11-293,-34-5-256,5-9-394</inkml:trace>
  <inkml:trace contextRef="#ctx0" brushRef="#br0" timeOffset="8279.88">12362 3410 7848,'6'-4'51,"12"0"-4,10-2-3,14 1-4,12 3-2,5 2-3,-3-1-3,-6 1-3,-16 0-2,-15 0-27,-11 0 0,-4 0 0,-8 0 0,-2 0-40,9 3-96,-10 0-261,-2-1-242,1-2-376,5 0-697</inkml:trace>
  <inkml:trace contextRef="#ctx0" brushRef="#br0" timeOffset="23743.8">13495 3109 5495,'0'0'176,"0"-1"1,0-1-1,0 2-1,0-1 8,-3 1 41,-1 4 8,-7 5-12,0 11-4,-8 10-60,-3 13-23,0 8-19,-1 6-16,-2-1-12,7-4-15,5-6-24,4-12-12,4-12 1,1-9-12,-1-9-12,5-9-6,0-13-1,4-9-1,6-14-3,8-11-7,2-9-4,7-6-3,2-3-10,-4-1 6,-1 4 14,-5 10 8,-6 15 2,-1 17 3,-2 12 6,-1 12 6,5 9 1,-1 11 0,1 11-1,4 11-5,-2 11-9,1 5-5,2 5 0,-1 3-1,-3-5-4,-6-3-22,1-5-26,-2-7-43,1-11-73,-1-28-275,-2 4-230,3-8-355,-5-10-658</inkml:trace>
  <inkml:trace contextRef="#ctx0" brushRef="#br0" timeOffset="23993.78">13412 3339 5054,'0'0'399,"2"0"-48,6-1-45,7 1-24,4-3-30,10 2-29,3-3-75,3 1-96,7-3-142,-9 1-460,-3 2-183,-1-1-279,-4-3-509</inkml:trace>
  <inkml:trace contextRef="#ctx0" brushRef="#br0" timeOffset="24183.79">13861 3364 6648,'0'0'53,"0"0"0,0 3-25,0-3-33,3 0-102,5-6-455,-2 5-171,3-2-258,3-2-467</inkml:trace>
  <inkml:trace contextRef="#ctx0" brushRef="#br0" timeOffset="24563.75">14349 3127 5918,'-10'-4'84,"-3"-1"16,-5 0 27,-4 0 37,-3 3 27,0 1 2,-4 6-2,-4 6-3,-1 10 0,5 5-25,4 8-15,6 3-16,13 6-24,10-1-28,8 1-20,13-5-13,11-4-8,6-6-9,8-7-9,-3-7-32,-4-6-33,-4-7-64,-7-21-291,-9 7-242,-2-6-374,-7-1-696</inkml:trace>
  <inkml:trace contextRef="#ctx0" brushRef="#br0" timeOffset="24703.74">14544 3381 7408,'2'0'11,"2"3"-91,19-11-442,-16 7-201,0-2-306</inkml:trace>
  <inkml:trace contextRef="#ctx0" brushRef="#br0" timeOffset="31183.07">15625 3277 2059,'6'-6'257,"1"-1"56,2 2 42,2-2-1,-3 3 19,-1 2 34,6-2 0,-3-1-17,4-1-23,-1 0-84,-1-2-27,-4 2-40,0 2-33,-4-1-20,-4 2-19,0 2-26,0-1-20,0 1-15,-4 1-12,-10 0-12,-7 0-13,-11 1-3,-8 3-3,-5 3-3,-2 3-7,-1 4-8,6 4-3,3 1-3,7 2-3,9 3-1,10 2-2,7-1 1,8-1 0,11 0 4,10-6 0,15-1 2,9-4-1,4-5-3,2-1-3,-1-2-16,-13-4-12,-7-1-20,-6 0-25,-12 0-65,18-6-159,-23 2-271,-1-4-176,3-3-267,1-2-486</inkml:trace>
  <inkml:trace contextRef="#ctx0" brushRef="#br0" timeOffset="31652.98">16169 3211 4590,'-9'0'151,"-5"0"41,-3 0 23,-3 2 28,-2-1 7,1 7 4,2 1-6,0 6-11,3 1-17,5 4-56,2 2-39,3-1-27,5 3-18,2-3-20,5-3-13,6 0-12,6-3-9,5-6-4,2-1-3,2-4 0,-1-4 2,-4-3 1,-1-1 0,-7-4-2,-6-5-3,-5-5-3,-3-3-1,-8-2-5,-4 5-10,-5-2-23,-1 6-34,0 3-53,10 2-117,0-21-320,6 24-183,8-1-282,10-1-512</inkml:trace>
  <inkml:trace contextRef="#ctx0" brushRef="#br0" timeOffset="32422.96">16464 3222 5268,'0'0'96,"0"0"-1,2 0 44,2 1 26,0 3 24,5 3 5,1 5-3,4 5-11,1 5-12,-4 2-56,-2 2-12,-2 2-8,-5-3-39,-2-3-35,0-2-27,0-8-16,0-3-6,0-5-7,0-3-5,0-5-5,0-3-2,0-8-5,0-2 12,1-7 17,4-1 15,4 3 8,2 1 2,6 4 7,3 2 9,2 3 9,-1 3 6,4 3 13,-2 3 4,6 2 2,1 2-4,1 4-7,1 5-3,-4 4-4,-2 7-8,-6-2-23,-3 5-19,-6-5-22,-5-2-21,-3-3-21,-2-2-26,-1-5-3,0-4-30,0-2-47,0-3-42,-1-7-21,-1-2 5,-1-1 24,2-3 65,-1 0 95,4 2 60,-1-2 28,4 1 60,5 1 55,4 1 45,7 3 31,5 1-7,2 5-10,1 0-39,2 5-46,-3 2-9,0 4-17,-4 3-13,-5 3-4,0 6-6,-5-1-15,-4-1-34,-2-1-37,-5-2-48,-2-2-87,35-8-406,-33 3-171,3-1-260,4-3-469</inkml:trace>
  <inkml:trace contextRef="#ctx0" brushRef="#br0" timeOffset="32702.95">17582 3360 5195,'0'12'160,"-2"7"22,4 8 15,-1 7 7,5 3-3,-1 3-7,1 4-14,-3-3-12,0 2-19,-1-4-87,-2-8-66,0-6-71,0-6-73,7-15-415,-6-1-171,1-10-257,1-8-470</inkml:trace>
  <inkml:trace contextRef="#ctx0" brushRef="#br0" timeOffset="32982.9">17551 3314 5891,'0'-17'155,"2"0"-11,5-4-11,7 0 2,6 9-3,5 9-3,7 3-6,1 6-9,2 4-5,-2 7-79,-3 4-19,-4 6 1,-11-1 0,-8-4-6,-5-1-2,-11-2-2,-7-5 2,-7-2 1,-3-3-8,0-2-37,6-3-47,25-4-460,-6 0-186,5-6-281,5-1-516</inkml:trace>
  <inkml:trace contextRef="#ctx0" brushRef="#br0" timeOffset="33382.82">18117 3282 5180,'-7'6'241,"-4"2"37,-4 5 18,-2 1 6,5 1-19,1 2-18,5 3-17,3 1-21,3-3-27,4 4-77,6 1-24,5-5-19,6 0-18,8-4-13,3-6-5,1-5-7,-2-6-7,-7-3-4,-8-6-4,-9-7-4,-3-7-11,-9-4-12,-7-3-11,-8 1-11,-3 4-15,-5 6-20,2 2-39,8 11-73,12-3-126,5 10-217,2 0-203,16 0-309,4 0-571</inkml:trace>
  <inkml:trace contextRef="#ctx0" brushRef="#br0" timeOffset="33862.79">18488 3297 6053,'0'1'57,"0"2"28,0 2 26,0 3 28,3 6 6,3 3-2,2 5-9,3 2-10,0 3-4,1 1-27,-5-3-21,-4-5-18,-2-4-25,-1-3-16,0-7-12,0-3-24,3-2-21,0-6-11,2-6-10,2-4-8,0-9-2,-3-3-7,1-3 3,-1 0-5,-1 1 11,2 1 48,1 6 40,4 2 22,5 5 19,2 7 25,5 2 2,2 5 1,2 5-3,-1 6-4,0 6-11,0 4-18,0 8-9,-4-1-7,-3 5-23,-4-3-46,-4-2-35,-1-4-98,-7-21-371,1 9-189,0-6-290,-1-7-529</inkml:trace>
  <inkml:trace contextRef="#ctx0" brushRef="#br0" timeOffset="34302.83">19163 3456 6613,'1'0'57,"1"0"4,0-1 2,7 1-1,4 0-1,7-1 1,5-1-4,-1 0-3,-1-1-12,-3-2-54,-3 1-17,-6-2-16,-4 1-15,-4-5-7,-1 1-3,-7-3-1,-5-3 11,-6 1 14,-5 2 31,-7-1 49,-5 4 42,3 3 21,-1 3 20,4 3 8,-1 6 2,5 5 3,5 5-10,6 6-14,8 8-12,5 0-18,9 4-20,10-5-24,9 3-32,9-10-38,7-3-47,11-8-101,-3 8-310,-1-24-213,-4-9-325</inkml:trace>
  <inkml:trace contextRef="#ctx0" brushRef="#br0" timeOffset="34772.74">19591 3324 5990,'0'4'77,"0"5"30,0 3 42,6 3 28,0 6 6,1 2-7,3-1-11,5 2-15,-5 0-13,1-3-38,-2 0-18,-2-7-20,-1-7-26,0-2-23,1-5-15,0-4-18,-1-3-8,1-2-3,3-7-3,0-5-11,4-2-3,4-4-2,-1 1 5,2 2 16,-2 2 17,-3 5 22,-3 5 12,2 5 17,0 4 9,3 2 16,1 4 13,2 5 1,0 6-6,-3 5-13,0 6-13,-5 2-22,0-2-18,0-2-42,-4-1-75,26-13-374,-23 3-215,0-9-331,2-3-611</inkml:trace>
  <inkml:trace contextRef="#ctx0" brushRef="#br0" timeOffset="35102.65">20347 3175 7164,'0'0'32,"-3"2"13,1 4 15,-1 4 47,5 8 35,-2 8-16,3 10-14,2 5-12,5 8-14,-1 5-18,1 2-13,2-4-11,-2-3-10,-4-9-18,4-5-16,-2-9 0,1-5-20,4-5-21,4-4-26,3-6-41,20-6-108,-16-5-251,-2-4-221,-8-8-342,-4-15-633</inkml:trace>
  <inkml:trace contextRef="#ctx0" brushRef="#br0" timeOffset="35382.61">20259 3372 7212,'6'0'45,"10"-1"4,7-3 7,6 1 7,3 2 6,7-3 0,-4 0-11,-2 4-21,-4 0-51,-7-3-113,-11-8-375,-5 9-209,-6 0-320,-13-2-591</inkml:trace>
  <inkml:trace contextRef="#ctx0" brushRef="#br0" timeOffset="38112.32">21805 3380 3809,'-5'1'277,"-3"2"9,-5 1-5,-3 2-15,0 0-3,-2 6-5,-3 0 4,1 3 8,-1 2 3,1 5-108,0 2-19,7 4-10,1 0-9,7 0-7,3-2-5,6-5-5,5-6-17,7-3-24,7-8-28,8-1-26,2 0-32,2-9-26,-4 2-23,-5-10-12,-4-2-10,-10-4-13,-6-2-8,-3-2 12,-3 6 21,-1-1 37,1 5 60,0 3 37,0 1 24,-3 2 3,0 1-4,-1 1-8,1 1 1,0 1-13,2 1-15,-1 3-13,2 0-16,0 0-6,2 0 5,-2 4 4,0 1 3,0 7 4,0 3-2,0 4-1,1 8 4,4 2 4,0 1-13,8 0-62,7-1-144,-4-4-340,-1-9-197,-4-3-301,1-9-556</inkml:trace>
  <inkml:trace contextRef="#ctx0" brushRef="#br0" timeOffset="38522.3">22008 3438 5686,'2'0'130,"2"1"27,6 8 30,0 5 18,8 2 3,3 11-10,4 2-13,4 1-16,4 2-14,-4-4-50,0-3-25,-5-7-17,-5-1-16,-3-9-15,-3-4-10,-2-4-4,1-8-2,0-5-2,-3-10 2,0-2 6,-4-7-1,-2-3-2,-3 1-3,-2 4-9,-1 5-7,5 2-11,-4 11-26,1 6-53,4 3-113,0-8-309,2 12-205,7-1-313,5 0-578</inkml:trace>
  <inkml:trace contextRef="#ctx0" brushRef="#br0" timeOffset="39292.46">22817 3471 6368,'-2'-3'66,"-5"2"30,-2-3 19,-5 1 19,-5 2 0,-7 4 0,2-1-2,-4 8-7,5 5-9,3 5-27,3 5-19,7 1-17,5 2-13,4-2 1,7-1 8,4-4 0,7-5-5,2-3-6,7-6-8,3-4-4,0-6-4,-1-6-3,1-2-3,-6-5-10,-3-6-11,-6-3-8,-6 4 2,-4-3 8,1 6 19,-5 5 8,0 3 0,1 5 0,1 3-3,-4 2 0,2 3 0,2 8 1,1 3-4,4 5-5,6 3-9,3-2-4,10 1 0,5-5 0,3-5-8,5-4-10,1-1-15,0-6-10,-2-6-13,1-1-16,-9-7-13,-2-4-18,-8-5-25,-6-2-20,-9-3 21,-2 2 35,-5 2 43,1 3 39,-2 6 33,0 4 17,-4 5 13,0 5 12,1 3 15,1 5 2,2 6-9,2 7-14,2 4-7,4 4-21,1 0-37,-1 0-51,10-5-101,-5-53-339,0 39-211,0-6-325,-6-11-598</inkml:trace>
  <inkml:trace contextRef="#ctx0" brushRef="#br0" timeOffset="39467.89">23176 3188 7630,'-1'-11'47,"-2"2"-1,2-3-39,1 3-30,9 4-106,5-5-364,3 13-213,3 1-326,8-1-602</inkml:trace>
  <inkml:trace contextRef="#ctx0" brushRef="#br0" timeOffset="39747.87">23624 3191 6914,'0'0'95,"0"0"55,0 5 41,0 8-22,0 7-21,0 9-20,0 9-16,1 8-16,2 8-15,7 0-28,-1 6-17,0-2-40,2-2-49,1-4-58,-5-16-289,3-2-242,2-12-374</inkml:trace>
  <inkml:trace contextRef="#ctx0" brushRef="#br0" timeOffset="40837.8">24119 3471 4678,'0'0'237,"-3"0"51,-3 0 55,-4 2 30,-5-7-14,-7 5-21,-4 0-10,-5 0-34,2 5-40,4 3-83,2 4-33,5 6-32,7 1-28,8 3-22,1 1-11,8-2-11,7-3-13,6-1-6,7-3-11,6-7-28,1-2-7,1-2-11,-3-3-7,-4-5-10,-4-4-9,-3-2-9,-8-3-3,-3-3 3,-7 2 21,-2 3 81,0 2 27,0 5 8,0 1-2,0 2 3,0 1 10,2 2-6,1 6-9,3 1-12,5 5-8,9 1-15,6 4-8,7-1-2,5-5 1,7-2-9,2-1-28,3-6-12,0-6-14,-1-2-21,-6-12-27,-9-7-37,-8-5-29,-13-10-25,-9-1-7,-4-3 26,-7 1 119,-7 1 65,-4 5 95,-1 7 56,-1 8 19,4 9 0,5 6-24,4 3-29,5 3-32,2 9-27,2 5-26,5 9-13,3 6-20,3 11-9,3 0-3,-2 3 0,3-4 0,-8-1 0,0-6 0,-6-6-17,1-5-14,-2-6-8,-1-6-16,-1-4-11,3-4-16,-3-7-13,1-3-14,-1-4-12,2-4-12,-1-4 41,4-4 56,4 4 35,5-2 47,3 6 20,6 3 40,2 7 14,2 3-7,0 8-12,1 1-16,-2 7-11,-6 4-17,-2 5-15,-9 4-12,-5 4-7,-6 0-12,-8-2-8,-7-2-14,-4-3-6,-9-11-19,-9-4-18,1-4-31,0-3-77,0-15-287,7 6-227,13-3-352,11-1-651</inkml:trace>
  <inkml:trace contextRef="#ctx0" brushRef="#br0" timeOffset="41147.78">25058 3294 6469,'0'0'110,"0"2"50,0 4 30,0 6 53,0 9-24,0 11-31,3 7-28,-1 6-23,4 4-23,1 1-29,-1 1-47,3-2-62,8-3-95,-8-7-291,2-8-240,4-6-368,6-14-686</inkml:trace>
  <inkml:trace contextRef="#ctx0" brushRef="#br0" timeOffset="41597.76">25434 3612 7265,'6'-2'28,"5"2"8,5 0 5,5-1 1,3 1-1,5 0 0,0 0-3,-2 0-12,0 0-12,-2 0-37,-4 0-26,-2-4-26,0 0-13,-8-5-15,-1 2-13,-6-3-2,-4 1-4,-8-1 19,-3 2 33,-2-1 81,-10 1 78,-6 0 46,2 2 48,-2-1 26,0 4-14,2 1-33,5 7-24,2 6-24,6 9-24,9 5-25,3 6-21,8 3-13,9-1-15,9-1-12,8-4-4,12-5-22,12-4-70,5-39-282,2 26-248,7-6-384,9-6-714</inkml:trace>
  <inkml:trace contextRef="#ctx0" brushRef="#br0" timeOffset="41857.75">26631 3546 7508,'0'0'109,"4"0"-9,0 2-11,0 5-8,4 5-8,1 6-8,5 7-8,2 4-6,-2-1-7,-2 1-59,-3-5-62,21-10-293,-23-1-250,-1-9-384,-3-4-718</inkml:trace>
  <inkml:trace contextRef="#ctx0" brushRef="#br0" timeOffset="42027.73">26582 3173 8133,'0'-11'7,"-2"-1"0,2 1 0,2 2-35,5 6-43,22 8-311,-12 7-247,6 3-381</inkml:trace>
  <inkml:trace contextRef="#ctx0" brushRef="#br0" timeOffset="42547.7">27005 3597 7206,'0'0'3,"0"3"16,2-1 20,0 2 13,5 4 3,1 2-1,-1 3-2,3 2-1,-4 0-2,-2 2-2,-1-5-3,1 0-14,-2-4-26,1-3-11,4-2-5,-1-2-4,3 1-1,0-5-1,0-4 0,0-2 1,0-3 1,0-8 1,0-4 16,4 2 1,3-4 6,1-1 16,4 6 41,0 2 21,2 4-9,-2 6-8,2 6-7,-3 0-6,0 7-6,-1 7-6,1 6-6,-1 8-10,-4 6-16,-4 2-12,-5 3 0,0-1-30,-2-7-41,23-3-297,-23-3-250,1-8-385,5-7-720</inkml:trace>
  <inkml:trace contextRef="#ctx0" brushRef="#br0" timeOffset="44338.11">28596 3556 6841,'0'-10'201,"0"-2"16,1-1-27,2-1-26,-3 6-21,2 5-20,4 2-18,-3 2-16,2 5-16,1 3-39,0 5-30,-1 7-47,2 1-52,15-8-291,-20 5-246,-7-8-378,-2-6-707</inkml:trace>
  <inkml:trace contextRef="#ctx0" brushRef="#br0" timeOffset="44708.09">28381 3345 6964,'0'-12'164,"1"0"-19,10-3-8,11 5-10,12 6-11,18 4-13,11 9-11,1 6-10,-1 7-9,-4 7-52,-11 9-35,-10 4-6,-7 3-7,-15-2-4,-7-1-5,-6-6-1,-11-4 0,-9-7 0,-7-8 3,-5-2 16,-12-5 18,-2-5 16,3-2 4,0-2 4,7-1-15,10 0-17,7 0-43,10-1-60,12-2-89,1-38-312,7 32-205,4-1-314,-2-2-577</inkml:trace>
  <inkml:trace contextRef="#ctx0" brushRef="#br0" timeOffset="44968.07">29120 3604 7303,'0'-3'151,"0"-2"-16,0-2-14,1 4-15,-1 1-11,0 0-13,0 2-10,0 0-50,3 0-55,-3-18-350,4 16-246,1-2-380,5-2-709</inkml:trace>
  <inkml:trace contextRef="#ctx0" brushRef="#br0" timeOffset="45308.08">29510 3348 5738,'-9'0'131,"-5"0"46,-5 0 30,-6 1 12,1 2 5,-5 5 0,2 5 20,1 8 9,4 8-37,6 7-65,9 4-34,7 2-29,10 1-22,14-6-16,13-6-11,7-7-18,5-7-42,2-4-60,17-13-299,-30-1-246,-6-8-381,-7-7-712</inkml:trace>
  <inkml:trace contextRef="#ctx0" brushRef="#br0" timeOffset="45487.95">29748 3562 7083,'0'0'82,"0"-2"2,0 2-28,3 0-81,14 0-160,-7-1-358,5-2-189,2-1-287</inkml:trace>
  <inkml:trace contextRef="#ctx0" brushRef="#br0" timeOffset="45927.92">30307 3425 6949,'-16'0'215,"-6"-1"-20,-4 7-24,0 3-22,9 11-20,8 6-17,5 10-17,4 1-14,13 0-14,8-1-41,6-3-24,10-8-2,5-5 0,4-8 0,0-6 0,2-8 0,-5-10 0,-2-10 0,-7-8 0,-13-7 0,-12-10 0,-9 0 0,-12 1 0,-10 1-3,-7 6-24,-2 12-18,-3 9-36,7 13-66,8-8-287,6 15-232,9 5-358,10-1-666</inkml:trace>
  <inkml:trace contextRef="#ctx0" brushRef="#br0" timeOffset="46607.88">30786 3414 6933,'0'0'99,"0"0"82,0-1 4,0 5-22,0 4-20,-1 6-20,1 9-16,0 3-15,3 3-14,4 0-32,6-1-13,3-4-25,8-5-8,5-5 0,3-7 0,4-3 0,3-5 0,-2-7 0,-3-4 0,-6-4 0,-6-3 0,-9-3 0,-6 4 0,-4 2 0,-3 3 0,0 5 0,0 4 0,3 1 0,0 3 0,3 3 0,2 6 0,7 6 0,4 2 0,5 3 0,5-2 0,4-5 0,3-6 0,3-5 0,-3-4 0,-2-10 0,-7-3 0,-8-9 0,-5-4 0,-9-6 0,-4-2 0,-2-1 0,-4 3 0,-2-1 0,1 7 0,1 8 0,2 8 0,1 5 0,2 5 0,0 11 0,0 7 0,5 9 0,0 9 0,7 10 0,1 4 0,3 3 0,-5 1-8,1-2-37,11-4-98,-17-10-260,-1-6-242,1-12-371,-1-10-693</inkml:trace>
  <inkml:trace contextRef="#ctx0" brushRef="#br0" timeOffset="46997.93">31502 3474 6927,'0'-8'111,"1"-2"-6,8 0-8,8 2-5,8 4-6,14 2-4,7 2-5,3 3-6,-4-2-4,0 1-50,-9-1-16,-7 5 1,-8-5-1,-6 0 1,-8-1-3,-3 0-2,-4 1-1,0 3 5,0 3 8,0 5 16,0 4 20,0 6 12,0 6-3,0 6-4,2 4-3,-1 3-3,1 1-3,-1 0-6,1-2-8,1-7-35,-2-2-40,2-6-64,10-14-290,-6-1-241,-3-8-373,2-8-691</inkml:trace>
  <inkml:trace contextRef="#ctx0" brushRef="#br0" timeOffset="47277.98">31899 3409 7328,'0'-21'150,"0"0"-17,6 2-14,6-2-14,6 13-13,8 12-11,7 7-10,4 7-11,-6 7-8,-2 7-52,-7 5 0,-10 0 0,-10-7 0,-9-5 0,-10-3 0,-11-8 0,-4-8-30,-5 0-21,10-4-50,9-20-297,12 12-243,6 0-374,14-6-695</inkml:trace>
  <inkml:trace contextRef="#ctx0" brushRef="#br0" timeOffset="48007.95">32257 3425 6667,'0'2'170,"0"3"83,0 5-30,2 3-31,0 6-26,6 6-24,1 1-21,5-1-19,2 0-18,4-5-41,3-6-17,3-5-24,0-3-10,5-5-23,3-1-10,-4-8-7,-3-4-9,-3-5-5,-7-4-5,-10-4 0,2 4 11,-6 2 56,1 5 17,-2 3 45,1 5 7,-3 1-5,0 3-3,1 9-8,5 3-6,1 8-10,7 5-10,4 5-27,6-3 0,5-2 0,5-7 0,3-5 0,3-6 0,-1-4 0,-1-8-28,0-8-20,-3-5-36,-6-10-27,-5-9-27,-4-6-5,-9-3 23,-5 0 22,-5 3 43,-1 7 55,0 9 83,-1 8 37,2 10 33,-1 6-8,0 4-22,0 6-33,0 11-34,0 8-19,2 11-19,-1 11-18,2 9 0,2 2 0,-1 2 0,2-5 0,4-3 0,0-10 0,5-4 0,2-8 0,3-8 0,0-6 0,2-11-12,-1-1-41,23-7-104,-26-5-254,2-8-240,-3-7-368,-4-15-686</inkml:trace>
  <inkml:trace contextRef="#ctx0" brushRef="#br0" timeOffset="48227.92">32988 3402 6317,'4'0'165,"8"0"28,12 0 30,11 0-7,8 0-26,9 0-56,5 0-39,-9 0-67,43-4-524,-63 4-212,-14-2-325,-22 0-599</inkml:trace>
  <inkml:trace contextRef="#ctx0" brushRef="#br0" timeOffset="55118.05">6111 6232 6055,'0'-4'174,"-1"-4"32,1 1 15,0-3 40,-3 3 1,4 2-24,-2 0-38,-1 5-28,-4 0-28,2 10-55,0 9-26,1 15-17,0 9-12,6 15-19,-3 3-8,1 3-18,-2-3-29,1-7-40,17-8-102,-18-12-255,2-10-232,-2-14-357,-4-15-663</inkml:trace>
  <inkml:trace contextRef="#ctx0" brushRef="#br0" timeOffset="55548.02">5993 6135 7111,'10'-18'77,"9"-3"26,14-5 34,13-3 10,10 9-17,8 11-15,-2 4-15,-6 9-13,-9 6-13,-10 10-31,-18 6-15,-12 7-23,-10 7-25,-14 1-18,-12-2-8,-10-5-13,-10-5-15,-3-8-12,3-4-10,0-5-11,12-3 5,9 1 18,9-2 23,10 2 19,8 2 22,1 1 26,7 3 20,6 5 6,1 4-1,9 7 2,9 2-2,3 4-29,1 0-65,13-9-135,-13-3-335,-4-5-194,-2-9-296,-4-8-544</inkml:trace>
  <inkml:trace contextRef="#ctx0" brushRef="#br0" timeOffset="55988.01">6586 6582 7315,'2'-2'50,"2"-3"-1,9 3 0,4-3-1,8 3-2,4-1-2,2 3-1,0-4-7,-2 3-8,-4-4-37,-3 1-23,-2-4-14,-2-1-14,-8-1-6,-4-4-6,-3-1-1,-5-3 2,-7 0 20,-5 0 42,-9 2 48,-8-1 81,-9 3 22,1 4-5,-1 7-15,1 3-15,0 7-15,6 9-15,5 7-18,12 9-17,10 6-14,12 4-21,16 1-7,12-4 0,8-5 0,12-3-40,12-11-86,-5-13-267,-2-4-244,-1-8-375,-4-8-700</inkml:trace>
  <inkml:trace contextRef="#ctx0" brushRef="#br0" timeOffset="56237.98">7224 6489 6547,'-4'-3'159,"-5"-4"71,-7 2 22,-4 2-35,0 2-32,-3 5-26,3 10-24,5 3-22,5 7-19,7 6-42,3 0-18,12 0-20,4-1-14,7-5-19,9-5-46,24-7-96,-13-9-257,3-9-237,1-10-365,-3-13-680</inkml:trace>
  <inkml:trace contextRef="#ctx0" brushRef="#br0" timeOffset="56527.96">7485 6186 7276,'-12'-7'157,"0"3"-17,-5 3-16,4 2-14,8 12-13,4 12-12,1 8-11,3 11-11,-2 7-9,-1 4-43,0 3-11,2 3 0,2-6 0,2-5 0,7-5 0,3-10 0,7-8 0,1-9-21,1-6-25,5-7-46,1-13-298,-2-4-245,-5-5-377,-2-8-704</inkml:trace>
  <inkml:trace contextRef="#ctx0" brushRef="#br0" timeOffset="56927.94">7399 6445 6460,'0'-3'124,"6"1"6,10 1 11,11 0 2,15-1-5,13 2-10,5 2-9,-3-4-9,-2 2-9,-11 0-58,-12 0-12,-12 2-9,-7-2-10,-8 1-4,-4 0 0,1 1 15,0 5 23,0-2 12,1 8 0,4 3-6,-3 3-3,-1 2-3,1 5-4,-2-2-6,-2 2-5,0-1-10,0-1-43,0-4-44,43-6-302,-43-7-250,0-7-386,2-13-720</inkml:trace>
  <inkml:trace contextRef="#ctx0" brushRef="#br0" timeOffset="57087.88">7728 6171 8078,'-7'-9'14,"3"0"0,1-2-3,0 5-42,15 2-61,11-7-312,4 19-240,6 1-372,5 1-692</inkml:trace>
  <inkml:trace contextRef="#ctx0" brushRef="#br0" timeOffset="57407.85">8355 6249 5953,'-6'-3'142,"-4"-2"66,-7 1 25,-2-1 14,-3 1 26,-1 2-8,0 8-41,5 6-37,4 10-32,4 7-48,7 17-30,2 4-26,2 8-16,2 1-11,0 4-14,-3-5-42,3-1-25,1-7-41,68-12-302,-67-10-242,-1-8-373,-3-13-693</inkml:trace>
  <inkml:trace contextRef="#ctx0" brushRef="#br0" timeOffset="57787.84">8158 6573 7433,'-4'-15'127,"0"-1"-14,2 0-10,6-2-12,15 10-10,10 8-9,9-2-9,12 2-8,7 0-8,-3 2-41,-3 0-6,-3 1 0,-12 2 0,-9 0 0,-5 0 0,-11-2 0,-3-1 0,-5-1 0,-1-1 0,-2 3 0,0 4 0,0 2 0,0 7 0,0 4 0,0 3 0,2 1 0,-2 1 0,0 0 0,1-3-32,1-1-36,2-6-71,-3-6-277,1-5-238,1-8-367</inkml:trace>
  <inkml:trace contextRef="#ctx0" brushRef="#br0" timeOffset="57937.82">8599 6273 7468,'-2'-12'19,"2"0"-51,2 1-67,6-16-421,8 19-202,7 7-306,6 3-565</inkml:trace>
  <inkml:trace contextRef="#ctx0" brushRef="#br0" timeOffset="58737.77">9000 6565 7136,'0'2'180,"0"1"-20,0 0-18,6-1-17,3 3-15,5-4-15,8 0-12,5 0-11,0-1-12,2 0-32,-1 0-28,-4-2 0,-3-1-4,-7-2-3,-5-1-12,-5-2-3,-8-2 1,-7 2 8,-6-4 13,-7 3 0,-5 0 0,-1 1 0,-2 5 4,5-1 6,0 8 11,6 4 1,3 4-3,10 8-9,3 5-10,8 2 0,7 6 0,11 0 0,6 0 0,8-4 0,5-4 0,5-7-8,1-4-26,5-8-22,0-3-46,-1-6-37,-9-6-31,-6-3-10,-9-5 16,-10-1 49,-3-9 104,-1 5 39,-2-3 79,7 1 34,3 6 46,5 2-16,5 3-31,5 4-39,-1 2-36,1 4-30,-3 3-31,-3 5-4,-4 9 0,-3 6 0,-1 5 0,-4 5 0,-7 5 0,-4-3 0,-5-3 0,-5-8 0,-8-9 0,-1-8 0,-1-8-1,-5-11 0,7-9 1,7-5 0,1-10 0,12 2 0,8-1 0,9 2 0,3 6 0,7 7 0,-3 3 1,-6 11-35,-8 6-56,-9-42-288,-6 39-248,-4 2-382,-14-3-713</inkml:trace>
  <inkml:trace contextRef="#ctx0" brushRef="#br0" timeOffset="60847.87">10442 6625 5069,'0'0'286,"0"2"52,0-2 14,0 0-14,2 0 5,2-2 2,8 2-42,4 0-55,8 0-47,12 2-82,12 0-33,9 3-25,9 1-18,9 2-10,4-1-13,-4 2-14,-4-1-6,-15-1-3,-11 0-2,-22-3-4,-11 0-4,-8-2-2,-4 1-5,0-3-22,0 0-36,3 0-83,-1-4-283,4 3-229,2-6-354,1-1-655</inkml:trace>
  <inkml:trace contextRef="#ctx0" brushRef="#br0" timeOffset="61247.81">11144 6500 6505,'0'0'84,"0"0"6,0 0 41,2 0 13,5 5 1,6 5 1,6 7 0,7 3-5,4 3-10,-1-1-43,-5 1-13,-7-3-7,-8 3-21,-6 0-10,-9 0-5,-6 2-7,-5-2-5,-6-2-4,-4-3-3,0-4-4,6-3-29,3-3-31,10 0-88,4-13-296,8 10-232,11-4-359</inkml:trace>
  <inkml:trace contextRef="#ctx0" brushRef="#br0" timeOffset="61597.79">12204 6529 6044,'-17'-4'246,"-5"1"2,-7 1 43,-6 2 12,5 9-48,3 8-41,1 8-35,8 7-32,11 4-26,6 3-63,11 1-18,13-5-9,12-4-49,11-2-58,14-17-295,4-3-249,3-6-385,0-8-716</inkml:trace>
  <inkml:trace contextRef="#ctx0" brushRef="#br0" timeOffset="61947.79">12636 6632 7300,'-15'0'153,"-1"1"-17,0 4-15,2 6-13,12 7-13,4 4-12,8 3-11,3 1-10,6-1-9,4-4-45,7-4-8,3-6 0,-1-4 0,-3-4 0,-4-10 0,-3-2 0,-7-7 0,-9-5 0,-6-10 0,-12-4 0,-10-3 0,-7 0 0,-4 8 0,-2 5 0,6 10-38,11 9-49,9 4-290,8 12-249,11 3-381,13 1-711</inkml:trace>
  <inkml:trace contextRef="#ctx0" brushRef="#br0" timeOffset="62417.8">13025 6654 7766,'0'-1'65,"0"1"-5,2 0-4,4 1-6,2 5-3,1 6-5,2 5-3,0 5-5,-2 3-2,-4 0-32,-1-2 0,-4-2-2,0-6-24,0-6-16,-4-1-15,1-5-17,1-5-14,0-7-13,0-3-11,2-6-11,0-7-6,4-4 2,-2-5 83,5 2 55,5-2 61,3 5 77,5 1-12,3 8-17,1 8-15,5 7-16,3 7-16,-3 6-14,2 11-10,-3 3-11,-1 5-15,-7 7-23,-2 2 0,-9-3 0,-4 1-34,-1-2-58,-4-40-286,2 25-248,5-7-382,-1-10-712</inkml:trace>
  <inkml:trace contextRef="#ctx0" brushRef="#br0" timeOffset="62767.78">13627 6674 7527,'0'-10'110,"3"1"-11,-1 3-9,4 0-10,2 12-8,5 8-8,5 7-8,1 4-6,2 8-7,2 2-43,-3-4 0,0-1 0,0-7 0,-2-5 0,0-9 0,2-7 0,2-9 0,-3-9 0,0-8 0,-2-8 0,-6-5 0,1-3 0,-4 1 0,-1 7 0,-3 5-3,-2 11-45,6 8-50,3 3-290,3 5-245,9 6-378,4 2-706</inkml:trace>
  <inkml:trace contextRef="#ctx0" brushRef="#br0" timeOffset="63137.66">14225 6751 6247,'7'5'263,"3"-2"64,5 1-37,6 0-44,-2-1-38,6-3-33,2 0-29,2-3-29,-2-1-26,-1-2-59,-7-2-25,-3-3-32,-9-3-10,-4 1-3,-6 1 2,-7 2 11,-7-1 13,-6 3 16,-9 1 5,-1 4 8,-3 1 10,7 4 9,-1 5 1,9 5-4,6 8-7,11 8-10,1 6-8,13 1-8,7 1 0,10-5 0,7-5 0,11-4-30,2-6-33,3-9-66,-3-5-282,-6-8-239,-8-8-369,-4-5-685</inkml:trace>
  <inkml:trace contextRef="#ctx0" brushRef="#br0" timeOffset="63497.63">14642 6704 7585,'2'-8'98,"2"2"-8,1 0-9,5 1-8,8 4-7,-2 2-7,5 10-7,3 4-6,3 5-5,-1 9-41,0 3 0,-4 3 0,-2-6 0,-10-2 0,-4-7 0,-6-6 0,0-9-2,-6-2-7,-1-7-4,-6-7 0,1-4 0,3-7 2,4-3 6,4-4 2,7-1 1,5-2 0,6 4 2,0 4 0,11 3-20,-4 7-24,4 7-45,0-2-324,-1 6-238,-6 0-368,1-3-685</inkml:trace>
  <inkml:trace contextRef="#ctx0" brushRef="#br0" timeOffset="63797.6">15212 6563 7671,'0'0'80,"0"0"-7,0 5-6,2 9-6,-2 8-5,0 10-5,0 11-6,0 5-4,1 2-5,2 2-26,3-3-10,-1-3 0,6-6 0,2-8 0,3-4 0,2-6 0,5-6 0,6-7 0,5-5 0,10-1-52,4-12-294,-3-6-256,-8-8-394</inkml:trace>
  <inkml:trace contextRef="#ctx0" brushRef="#br0" timeOffset="64047.58">15241 6740 7722,'3'-4'73,"6"0"-6,5 0-6,9-1-4,3 2-6,7 2-21,2 0-51,7 1-76,-9 0-322,0 0-237,3 0-365,3-3-680</inkml:trace>
  <inkml:trace contextRef="#ctx0" brushRef="#br0" timeOffset="64467.56">15788 6751 6920,'0'-2'118,"0"-2"22,0 1 10,-3-1-4,-4 2-12,-7 1-14,-1 1-14,-5 0-12,1 1-10,2 3-46,4 5-4,0 3-11,7 4-10,3 2-3,2 0-2,2-2 0,7 0 1,6 0-1,3-2-1,8 0-1,4 0-2,-2-2-2,-2 0 1,-5 1-1,-4 0 0,-6-2-1,-6 0-1,-4-4 1,-10 2-1,-7-5 0,-6 0 0,0-1-4,-6-1-36,1 2-43,4-13-296,1 6-248,-2 2-380,2-8-711</inkml:trace>
  <inkml:trace contextRef="#ctx0" brushRef="#br0" timeOffset="66397.28">16864 6800 6359,'3'-8'209,"0"-3"94,1-3-27,0 3-40,-4 0-36,2 6-31,-2 1-27,-2 3-24,-1 6-21,-5 6-50,-5 9-17,-3 8-25,-4 7-5,1 5 0,5-2 0,-1-2 0,5-6 0,1-5 0,2-7 0,2-6 0,0-7 0,2-5 0,2-13 0,2-9 0,7-11 0,6-12 0,0-8 0,6-9 0,2-3 0,-4 4 0,0 4 0,-2 11 0,-4 11 0,-2 12 0,1 15 0,-1 4 0,4 15 0,3 12 0,3 9 0,0 8 0,5 8 0,2 5 0,0-1 0,-2-1 0,-5-4 0,-5-1-39,-5-8-50,-7-20-290,-5 3-248,-2-13-380,-5-5-713</inkml:trace>
  <inkml:trace contextRef="#ctx0" brushRef="#br0" timeOffset="66607.27">16780 6858 6766,'0'-1'89,"3"-2"-3,7 1-3,9 0-6,10 2-5,8 0-32,7 0-72,0-6-504,-3 4-193,-5-3-294,-2-3-539</inkml:trace>
  <inkml:trace contextRef="#ctx0" brushRef="#br0" timeOffset="66767.26">17290 6840 7136,'0'-2'54,"0"2"-44,1 0-82,2-11-469,1 9-189,7-1-291</inkml:trace>
  <inkml:trace contextRef="#ctx0" brushRef="#br0" timeOffset="67107.12">17726 6689 7475,'-9'-5'112,"-7"3"-8,-7-1-11,-5 2-8,-3 7-10,-1 5-7,2 8-8,5 7-8,7 5-6,9 1-26,3 3-19,13 0-1,7-4 0,7-1 0,4-5 0,11-9 0,3-4-33,5-4-46,-2-44-294,0 29-249,-6-5-383,-6-3-716</inkml:trace>
  <inkml:trace contextRef="#ctx0" brushRef="#br0" timeOffset="67237.12">17877 6888 7108,'0'-2'17,"0"-1"-50,2 2-109,-2-61-409,4 49-182,2 1-276,3-4-505</inkml:trace>
  <inkml:trace contextRef="#ctx0" brushRef="#br0" timeOffset="67597.09">18582 6795 7831,'0'-3'53,"-1"2"-4,-4 1-3,1 2-4,-2 10-2,1 5-4,2 6-3,1 7-3,2 2-2,0-1-58,2-2-77,-2-12-277,0-6-245,0-10-380,0-10-708</inkml:trace>
  <inkml:trace contextRef="#ctx0" brushRef="#br0" timeOffset="67737.09">18505 6568 7683,'-5'-14'-8,"2"0"-58,0 3-74,0-18-368,8 22-206,4 7-317,5 0-583</inkml:trace>
  <inkml:trace contextRef="#ctx0" brushRef="#br0" timeOffset="68172.88">18884 6803 7501,'1'7'106,"1"5"-6,-1 4-10,2 5-9,-4 2-8,-1-1-7,-1 1-8,-3-4-7,-1-1-6,-6-6-27,2-2-16,2-5-2,-1-5-11,6-4-4,2-5 1,2-7-1,3-6-1,6-4 1,5-6-1,5-1 3,7 1 13,3-1 0,3 6 15,-2 8 3,-3 8-2,1 5-1,-5 10 0,-3 6-1,-2 6-2,-3 7-2,-3 3-10,-3 3 0,-1 1 0,-5-1-33,-2-1-39,2-5-73,-3-6-275,0-3-237,3-9-364</inkml:trace>
  <inkml:trace contextRef="#ctx0" brushRef="#br0" timeOffset="68472.82">19402 6604 8191,'0'-5'0,"2"-2"0,-1 2 0,2-1 0,3 10 0,-1 13 0,1 9 0,0 11 0,-3 11 0,-2 5 0,-1 6 0,0-2 0,0-3 0,5-8 0,0-10 0,4-7 0,6-8-15,6-5-33,7-7-46,3-13-296,1 1-245,-1-9-376,-6-11-703</inkml:trace>
  <inkml:trace contextRef="#ctx0" brushRef="#br0" timeOffset="68952.79">19386 6771 7557,'6'-6'104,"6"-2"-10,11 0-9,7-1-8,5 1-8,9 4-8,-2 1-7,-3 2-6,-4 1-6,-7 1-42,-5-1 0,-6 2 0,-7 1 0,-3 3 0,-1 0 0,-2 8 0,-3 1 0,1 5 0,-2 4 0,1 5 0,1 2 0,2 6 0,2 0 0,4 0 0,5-3 0,-1-4 0,6-6 0,6-8 0,5-6 0,3-7 0,1-7 0,-2-9 0,-4-9 0,-9-7 0,-11-10 0,-8-5 0,-9-4 0,-11 3 0,-7 1 0,-7 12-20,-2 8-64,-1 10-285,1 11-250,6 3-385,8 0-719</inkml:trace>
  <inkml:trace contextRef="#ctx0" brushRef="#br0" timeOffset="71302.91">20996 6792 5940,'-3'4'178,"-4"7"29,-2 9 18,-1 7-9,3 9-17,0 5-18,3-2-18,2 2-42,4-6-77,3-7-136,1-12-426,1-7-202,-1-9-309,-2-10-568</inkml:trace>
  <inkml:trace contextRef="#ctx0" brushRef="#br0" timeOffset="71582.88">20918 6672 7196,'6'-34'172,"7"-2"-19,6-5-18,13-3-15,5 17-16,8 20-12,5 3-13,1 11-11,-6 10-11,-8 9-42,-12 6-15,-15 10 0,-15 0 0,-15-3 0,-16-4 0,-9-7 0,-8-4-2,-3-7-26,6-2-25,15-1-57,19-14-292,10 8-241,19-4-373,16-4-692</inkml:trace>
  <inkml:trace contextRef="#ctx0" brushRef="#br0" timeOffset="72432.84">21419 6875 5737,'0'0'235,"0"0"28,0 0 2,-2 0 64,-3 0-13,-1 3-51,-1 4-46,-2 8-37,1 5-34,2 8-60,3 2-29,3-2-16,4-1-11,8-6-22,4-1-10,7-11 0,10-6 0,5-3-3,3-4-17,-2-9-12,-2-3-6,-9-5-4,-6-3-1,-12-2 14,-5 3 9,-4 3 20,-1 5 0,-1 5 3,1 3 30,1 4 11,-1 3-1,0 7-4,0 6-5,2 3-16,6 4-6,5 2-11,7-2-1,9-6 0,7-7 0,5-2 0,2-8 0,0-5-13,-2-6-17,-5-5-9,-9-6-7,-7-7-4,-9-5 0,-6-4 14,-3-1 36,-2 0 0,-3 4 0,-1 6 22,2 7 25,-4 12 3,-1 9-2,1 1-6,-1 10-8,-1 8-13,0 7-21,2 7 0,2 7 0,1 3 0,2 1 0,1 1 0,0-3 0,0-2 0,-3-5 0,2-4-40,1 0-49,0-15-291,1 0-247,6-5-381,2-6-712</inkml:trace>
  <inkml:trace contextRef="#ctx0" brushRef="#br0" timeOffset="72822.8">22394 6788 7698,'-2'-7'30,"-5"3"1,-2-2-2,-1 2 1,0 2 1,-3 7 11,4-1 11,0 6 1,4 4-6,2 3-24,3 4 2,0 4-3,2-3-1,1 2-2,5 0-3,4-2-7,2-1-7,4-3-3,-4 1 0,-7-2 0,-4-3 0,-6 3 0,-10-2 0,-6-3 0,-4-5 0,-10-2 0,-2-4 0,6-1-28,6-1-27,13 0-68,6-3-284,5-5-240,14-4-370,8-4-691</inkml:trace>
  <inkml:trace contextRef="#ctx0" brushRef="#br0" timeOffset="73583.11">22921 6849 5917,'-11'0'257,"-6"0"81,-6 0 22,-6 0-59,-1 3-48,0 3-43,0 3-34,6 4-32,4 4-28,8 0-51,7 2-27,3 1-22,6-3-16,8 1 0,7-3 0,3-4 0,11-4 0,6-4 0,-2-3-26,4-3-8,-5-4-7,-4-3-5,-5 1-4,-8-5 2,-10 0 19,-5 4 6,-3 2 12,-2 3 11,1 4 47,0 1 5,1 2 0,2 3-5,6 5-6,5 0-8,6 2-15,8 2-6,5-7-6,2 0-6,4-6 0,4-2 0,-1-7-11,0-6-19,-9-7-13,-6-6-11,-6-9-6,-7-4 0,-4-7 22,-3-4 38,-2 0 0,-1 6 0,-1 9 20,-3 9 30,0 17 7,0 8 1,0 11-8,0 14-10,-3 11-19,-1 10-21,2 8 0,1-1 0,1 0 0,0-6 0,1-1-20,-1-6-43,15-8-95,-12-7-259,1-8-238,0-5-364,2-9-682</inkml:trace>
  <inkml:trace contextRef="#ctx0" brushRef="#br0" timeOffset="73983.07">23316 6779 7612,'8'-2'93,"12"2"-8,10-3-8,14 3-7,10-3-7,11 3-6,-1 0-7,-5 0-5,-9 0-6,-15 0-39,-13 0 0,-12 0 0,-6 0 0,-4 0 0,0 0 0,4 0 0,-2 0 0,1 3 0,1 4 0,2 2 0,-2 3 0,-1 3 0,0 2 0,0 3 0,0 3 0,-3 1 0,1 2 0,-1-4-14,0 1-40,2-4-67,-1-7-280,-1-4-242,1-5-371,-1-6-695</inkml:trace>
  <inkml:trace contextRef="#ctx0" brushRef="#br0" timeOffset="74163.06">23858 6540 8191,'0'-15'0,"0"0"0,0 0 0,0 1-17,0 7-47,11 7-86,-8 5-264,1-1-238,1 1-367,1 5-683</inkml:trace>
  <inkml:trace contextRef="#ctx0" brushRef="#br0" timeOffset="74628.65">24135 6761 7716,'-2'0'74,"2"-2"-6,0 0-6,-1 4-5,2 6-5,-1 2-5,0 5-4,0 6-5,0 2-4,0 4-34,0 0 0,2-1 0,-2-4 0,1-7 0,1-6 0,4-7 0,1-4 0,1-7 0,3-5 0,3-4 0,-1-3 0,3-4 0,0 0 0,1 2 0,2-1 0,-1 4 0,-3 3 0,2 7 0,1 4 0,-3 3 0,1 7 0,0 4 0,-1 7 0,-7 2 0,0 6 0,-5 3 0,-3-1 0,3 2-34,-2-3-45,4-10-294,4 0-249,7-6-383,6-6-717</inkml:trace>
  <inkml:trace contextRef="#ctx0" brushRef="#br0" timeOffset="75188.46">24869 6802 8080,'0'-6'14,"-6"0"0,-5-1-1,-6 1-1,-3 3 1,-4 3-1,-1 0-1,3 3 0,6 6 0,3 3-11,8 5 0,2 5 0,3 0 0,5-1 0,9-1-15,3-4-20,7-5-16,5-2-17,2-7-13,-7-2-13,-5-7 0,-5-4 5,-6 0 6,-4-3 5,-3 4 47,1 2 95,-1 5 47,2 2 2,-1 6-10,3 7-11,-2 12-20,1 10-19,1 17-11,-4 7-9,1 9-7,-1-1-16,-1 0-10,-5-9 0,-3-7 0,-5-7 0,-6-13 0,-4-8 0,-1-10 0,-1-7 0,7-6 0,5-9 0,7-8 0,6-3 0,11-6 0,10-4 0,7 4-31,7 0-35,10 1-68,-5 0-280,3 0-238,-2-5-367,1-3-683</inkml:trace>
  <inkml:trace contextRef="#ctx0" brushRef="#br0" timeOffset="75488.44">25961 6786 8191,'0'0'0,"0"7"0,2 5 0,-2 5 0,0 6 0,0 5 0,0 0 0,0 0-30,0-3-38,59-9-299,-63-2-250,-1-7-386,-1-12-720</inkml:trace>
  <inkml:trace contextRef="#ctx0" brushRef="#br0" timeOffset="75828.42">25860 6604 8191,'7'-12'0,"9"3"0,8 1 0,11 1 0,12 9 0,9 11 0,0 8 0,-2 11 0,-7 8 0,-15 8 0,-10 5 0,-13-1 0,-16-2 0,-17 0 0,-12-5 0,-14-8 0,-6-3 0,-7-12 0,11-7 0,7-8 0,12-3 0,13-4 0,10-3 0,8 3-41,14 0-68,7-4-279,11-4-245,3-3-378,13-3-705</inkml:trace>
  <inkml:trace contextRef="#ctx0" brushRef="#br0" timeOffset="76048.41">26514 6940 8191,'0'0'0,"3"0"0,-3-1 0,2 1 0,-2 0 0,2 0-31,1 0-56,3-89-288,1 81-249,3-5-383</inkml:trace>
  <inkml:trace contextRef="#ctx0" brushRef="#br0" timeOffset="76398.46">26976 6711 8019,'-6'-2'23,"-1"2"-1,-8-1-1,-7 1-1,-5 3-1,-9 10-1,-6 5-1,0 7-1,2 8 0,11 7-16,11 0 0,11 4 0,16-3 0,16-4 0,10-8 0,11-7 0,8-11 0,-3-6 0,-12-7 0,-10-8-62,-18-15-289,-13 7-254,-14-4-391,-4 2-734</inkml:trace>
  <inkml:trace contextRef="#ctx0" brushRef="#br0" timeOffset="76598.39">27150 6957 7938,'5'0'-421,"-2"0"-235,-1-1-365,-4-2-678</inkml:trace>
  <inkml:trace contextRef="#ctx0" brushRef="#br1" timeOffset="98112.37">11161 8482 4500,'0'0'171,"0"0"-9,0 0-14,0 0-1,0 0 13,0 0 19,0 0 18,0 5 0,0 0-8,0 0-95,0 4-14,0-1 3,0 4 4,0 2-7,0 6-15,0 3-15,0 4-15,2 3-7,-1 4-2,1 2-2,-1 1 6,3 1 12,-3 0 9,2 0 9,2-2 10,2 0 3,4 0-1,-1 1-5,0 1-3,-2 0-3,0-1-7,-5 0-13,1 1-8,-3-2-11,1-2-8,-2 2-6,1 0-4,2-2 1,-1 2-2,-2 1 1,1 1 0,-1-1-1,0 3 0,0-1 2,0 0 0,0-3 6,0 0 10,-1-1 5,-1-4 9,-1-2 10,3 1 12,-1 1 5,1 0 8,0 0 0,0 2-3,0 2-11,0-3-11,0 4-6,0 1-8,0 3-8,0 2-8,0-2-4,0 4-6,0-2-3,0-2-2,1-1 0,-1-4 0,3 0 0,-3-4 0,0 1 0,2-3 0,-2 0 0,1-2 0,0-1 0,2-1 0,0-4 0,-1 2 0,-1-1 0,1-3 0,-1 1 0,0-4 0,-1 1 0,2 1 0,-2 0 0,1 1 0,2 1 0,-3-1 0,3 2 0,-3 1 0,0 1 0,0 0 0,0 2 0,0 1 0,-3-1 0,2 1 0,-1 3 0,-2 0 0,1 3 0,0 0 0,-1 2 0,0-1 0,2-2 0,-1-4 0,3 0 0,0-3 0,3-1 0,-3-1 0,3 1 0,3-4 0,0 3 0,2-5 0,1 2 0,-5-5 0,0 2 0,-4 0 0,0 0 0,0-2 0,0-1 0,0 1 0,0-5 0,0-2-7,67-3-315,-66-5-261,-1-12-402,-1-25-753</inkml:trace>
  <inkml:trace contextRef="#ctx0" brushRef="#br1" timeOffset="99652.17">11326 9958 5054,'5'0'257,"4"0"31,-3 0 25,4-2 1,0-3-16,0 3-17,1-2-3,-1 0-22,1-1-31,0 2-85,0-1-28,2-1-25,-3 5-21,7-3-16,8 1-8,5-2-10,8 3-13,13-3-6,2 1-5,6 2-2,3 1-4,2-3 0,-4 3-1,1-1 1,0-1-1,-1 1 0,1-1 1,-2 1-2,3 0 2,-1-1-2,3 2 1,1 0 0,2 0 0,-2-3-1,0 3 1,0-2-1,-2 1 1,-2-2 1,1 0-1,-1 3 1,3-3 0,-1 1-1,0 2 0,4-3 1,2 2 0,-4-2-2,0 2 1,1-3 0,-7 1 0,-4 3 0,-1 0-1,0-1 0,1 1 1,1-3-1,5 0 1,1-2 0,1 2-1,4-1 0,0-1 0,-4 3 1,-2-1-1,-3 2 1,-1-2-1,-3 2 0,2-1 0,-2 2 0,2 0 1,0 0 0,0 0-1,1-1 0,3 1 1,1-2 0,-2 1 0,0 1 0,-1-3 0,-5 3-1,-1 0 0,0 0 0,-1-3 0,1 3 1,0 0-1,4 0 0,-4 0-1,3 0 1,1 0 1,2-2-1,3 1 0,4-1 1,3 1 0,4 0-1,-1-1 0,3-3 1,0 3 0,3-2-1,-2 2 0,3-2 0,0 1 0,4 2 0,-5-2 0,-4 2 0,-9-1 0,-11 2 0,-14-2 0,-10 1 0,-5 1 0,-7-2 0,-2 2 0,-2 0 0,3 0 0,-6 0-5,1 0-31,0 0-59,-7-2-287,-5-1-247,-10-4-381</inkml:trace>
  <inkml:trace contextRef="#ctx0" brushRef="#br1" timeOffset="106808.84">11333 9864 4547,'0'0'270,"-1"0"19,1 0 1,0 0 17,0-4 18,0 1 1,0-3-10,0-1-32,0 0-24,0 0-92,0-3-32,-1 0-23,-1-1-19,1-2-18,-1-1-21,2 0-17,0-1-12,0-2 2,0 1-2,0-2 2,0-2 2,0 1-2,0 1-2,0-3-4,0 0-1,0-2-2,0 2-1,0-1-5,0-2-5,0 3-4,0-1-4,0 2 0,0-2 0,0 1 0,0-1 0,0 0 0,0 1 0,0-3 0,0 3 0,0-2 0,0-1 0,0 2 0,0 2 0,0-1 0,0 2 0,0 1 0,2 1 0,-2 0 0,4-2 0,-1 2 0,2 0 0,1 0 0,1 3 0,-4-1 0,2 1 0,1-3 0,-1 1 0,-1-4 0,0 2 0,0 2 0,0-1 0,-1 0 0,3 2 0,2-2 0,-3 3 0,3-1 0,-3 3 0,2-2 0,-1 1 0,-2 1 0,2 0 0,1 0 0,2 0 0,-1-1 0,3 1 0,-3-2 0,1 2 0,-3-3 0,0 3 0,-1-2 0,2 0 0,-1 2 0,1-1 0,-1-3 0,4 3 0,1-1 0,-3 0 0,1 4 0,-1 0 0,0 1 0,0 1 0,1 1 0,-2-3 0,3 5 0,3-2 0,-3 0 0,5 0 0,2 0 0,-2 2 0,-3 1 0,0-1 0,1 1 0,-4 0 0,1 1 0,2 1 0,1 0 0,-2-3 0,7 1 0,-2 1 0,2 1 0,-2-2 0,-1 2 0,-3 2 0,-3-1 0,3-1 0,-1 2 0,1-2 0,1 2 0,2 0 0,0 0 0,-4 0 0,1 0 0,1 0 0,-3 0 0,0 0 0,0 0 0,-1 2 0,1 3 0,2 0 0,-1 0 0,-2 0 0,2 4 0,1 0 0,0-4 0,0 4 0,2-1 0,0 0 0,-1 2 0,1 0 0,-1 0 0,-1-1 0,-1-2 0,0 1 0,-3 1 0,1 1 0,0 2 0,-2 2 0,1-1 0,0 3 0,1-3 0,1 3 0,1-2 0,-1-1 0,4-1 0,-5 3 0,-2-3 0,3-1 0,0 1 0,-5 1 0,-1-1 0,2 0 0,-4 2 0,4-1 0,-2-1 0,0 5 0,1-2 0,1 3 0,-1 0 0,2 1 0,0 1 0,-1-2 0,1-2 0,-1 0 0,4 0 0,-6-2 0,5 2 0,-4 1 0,2 0 0,0 0 0,1 1 0,-2-2 0,6 2 0,-3-1 0,0-1 0,0 1 0,0 1 0,0 0 0,-3 0 0,2 3 0,-4-3 0,1 3 0,-1-2 0,0 1 0,-2-1 0,1 5 0,-1-1 0,0 1 0,1 0 0,0 1 0,1-2 0,0 0 0,2-1 0,1 2 0,-3-2 0,2 2 0,0 0 0,-1 3 0,1 2 0,-2-1 0,2 1 0,-2-1 0,0-1 0,-1 1 0,1-1 0,0-1 0,-2 1 0,1 0 0,4-1 0,-5 1 0,1 0 0,-1-5 0,4 2 0,-3-1 0,1 0 0,0-1 0,2-1 0,0 1 0,-2 1 0,1-2 0,1 1 0,-3 2 0,1 0 0,3 2 0,-5-2 0,3-1 0,-1-2 0,-2 1 0,1-3 0,3 0 0,0 0 0,-2 1 0,0 2 0,2 1 0,1 0 0,3 1 0,-2-2 0,3 0 0,-1-1 0,-4 2 0,1-1 0,-3 3 0,1-2 0,2-2 0,-2 4 0,1-4 0,1 1 0,-3-2 0,4 1 0,-2-1 0,-6-1 0,4 0 0,1-2 0,-3 2 0,2-2 0,3 0 0,2 0 0,-4 0 0,4 0 0,2-2 0,-6 3 0,4-2 0,-1 0 0,0 0 0,0-1 0,-1 1 0,1 0 0,0-2 0,-4 0 0,3-2 0,-1-1 0,-1 1 0,4 2 0,2-2 0,-2 3 0,3 0 0,-1 0 0,0-1 0,0 0 0,0-1 0,3 2 0,-5-4 0,4 3 0,1 0 0,-5-1 0,5-2 0,-3 1 0,0-5 0,3-3 0,-3 1 0,3 0 0,-4-3 0,3 2 0,1-1 0,0 1 0,0 1 0,3-1 0,3-1 0,-1-1 0,1 0 0,-2-2 0,1 0 0,-4 0 0,-2 1 0,-2 0 0,2 2 0,1-3 0,-5 3 0,4-3 0,6 0 0,-1 0 0,1 0 0,2 0 0,-3 0 0,-2 0 0,-3 0 0,5 0 0,0-3 0,-4 0 0,2-1 0,-1-4 0,-1-1 0,-3 1 0,-3 1 0,1 0 0,-4 1 0,0 0 0,3-3 0,3 0 0,-3-2 0,5-2 0,-4 1 0,2 1 0,-4 1 0,0 4 0,-3-2 0,3 4 0,0-3 0,0 0 0,1 0 0,2-1 0,1-2 0,-1 0 0,2 2 0,-7-2 0,1 2 0,-1-3 0,-1-1 0,-2 0 0,4 0 0,-2-1 0,0 1 0,0 2 0,1-1 0,0 0 0,0 1 0,-1-1 0,0 0 0,-2-2 0,1-2 0,1-2 0,-2 0 0,3-2 0,-3 0 0,3-1 0,-3 4 0,1-3 0,-1-1 0,2 3 0,1-3 0,3-1 0,0-3 0,-2-1 0,-2-1 0,3-1 0,-3 0 0,1 1 0,0 4 0,-1 0 0,-1 3 0,-3 0 0,1-1 0,0 1 0,1-2 0,-2 1 0,2 2 0,0-4 0,-2 1 0,2 1 0,-2-2 0,0 0 0,0 1 0,0 0 0,0 1 0,-2 3 0,0 0 0,0 1 0,0 3 0,0-2 0,2 1 0,-2-1 0,2-1 0,0-3 0,0-1 0,0 3 0,0-2 0,0 2 0,0 1 0,0 1 0,0 0 0,0 0 0,0-1 0,2-1 0,0-2 0,0-1 0,2 1 0,-1-1 0,-1 2 0,0 0 0,2 0 0,-4 2 0,3-3 0,1 3 0,-4-4 0,-2 1 0,5-1 0,-3 4 0,4-2 0,-2 3 0,-2 1 0,0-1 0,0 2 0,2-3 0,0 2 0,1-1 0,-1-2 0,4 0 0,-3 0 0,2-1 0,-3 3 0,3-5 0,-1 5 0,2-3 0,-1 0 0,2-3 0,-1 3 0,-3-3 0,3 4 0,1-5 0,1 5 0,-2 0 0,1-3 0,-1-1 0,-2 3 0,2-5 0,-2 2 0,0-1 0,1 3 0,-3-1 0,0 4 0,0 0 0,1 0 0,-3 1 0,0 0 0,1 2 0,1-1 0,2 2 0,-2-1 0,2 1 0,0 1 0,-3 2 0,1-3 0,0 4 0,2-5 0,-1 0 0,3-2 0,2 1 0,-2-1 0,-2 3 0,3 0 0,-2 3 0,0-1 0,-1 4 0,1 0 0,-2-2 0,0 1 0,3 1 0,-2-2 0,2 0 0,-1 0 0,-1 2 0,0-3 0,2 3 0,-3 0 0,2-2 0,2 1 0,-1-1 0,1-2 0,-1 1 0,1-2 0,-2-2 0,2 1 0,-1-1 0,0-1 0,0 0 0,2 1 0,-5 1 0,6-2 0,-5 3 0,6 0 0,-4 0 0,3-2 0,0-2 0,0 1 0,-2-1 0,2 0 0,0 1 0,0 0 0,1 2 0,-2 0 0,-2 4 0,-1 3 0,0 0 0,-2 1 0,0 0 0,1 0 0,2-3 0,-2 3 0,2-2 0,1 2 0,-1-4 0,0 4 0,1-3 0,-1 1 0,-2 2 0,2-3 0,-1 2 0,1 0 0,0 0 0,-1-2 0,-1 0 0,2 1 0,-1 2 0,0-1 0,-1 2 0,0 0 0,1-1 0,1 2 0,-2-1 0,0-1 0,2 0 0,-3 0 0,3 1 0,-2 2 0,3-2 0,3 0 0,-3 1 0,1-2 0,2 3 0,-3 0 0,1-2 0,3 0 0,2-1 0,-2 0 0,4 0 0,-5 1 0,-1-1 0,1-1 0,3-1 0,-2 2 0,1-2 0,-4 2 0,5-3 0,-5 4 0,-1-2 0,2 1 0,0 0 0,-3 1 0,5-2 0,-1 3 0,3-1 0,-3 0 0,1 3 0,-2-1 0,1 1 0,-2 0 0,3 0 0,-2 0 0,-1 0 0,2 0 0,2 3 0,-1 1 0,-1 3 0,1 0 0,3 4 0,-1-3 0,1 2 0,-3-2 0,6 3 0,-6-1 0,1 2 0,2 1 0,-3 0 0,0 1 0,-1-3 0,-1 2 0,-3 0 0,2-2 0,-2 2 0,1 1 0,-1 2 0,0 1 0,2 1 0,-2 0 0,0-3 0,0 4 0,0 1 0,2-1 0,-2 1 0,1 2 0,-1-4 0,2 2 0,-2 1 0,0 1 0,-1-3 0,-3 1 0,1 0 0,0-1 0,1 2 0,-2-1 0,2 0 0,1 2 0,-2-1 0,1 0 0,-1 1 0,1-1 0,-2 2 0,3-1 0,-2-1 0,1 5 0,2-1 0,-1-1 0,0 3 0,2 0 0,1-1 0,-1 1 0,0 1 0,2 0 0,-5 1 0,3 0 0,1-1 0,-2-2 0,5 2 0,-1-2 0,-2-1 0,0 1 0,1 1 0,-2-2 0,0 1 0,3 0 0,2 3 0,-2 0 0,3-1 0,-1 1 0,-3-1 0,-1-1 0,-1 1 0,-1 0 0,0 2 0,2 2 0,-2 2 0,-2-2 0,1 2 0,-2 2 0,-3-3 0,0 1 0,0 2 0,0 0 0,0-1 0,0-1 0,1 1 0,1-3 0,-2 0 0,5 2 0,-4-3 0,1 0 0,-1 1 0,2-3 0,-1-2 0,2-1 0,2-2 0,1 3 0,2 3 0,-2-1 0,2 1 0,-3 0 0,-2-4 0,0 2 0,0-4 0,1-1 0,-1 1 0,4 1 0,1-1 0,-1 2 0,-2 1 0,1-2 0,0 0 0,-1-2 0,-1 1 0,3-4 0,-4 0 0,3-3 0,-3 1 0,4-2 0,-2-1 0,-1-1 0,1 0 0,-2-2 0,1 1 0,1-2 0,1 0 0,1 3 0,0 0 0,-1 2 0,-1-2 0,0 3 0,2-2 0,-2 2 0,1-2 0,-1-1 0,2-3 0,-3 1 0,1-1 0,-1 1 0,1-2 0,3 2 0,-2-1 0,0-1 0,1 1 0,1-3 0,5-1 0,3-1 0,0-3 0,3 0 0,-3-1 0,-3 2 0,-4-1 0,-3-1 0,0-2 0,-2 2 0,0-2 0,0 0 0,1 0 0,2 0 0,1-2 0,0-3 0,2 1 0,-2 0 0,-3 0 0,1 1 0,0 1 0,-6-1 0,1-1 0,-2-1 0,0 5 0,0-1 0,0-1-14,0 4-60,0-37-289,0 28-251,-3-5-388,-4-5-725</inkml:trace>
  <inkml:trace contextRef="#ctx0" brushRef="#br1" timeOffset="109389.04">18321 9714 5848,'0'0'144,"0"0"50,0 0 26,0 0 14,0 0 28,0 0 22,0 0-34,0 0-41,0 0-35,1 0-56,2 0-29,6 0-26,11 0-17,10 0-12,14 0-16,15 0-14,9 0-4,8 0 0,4 0 0,0 0 0,-6 0 0,-8 0 0,-13 0 0,-16 0 0,-17 0 0,-8 0 0,-9 0 0,-5 0 0,2 0 0,0 0-49,9-3-86,-6 0-264,-2-3-242,2-2-373,0-5-696</inkml:trace>
  <inkml:trace contextRef="#ctx0" brushRef="#br1" timeOffset="109779.05">19075 9491 6662,'-3'-8'228,"-2"-1"23,2-1-34,-1-1-30,4 7-26,0 1-23,0 2-22,3 2-18,6 6-17,8 4-42,6 6-26,7 3-13,5 4 0,-2 0 0,-1-1 0,-6-2 0,-7 0 0,-9 0 0,-6 0 0,-8 0 0,-11 1 0,-4 2 0,-4-1-4,-4 0-28,3 1-42,13-9-299,-6 1-248,7-4-385,8-4-717</inkml:trace>
  <inkml:trace contextRef="#ctx0" brushRef="#br1" timeOffset="111168.99">20292 8431 5196,'0'0'214,"-2"1"49,1-1 18,-1 3 10,1-3-1,-1 1-3,1 4 0,-1-2-18,2 4-28,-1 3-85,1 7-35,0 7-33,0 10-20,0 9-17,1 8-13,2 4-11,2 7-12,3 2-8,2 7-6,1 1-1,1 7 0,0 4 0,-5 4 0,5 0 0,-6 4 0,-5-4 0,1-4 0,-1-1 0,-2-4 0,3-3 0,1-1 0,3-2 0,1-3 0,-1-1 0,1-4 0,-4-4 0,0-2 0,-1-1 0,-2-3 0,0-1 0,0 4 0,0-2 0,1 3 0,-1-3 0,-1 3 0,-2-4 0,-2-1 0,1-3 0,-2-1 0,2-4 0,0-5 0,1-1 0,3-3 0,0-7 0,0-4 0,0-1 0,0-4 0,0 1 0,0 2 0,3-3 0,1 0 0,2-6 0,1-3 0,3-5-37,26-2-108,-27-6-254,-1-10-242,-3-12-374,-2-12-696</inkml:trace>
  <inkml:trace contextRef="#ctx0" brushRef="#br1" timeOffset="112348.92">20435 9668 5013,'1'0'280,"3"3"65,5-2-4,2 1-30,5-2-34,6-2-31,6 2-28,5 0-25,3 0-20,6 0-81,3 0-28,0 0-28,9 0-10,3-1-4,10 0 0,5-1-1,12 2 3,5-3-1,5 3 2,5 0-1,-4 0-3,-1 0-5,-2 0-3,-1 0-2,0 0-2,0 0-1,2 0-3,-1 0 1,3 0 8,-3 0 20,1 0 4,-2 0-1,-2 0-2,-2 0-2,3 0-3,-2 0 0,1-2-3,1 2-2,-5-3-9,-4 1-11,-8 0-3,-5-1-2,-4 1 0,-2 0 0,0 2 0,-3 0 0,4-1 0,1 1 0,-2-3 0,0 2 0,-1-2 0,-3-2 0,-1 4 0,-4-2 0,-2 0 0,1 0 0,1 1 0,2 0 0,3 1 0,3-1 0,3 1 0,1-2 0,1 3 0,-2-1 0,-1-1 0,0 1 0,0 0 0,-1-2 0,6 1 0,1-1 0,10 0 0,-2 0 0,4 0 0,2 0 0,2 3 0,-6-2 0,1 2 0,2 0 0,-4-1 0,-1 1 0,1-3 0,-1 3 0,-4-1 0,2 1 0,-7 0 0,-1 0 0,-7 0 0,-10 1 0,-14 0 0,-16 2-18,-11-1-83,-20-2-275,-32-2-247,-24-8-383,-30-7-714</inkml:trace>
  <inkml:trace contextRef="#ctx0" brushRef="#br1" timeOffset="118809.27">20447 9611 4375,'0'0'187,"0"0"17,0-1 25,0-1 13,-1-4 5,-2 0 18,2-2 25,-1 1-9,1-5-21,1 0-65,0-2-40,0-1-19,0-1-20,1-2-11,-1 0-8,0-1-21,2 0-21,-2-3 5,0 0 0,1-1 0,-1 0 5,3-1 0,-2-1 0,4-1-2,-1 0-10,2 0-6,1 2-6,2-1-11,-4 2-6,1-2-6,0 2-6,2-1-4,-3 0-4,-1 0-3,1 2-1,2 0 0,-3 1 0,2 1 0,3 0 0,-2 2 0,-1-2 0,0 3 0,3 1 0,-1 0 0,-1 1 0,0 0 0,2 0 0,-3 1 0,1 1 0,0-3 0,0 3 0,2-3 0,1-1 0,3 1 0,-1-2 0,-1 0 0,2 0 0,-4 3 0,0-2 0,1 2 0,-3 3 0,3-2 0,0-1 0,-1 2 0,0-1 0,2 0 0,-1 0 0,2-1 0,-1-1 0,1 1 0,0 0 0,-1-2 0,0 4 0,1 0 0,-2 3 0,0-1 0,0 3 0,2-2 0,0 2 0,-1-2 0,1 2 0,-1-2 0,1 2 0,1 2 0,-1-1 0,3 0 0,-1 0 0,-1 2 0,-1 1 0,-1-2 0,0 2 0,-1 0 0,0 0 0,0 1 0,1 0 0,1 0 0,1 3 0,3-2 0,-1-1 0,0 2 0,0-1 0,1 1 0,-3 1 0,1 0 0,-2 0 0,-1 0 0,-1 0 0,0 0 0,3 0 0,0 0 0,2 0 0,-2 0 0,0 0 0,0 0 0,0 0 0,0 0 0,0 0 0,5 1 0,0 2 0,3 2 0,0-2 0,1 3 0,-4-1 0,1 1 0,-3 1 0,1-2 0,-2 1 0,0 1 0,-3-1 0,1 0 0,-2 0 0,1 1 0,2 1 0,1 1 0,2-1 0,1 1 0,-1 1 0,0 1 0,-1-2 0,0 2 0,-2 1 0,1 1 0,1-1 0,-1 2 0,-1-1 0,-1 1 0,0 0 0,-3-2 0,0 1 0,0 3 0,0-3 0,3 2 0,0 4 0,3-2 0,-2 0 0,2-1 0,-3 2 0,-1-2 0,-1-1 0,-1-1 0,1 1 0,0-1 0,1 3 0,2-2 0,-1 3 0,1 0 0,-2 0 0,0-1 0,-2-1 0,0-2 0,0 2 0,1-3 0,-2 3 0,1-3 0,0-1 0,-1 2 0,0-1 0,-2-1 0,1 3 0,0-1 0,1-2 0,-4 3 0,4-2 0,-3 1 0,-2-2 0,2 0 0,-2 0 0,3 1 0,-1 0 0,0 1 0,-2 1 0,2 2 0,0-2 0,-2-1 0,2 3 0,-2-2 0,2-1 0,-2 1 0,5-1 0,-3 0 0,0 1 0,-1-3 0,0 2 0,0-1 0,0-1 0,-1 0 0,0 0 0,1-1 0,-2 0 0,0 0 0,-2-2 0,1 0 0,-2 3 0,1-3 0,-1 2 0,2-2 0,0 0 0,1 2 0,1 0 0,-1-1 0,0-2 0,0 2 0,-1 0 0,0-1 0,1 0 0,3 0 0,-2 1 0,-1 0 0,0-2 0,0 0 0,-2-2 0,-1 3 0,2-3 0,-1 1 0,1 1 0,1 1 0,0-2 0,-2 2 0,5-3 0,-5 2 0,2-2 0,0-1 0,-2-1 0,1-1 0,-2 0 0,1 1 0,-1-1 0,0 2 0,2-2 0,-2 0 0,0 0 0,0-2 0,0 3 0,0-2 0,0 1 0,0 0 0,0 2 0,0-1 0,0-1 0,0 2 0,0-1 0,0-1 0,0 2 0,0-5 0,0 2 0,0-1 0,0-1 0,0 0 0,0 0 0,0 0 0,0 0 0,0 0 0,0 0 0,0 0 0,0 0 0,0 0 0,0 0 0,0 0 0,0 0 0,1 0 0,2 0 0,0 0 0,3 0 0,2-1 0,3 1 0,-1 0 0,3-2 0,-2 2 0,1 0 0,-2 0 0,-1 0 0,2 0 0,2 0-10,4 0-13,2 0-10,4 0-5,2 0-2,-2 2-5,-3-2-3,0 1-3,-4 0-3,2-1-4,-4 2 17,2 1 27,1-3 15,1 0 0,0 0-1,0 0 0,3 0-1,1 0-1,-2 0-1,0 0 0,2 0 0,-3 0-1,2 3 3,0-3 0,2 0 1,-3 0 1,2 0 1,1 2 1,-3-2 0,2 0 1,-1 1 0,2-1 0,-1 0 0,3 0 0,-1 0-2,2 0-1,-3 0 0,0 0-2,2 0 1,-2 0-2,0 0 1,-1 0 4,2 0 7,2 0-1,2 0 3,-1 0 1,3 0-3,-1 0 4,-3-1 3,0 1 15,0 0 8,-3-2-2,2-1-7,1 0-1,-3 0-2,5 0-2,0-2-1,3 5 3,-2-3-4,2 0-10,0 2-7,-1 0-1,-3-1-1,-1 0 0,0-1 0,-1 3-1,-5-1 1,2-1-4,-2 2-1,-1 0 0,1 0 0,0 0 0,0 0 0,-1 0 0,0 0 0,-3 0 0,1 0 0,-2 0 0,3 0 0,0 0 0,2 0 0,1 0 0,-2 0 0,0 0 0,-7 0 0,-1 0 0,-2 0 0,0 0 0,0 0 0,2 0 0,2 0 0,1 0 0,-4 0 0,0 0 0,-6 0 0,-1 0 0,-3 0 0,0 0 0,-3 0 0,6 0 0,-3 0 0,0 0 0,0 0 0,0 0 0,0 0 0,-3 0 0,1 0 0,-1 0 0,-1 0 0,-2 0 0,3 0 0,-3-2 0,0-2 0,1-1 0,-4 0 0,4-4 0,-2 1 0,1-2 0,2 3 0,2-4 0,-1-1 0,1-1 0,2-2 0,-1-2 0,1 1 0,1-1 0,-1-3 0,0 3 0,0 0 0,0-3 0,0 1 0,0-2 0,0 2 0,-1-3 0,1 2 0,-2 0 0,2 1 0,0 0 0,0 1 0,0 0 0,0 2 0,2 0 0,1-1 0,3-1 0,0 3 0,5-2 0,-3-1 0,5 0 0,-3 0 0,2-1 0,-4 2 0,-2 1 0,1 1 0,-5-2 0,1 2 0,2-2 0,1 1 0,3-2 0,0 1 0,1-2 0,-2 1 0,3 0 0,-3 2 0,0 0 0,-1 0 0,0 3 0,1-2 0,0 1 0,0 1 0,-2-3 0,3 2 0,-3 2 0,0-3 0,-1 1 0,3 1 0,0-1 0,-1 2 0,3-1 0,-2-1 0,2 1 0,0-1 0,0 0 0,2 0 0,-4-3 0,1 2 0,-1 0 0,0 2 0,-1 0 0,-1 0 0,2 0 0,-2 4 0,3-4 0,0 1 0,2-1 0,-2 1 0,1 0 0,1-1 0,0 0 0,-1-1 0,2 1 0,2-1 0,-2-2 0,0 2 0,-3 0 0,1 2 0,-4 2 0,-1 1 0,0 1 0,-1 1 0,3 1 0,-1-2 0,1 3 0,2-4 0,-2 3 0,0-2 0,1 1 0,-3 0 0,1 0 0,4 2 0,-5 1 0,1-1 0,1-2 0,4 1 0,-2 1 0,4-2 0,1 0 0,-1-1 0,2 2 0,1-2 0,-2 1 0,-1-1 0,0 2 0,0-2 0,0 1 0,1-2 0,-2 2 0,2 2 0,-2-1 0,2 2 0,-1-3 0,5 3 0,-1 0 0,4 0 0,-3-2 0,2 4 0,0 0 0,3-1 0,-5-1 0,3 3 0,1-3 0,-4 3 0,-1-1 0,-3 0 0,2 0 0,-3-1 0,1 1 0,1 2 0,1-2 0,2 2 0,1 0 0,3 0 0,0 0 0,1 0 0,-1 4 0,3-1 0,2 1 0,2 5 0,3 0 0,1 2 0,-1-1 0,2 2 0,-3-1 0,0 2 0,-2-4 0,-1 5 0,1-1 0,-4 1 0,-5-1 0,0 3 0,0-3 0,-6 2 0,2 1 0,-1-1 0,-2 0 0,3 2 0,-1 0 0,-1 1 0,-1 2 0,4-1 0,-6 1 0,3 2 0,1 0 0,1 2 0,-1-2 0,1 1 0,-3 0 0,1 0 0,-3 0 0,0-2 0,-1-1 0,-3 1 0,5-1 0,-2 2 0,-1-3 0,-1 2 0,2 1 0,-3-2 0,-1 1 0,-1 1 0,-1-2 0,4-1 0,-2 0 0,1 0 0,-1 0 0,1 1 0,0-2 0,-2 0 0,1 1 0,-4 1 0,0-2 0,0 1 0,-1 2 0,1-4 0,2 1 0,-1-2 0,1 1 0,-1-2 0,-3-3 0,4 0 0,-2 0 0,2-2 0,-1 2 0,-1 0 0,2 0 0,-2 0 0,0-1 0,0 0 0,0 2 0,0 0 0,-2-1 0,0 0 0,2 2 0,-2-1 0,2-1 0,-2-1 0,3 1 0,-3-3 0,4 3 0,-2-3 0,-2-1 0,2 1 0,2-1 0,-3 0 0,1 1 0,3 3 0,-5 0 0,4-5 0,-2 5 0,-1-4 0,-1-1 0,2 2 0,-2 1 0,2-3 0,0 2 0,0-2 0,-2-1 0,2 0 0,1 0 0,-1 2 0,2-4 0,2 4 0,-4-3 0,0-1 0,0 1 0,-2-3 0,0 1 0,0-1 0,2 1 0,0-1 0,-2-1 0,3 0 0,-6-1 0,3 0 0,3 0 0,-3 0 0,0 0 0,0 0 0,0 0 0,0 0 0,0 0 0,0 0 0,0 2 0,0-2 0,0 1 0,0 1 0,0-2 0,0 1 0,8 1-112,-6-2-261,1-3-249,0-3-383,-1-5-718</inkml:trace>
  <inkml:trace contextRef="#ctx0" brushRef="#br1" timeOffset="120109.39">26463 9584 4522,'7'0'138,"1"0"70,4 1 47,1 1 29,-2 1 29,1-3 13,-1 0-3,3 0-16,-1 0-16,3 0-48,-1 0-39,4 0-42,2 0-33,0 0-26,4 0-21,-2 0-14,-2 0-10,2 0-13,-5 0-11,-2 0-8,2 0-8,2 0-3,-4 0-4,4 0-2,-2 0-3,2 0-4,-3 0-5,0 0 2,-1 0 1,3 0 0,-2 0 0,6 0 0,1 0 1,0 0 2,3 0 0,-2 0-1,2 0 0,-2 0 0,-3 0-2,1 0 0,0 0 0,-1 0 0,2 0 0,3 0 0,4 0 0,1 0 0,4 0 0,1 0 0,1 0 0,-2 0 0,1 0 0,2 0 0,-3 0 0,2 0 0,2 0 0,1 3 0,4-3 0,0 3 0,-2-2 0,-3 2 0,0-1 0,-4-2 0,0 0 0,0 0 0,3 0 0,-1 0 0,0 0 0,0 0 0,3 0 0,-3 0 0,2 0 0,-1 0 0,4 0 0,1 0 0,1 0 0,1 0 0,-2 0 0,-3 0 0,1 0 0,-5 0 0,1 0 0,-3 0 0,-2 0 0,-4 0 0,-6 0 0,-5 0 0,-2 0 0,-4 0 0,-4 0 0,0 0 0,-4 0 0,-1 1 0,-1-1 0,-2 0 0,1 2 0,-1-2 0,0 0 0,0 0 0,0 0 0,0 0-72,-3 0-284,-7-3-253,-3-6-390,-15-11-730</inkml:trace>
  <inkml:trace contextRef="#ctx0" brushRef="#br1" timeOffset="122059.6">13272 13052 5134,'-11'30'197,"-1"4"15,1 2 3,0 3 64,7-20 50,4-12-14,0-4-26,0-9-37,2-9-35,0-11-75,7-11-19,4-17-13,3-12-10,1-11-35,0-3-24,-1-3-5,2 4-8,0 9-3,-3 16-3,-1 14-2,1 15-6,2 15-4,2 12-5,4 11 2,6 11-3,-2 15-4,0 10 0,0 13 0,3 6 0,-3-1 0,-2-1-11,-10-3-34,-2-9-45,-4-13-296,-8-4-246,1-10-378,-2-10-706</inkml:trace>
  <inkml:trace contextRef="#ctx0" brushRef="#br1" timeOffset="122309.52">13339 12983 7357,'8'-3'29,"13"-5"0,11 4-1,11-2-1,-1 2-24,10 2-46,-4 2-116,-6-9-370,-10 8-197,-5-3-299,-8 1-552</inkml:trace>
  <inkml:trace contextRef="#ctx0" brushRef="#br1" timeOffset="122479.49">13845 12964 7018,'0'0'61,"0"-1"-10,0 1-61,4 0-136,1-3-404,5 3-184,4-4-278,7-1-509</inkml:trace>
  <inkml:trace contextRef="#ctx0" brushRef="#br1" timeOffset="122809.49">14349 12723 7246,'-3'-16'165,"-6"-2"-18,-6-3-17,-4 3-16,-3 9-13,-4 7-14,-3 9-11,-1 10-11,3 9-10,2 11-50,2 12-5,11 6 0,5-1 0,11 1 0,12-8 0,15-4 0,12-8 0,10-8 0,6-9 0,4-6-25,-7-9-31,3-6-84,-12-8-271,-13-5-239,-5-7-368,-12-2-687</inkml:trace>
  <inkml:trace contextRef="#ctx0" brushRef="#br1" timeOffset="122959.48">14634 12963 7631,'2'-7'90,"-2"1"-9,2 0-6,-2-2-8,3 5-6,-2 2-6,1-1-43,2 1-79,0 1-334,-3 0-241,1 0-373,-1-3-695</inkml:trace>
  <inkml:trace contextRef="#ctx0" brushRef="#br1" timeOffset="124079.48">21584 12173 7534,'-6'-5'103,"-3"4"-9,-1 4-9,0 9-8,6 15-8,1 18-7,3 9-6,1 9-7,-1 1-6,0 1-24,0-3-34,-4-3-34,-2-9-62,-7-34-285,-4 14-243,-1-16-375,1-12-698</inkml:trace>
  <inkml:trace contextRef="#ctx0" brushRef="#br1" timeOffset="124359.46">21409 12299 5769,'8'-48'322,"7"-11"123,11-7-78,9-6-61,8 21-51,6 21-44,3 14-37,-3 9-33,2 14-27,-5 12-58,-11 13-25,-14 10-31,-9 4 0,-15 1 0,-17-4 0,-13-7 0,-11-10 0,-5-5 0,0-7-33,13-4-38,20-6-92,8 2-261,12-1-236,15-5-362,9 0-675</inkml:trace>
  <inkml:trace contextRef="#ctx0" brushRef="#br1" timeOffset="125089.48">22044 12426 7156,'-1'-9'181,"-3"-1"-20,-2 0-20,1-1-17,-2 5-15,2 6-14,-1 3-14,0 6-11,3 6-11,0 4-45,4 5-14,7 2 0,3-4 0,8-4 0,7-6 0,6-5 0,4-5 0,-1-4 0,-2-3 0,-4-7 0,-8-2 0,-8-5 0,-3-2 0,-7 3 0,-3-2 0,0 6 0,0 3 0,0 5 0,0 3 0,3 3 0,0 4 0,6 2 0,5 6 0,4 0 0,6 1 0,5-3 0,3-6 0,2-2 0,1-7 0,-3-7 0,-5-7 0,-4-7 0,-6-8 0,-8-5 0,-4-5 0,-4-2 0,-1 1 0,0 1 0,-1 7 0,2 9 0,-1 12 0,-3 10 0,2 12 0,-2 14 0,1 10 0,1 11 0,1 12 0,0 4 0,1 0 0,-1 0 0,0-2 0,0-5-26,0-3-44,94-10-297,-85-5-250,7-11-386,4-13-721</inkml:trace>
  <inkml:trace contextRef="#ctx0" brushRef="#br1" timeOffset="125439.55">23001 12314 7454,'-4'-6'5,"-7"3"-1,-5 3 2,-3 0 3,0 10 2,2 8 7,7 4 12,4 6 27,5 0 19,1 0 14,4-3-9,2-2-8,1-1-7,5-1-9,0-1-7,2-1-8,-6 0-9,-2-2-14,-6 1-9,-6-2-10,-7-4-9,-4 0-27,-2-4-25,-3-1-51,8-14-298,2 4-239,10-2-369,6-7-688</inkml:trace>
  <inkml:trace contextRef="#ctx0" brushRef="#br1" timeOffset="126149.51">23482 12393 7495,'-10'-6'105,"-3"2"-5,-8-3-9,-5 3-9,0 6-8,-2 4-8,1 6-8,1 6-6,3 2-7,4 5-24,7 2-19,6-3-2,5 0 0,8-6 0,13-2 0,9-4 0,6-5 0,8-5 0,2 0 0,-4-5 0,-7-2 0,-6-2 0,-8-3 0,-9-2 0,-5-1 0,-4 1 0,-1 1 0,-1 3 0,0 3 0,0 4 0,3-1 0,1 5 0,5 1 0,3 3 0,6 2 0,7 3 0,2-2 0,3-1 0,5-4 0,1-2 0,-1-5 0,1-6 0,-4-7-4,-5-7-20,-5-6-8,-2-11-5,-10-6-3,-4-5 5,-3-4 33,-7 0 2,-5 3 0,-7 8 0,1 8 6,-3 14 28,6 8 5,-1 9-3,9 13-3,3 13-9,1 9-22,5 10-2,8 10 0,2 3 0,0 1 0,0 3-30,-5-2-45,-6-9-295,-4-1-250,-4-8-384,-6-14-718</inkml:trace>
  <inkml:trace contextRef="#ctx0" brushRef="#br1" timeOffset="126429.56">23929 12433 7529,'20'-11'105,"10"-1"-11,11-3-8,7-4-8,-1 7-8,-3 6-7,-4 2-7,-6 1-7,-6 8-6,-10 7-25,-6 6-18,-5 7 0,-4 7 0,-3 2 0,0-1 0,0-1-36,0-7-59,1-37-285,-1 23-247,-1-8-382,-3-8-710</inkml:trace>
  <inkml:trace contextRef="#ctx0" brushRef="#br1" timeOffset="126579.55">24223 12230 7764,'-3'-25'65,"2"-3"-4,-2 2-65,3 1-98,4 15-356,5 8-225,7 9-346,3 1-644</inkml:trace>
  <inkml:trace contextRef="#ctx0" brushRef="#br1" timeOffset="126999.47">24503 12362 7731,'10'2'71,"0"2"-5,-2 6-6,0 4-5,-3 8-5,-5 2-4,-3 3-5,0 4-4,-2-5-3,3 0-34,-4-7 0,3-5 0,0-7 0,3-4 0,0-7 0,1-7 0,7-8 0,3-8 0,8-3 0,2-9 0,5 0 0,2-3 0,-1 1 0,0 5 0,1 5 0,1 10 0,-3 9 0,-1 9 0,-7 9 0,-4 7 0,-9 8 0,-3 3 0,-2 9 0,0 0 0,-2 1-33,4-1-43,45-8-296,-38-3-248,9-4-385,6-10-717</inkml:trace>
  <inkml:trace contextRef="#ctx0" brushRef="#br1" timeOffset="127549.7">25245 12422 7142,'0'-17'124,"-7"-2"40,-5-5-18,-6-1-17,-3 10-16,-6 10-13,2 3-14,4 9-11,6 8-12,6 4-31,0 3-15,7 5-17,2 1-15,6 0-21,5 0-15,10 1-31,6-8-24,12-5-27,3-7-30,0-7-29,-3-8-27,-6-7-1,-7-4 97,-10-4 112,-7-1 62,-5 3 62,-3 6 16,-1 7 53,0 6 15,0 9-19,5 10-32,-3 12-38,5 9-35,0 15-23,-1 10-10,-3 6-4,-1 3-5,-4-2-18,-10-6-9,-3-9-4,-8-15 0,-4-10 0,-7-13 0,5-10 0,2-11 0,7-12 0,11-8 0,4-4 0,10-9-2,11-1-28,11 0-21,4 5-60,9 2-292,5 4-241,0-2-372,3 1-694</inkml:trace>
  <inkml:trace contextRef="#ctx0" brushRef="#br1" timeOffset="128039.7">26078 12276 7570,'0'0'17,"0"8"3,0 1 1,0 8-20,0 2-35,0 6-45,0-4-81,0-20-361,0 13-201,2-7-306,-4-7-566</inkml:trace>
  <inkml:trace contextRef="#ctx0" brushRef="#br1" timeOffset="128349.69">25915 12155 6926,'4'-22'227,"7"-4"-28,14-1-26,13-2-21,10 21-21,8 9-18,0 11-17,-9 12-14,-9 15-15,-7 7-42,-8 11-25,-14 2 0,-4-1 0,-13-4 0,-13-6 0,-14-9 0,-3-6 0,-13-10 0,-1-7 0,7-6-14,9-5-20,7-3-20,11-2-45,11-5-305,5 2-242,9-6-370,8-1-692</inkml:trace>
  <inkml:trace contextRef="#ctx0" brushRef="#br1" timeOffset="128549.63">26505 12380 7702,'0'-5'69,"-2"1"-62,2 1-55,11-1-113,-1 4-333,-2 2-213,5-2-324,8-2-601</inkml:trace>
  <inkml:trace contextRef="#ctx0" brushRef="#br1" timeOffset="128829.62">26890 12204 7369,'-7'-12'138,"-4"3"-15,-5 1-12,-4 1-13,1 11-10,2 11-11,3 10-10,5 8-8,3 6-9,4 6-39,2 1-11,6-2 0,5-5 0,10-5 0,8-4-33,13-5-45,8-12-294,2-6-250,-3-5-383,-4-9-717</inkml:trace>
  <inkml:trace contextRef="#ctx0" brushRef="#br1" timeOffset="128939.62">27193 12496 7418,'5'-10'131,"-1"-1"-13,2 0-48,2 2-115,-4-48-430,-1 49-219,-3-2-337,-3 1-625</inkml:trace>
  <inkml:trace contextRef="#ctx0" brushRef="#br1" timeOffset="129759.97">22010 13038 7137,'-16'-3'70,"6"-3"29,21 0 12,34-1 0,70 5-7,56 0-17,67 2-9,67 2 11,53-2-1,43 0-20,27 0-25,8 0-17,-16 0-8,-33 0-4,-48 0-2,-62 0 3,-78 0 0,-68 0-9,-68 0-6,-48 0 0,-40 0-1,-19 2-62,-13-4-289,-8 7-254,-9-2-391,0-2-732</inkml:trace>
  <inkml:trace contextRef="#ctx0" brushRef="#br1" timeOffset="131019.89">13004 13701 7166,'8'-1'64,"19"-2"40,24 2 36,32-3-3,30 3-16,26 1-14,16-2-12,12 0-13,3-3-11,5-2-26,-6-1-10,-10-1-16,-24 1-14,-31 1-5,-35 1 0,-31 2 0,-24 2 0,-21 5-8,-10 4-89,-6 7-274,-7-1-248,-2-2-386,3-3-717</inkml:trace>
  <inkml:trace contextRef="#ctx0" brushRef="#br0" timeOffset="152869.45">4215 14872 7473,'-3'0'73,"-1"0"30,1 6-9,-1 10-9,3 13-8,1 10-8,0 14-7,3 2-7,-1 1-7,-2 0-10,2-2-24,-1-6-14,-1-7-34,-1-5-35,1-11-77,-2-16-272,0-9-238,-3-12-365,2-13-678</inkml:trace>
  <inkml:trace contextRef="#ctx0" brushRef="#br0" timeOffset="153249.71">4159 14930 7004,'0'-37'220,"6"-10"-29,10-4-24,11-8-22,12 16-20,19 17-18,8 4-15,5 15-16,1 2-13,-8 15-62,-18 11-1,-18 11 0,-17 8 0,-25 11 0,-18 5-8,-12 1-3,-10-7-4,-9-9-2,0-5-2,4-14 3,4-8 0,10-7 13,12 1 3,14-7 0,12-1 9,4 0 5,12 9 4,7 3 0,10 5-1,8 7-3,12 10-2,4-1-9,0 4-3,-1 0-35,-3-3-56,-1-3-288,-6-7-247,-7-8-381,-2-9-712</inkml:trace>
  <inkml:trace contextRef="#ctx0" brushRef="#br0" timeOffset="153459.71">4843 15158 7835,'2'-3'53,"-2"-2"-4,1 1-3,-1 3-4,0 11-3,2 5-3,-2 11-3,1 3-3,1 4-32,-1 0-74,2-16-294,-3 3-250,1-11-385,1-6-719</inkml:trace>
  <inkml:trace contextRef="#ctx0" brushRef="#br0" timeOffset="153609.73">4864 14969 7224,'-8'-28'50,"0"-1"-34,-23-1-151,22-3-404,9 18-190,8 13-291,11 3-535</inkml:trace>
  <inkml:trace contextRef="#ctx0" brushRef="#br0" timeOffset="153849.7">5116 15078 7718,'0'1'74,"0"7"-6,0 5-7,0 6-4,0 16-5,2 3-5,-1 11-5,3 6-4,-1 6-4,0-1-34,-1 1 0,-1-3-35,-1-8-66,0-59-281,0 30-247,3-18-380,2-18-711</inkml:trace>
  <inkml:trace contextRef="#ctx0" brushRef="#br0" timeOffset="154089.67">5120 15086 8115,'0'-18'9,"5"-3"0,10 1 0,12 1 0,13 14-1,11 15 0,7 9 0,-4 7 0,-12 5 0,-13 6-8,-16 2 0,-14-4 0,-20-6 0,-7-1-31,-10-6-24,2-3-63,-6-65-288,13 47-240,10-7-371,11-5-690</inkml:trace>
  <inkml:trace contextRef="#ctx0" brushRef="#br0" timeOffset="154329.66">5607 15136 7636,'4'1'89,"2"7"-8,3 8-7,4 10-8,-3 7-5,4 10-7,1 6-5,-5 0-6,0-1-5,-6 1-78,-1-7-50,-3-18-290,-4-3-247,-2-13-382,2-11-711</inkml:trace>
  <inkml:trace contextRef="#ctx0" brushRef="#br0" timeOffset="154559.71">5702 15078 8191,'5'-19'0,"7"2"0,9 2 0,8 5 0,7 9 0,4 15 0,-2 8 0,-9 8 0,-12 5 0,-8 3 0,-16-1-2,-12-3-28,-12-5-32,1-9-73,-9-9-278,5-6-239,10-12-367,12-8-684</inkml:trace>
  <inkml:trace contextRef="#ctx0" brushRef="#br0" timeOffset="154769.64">6029 14843 8128,'0'0'8,"1"6"-1,6 9 0,7 11 0,9 12 0,7 10 0,3 7 0,-3 3-1,-4 1-31,54 1-311,-61-6-258,-2-9-398</inkml:trace>
  <inkml:trace contextRef="#ctx0" brushRef="#br0" timeOffset="155199.92">6588 15129 8191,'0'-4'0,"1"-2"0,2 2 0,6-3 0,6 3 0,7 4 0,1-1 0,5 0 0,-2-1 0,-3-1 0,-3 0 0,-4-4-3,-2-1-4,-8-5-2,-2-2 2,-4-2 7,-7-1 0,-6-2 0,-6 3 0,-5 3 0,-10 4 0,1 5 2,-1 10 6,3 7 1,7 12-2,7 7-7,11 13 0,10 1 0,15 2 0,8 2 0,9-11 0,5-4 0,5-6-67,-4-12-287,-2-10-253,-1-15-390,2-11-731</inkml:trace>
  <inkml:trace contextRef="#ctx0" brushRef="#br0" timeOffset="156259.76">8079 15042 7616,'-1'-15'92,"-1"-4"-7,1 2-9,-1 2-6,-1 12-8,-1 16-6,-1 9-6,2 12-5,1 10-6,1 8-39,2 2 0,1-1 0,-2-5 0,2-9 0,1-9 0,3-12 0,3-8-21,1-17-13,1-13-4,-1-15-3,-1-14 5,-1-14 22,-3-13 14,1-6 0,1 3 0,4 7 0,5 11 31,13 16 12,9 20-3,8 12-5,6 9-9,-3 11-23,3 13-60,-8 2-294,-11 11-255,-12 1-392,-15-1-732</inkml:trace>
  <inkml:trace contextRef="#ctx0" brushRef="#br0" timeOffset="156429.76">8186 15187 7091,'11'0'58,"12"3"-6,11-3-74,17 17-149,-7-13-377,2-3-184,-7 0-281,0-1-514</inkml:trace>
  <inkml:trace contextRef="#ctx0" brushRef="#br0" timeOffset="156919.73">8870 15134 7358,'-3'-8'144,"-3"-1"-16,-5-3-14,-9-2-13,-9 6-11,-7 7-12,-6-2-9,-3 7-11,2 7-7,5 6-51,8 6 0,10 8 0,11 2 0,8 2 0,11 0 0,12-4 0,11-5 0,5-11 0,9-6 0,-1-7 0,-7-9 0,-3-8 0,-8-6 0,-5-8 0,-7-3 0,-9-2 0,-6 3 0,-4 0 0,-7 6 0,0 7 0,3 10 0,-5 2 0,8 7 0,3 9 0,2 7 0,5 5 0,5 6 0,4 5 0,5-1-16,4 2-48,8 14-296,3-27-252,1-10-389</inkml:trace>
  <inkml:trace contextRef="#ctx0" brushRef="#br0" timeOffset="157170.04">9290 15042 8061,'-14'-5'17,"-5"2"-1,-1 2 0,-1 5-2,13 11 1,2 12-1,5 3-1,7 6-1,8 6 1,5-4-13,10-4 0,11-2 0,2-8 0,0-9-53,48-1-294,-45-18-254,-4-13-394,1-13-736</inkml:trace>
  <inkml:trace contextRef="#ctx0" brushRef="#br0" timeOffset="157410.02">9637 14916 7996,'-7'-19'27,"-2"-1"-2,-3 1-1,-1 4-2,11 17 0,-1 17-2,0 11-1,4 12 0,1 6-2,-1 10-17,3 3 0,7 1 0,4-4 0,4-5 0,4-9 0,5-6 0,4-13 0,2-13 0,5-6-47,3-6-80,-7-9-269,-8-8-244,-8-9-374</inkml:trace>
  <inkml:trace contextRef="#ctx0" brushRef="#br0" timeOffset="157879.92">9619 15062 7746,'2'-8'68,"5"-2"-5,10-2-4,12 0-6,12 3-4,11 0-5,5 7-4,1-2-4,-7-1-3,-8 5-33,-11 0 0,-15 0 0,-4 0 0,-9 4 0,-4 4 0,2 5 0,-1 5 0,-2 7 0,1 3 0,1 3 0,1 2 0,-1 0 0,7 1 0,1-2 0,8-3 0,7-3 0,5-6 0,4-8 0,3-6 0,-1-4 0,-5-10 0,-7-6 0,-7-10 0,-10-6 0,-11-7 0,-9-5 0,-7-2 0,-6 6 0,0 9-41,20-1-64,-8 18-281,5 6-245,10 6-379,3 1-705</inkml:trace>
  <inkml:trace contextRef="#ctx0" brushRef="#br0" timeOffset="158239.92">10450 15069 7795,'4'-9'60,"6"1"-5,5 2-3,5 0-5,3 8-4,3 10-3,1 5-4,-1 7-3,-4 10-3,-4 3-30,-4 4 0,-7-3 0,-3-4 0,-2-5 0,-2-9 0,-7-8 0,-2-8 0,0-6 0,1-12 0,2-9 0,6-6 0,10-6 0,7-4 0,6 3 0,3 3 0,3 5 0,-6 10-33,71 9-304,-75 4-258,-9 2-396,3 2-744</inkml:trace>
  <inkml:trace contextRef="#ctx0" brushRef="#br0" timeOffset="159330.9">11668 15091 8191,'6'0'0,"1"0"0,4 6 0,1 5 0,1 7 0,-4 11 0,-1 3 0,-5 1 0,0-1 0,-7-5 0,-6-6 0,-3-6 0,-4-5 0,0-10 0,3-9 0,4-8 0,7-7 0,5-8 0,9-10 0,10-1 0,10-3 0,9 3 0,8 5 0,6 9 0,-1 11 0,-1 10 0,-4 12 0,-4 10 0,-6 9 0,-7 7 0,-7 6 0,-4 5 0,-7-4 0,-4-6 0,-8-4 0,1-8 0,-7-7 0,-2-5 0,3-6 0,0-4 0,-1-9 0,5-5 0,4-8 0,7-7 0,3-3 0,9-2 0,9 0 0,7 7 0,8 3 0,7 10 0,5 10 0,-1 8 0,-3 7 0,-4 9 0,-13 8 0,-9 4 0,-9 7 0,-10 2 0,-4-1 0,-6-2 0,0-2-37,5-6-302,-5-6-257,2-8-396,0-5-743</inkml:trace>
  <inkml:trace contextRef="#ctx0" brushRef="#br0" timeOffset="159740.9">13058 15165 8036,'1'-4'21,"1"-2"-2,4 2 0,8-1-1,1 4-1,6 1-1,6 0 0,0 0-2,2 0 1,-2 0-30,-5 0-17,1-4-5,-7 1-7,-7-3-4,-1-4-3,-5-4 17,-8 1 30,-8-3 4,-9 0 0,-10 4 25,-8 1 24,-5 8-1,2 3-3,2 5-4,5 12-6,11 7-16,8 5-16,11 7-3,8 3 0,9 2 0,11-2 0,14-3 0,10-7-49,14 10-296,10-24-255,8-9-394,3-11-736</inkml:trace>
  <inkml:trace contextRef="#ctx0" brushRef="#br0" timeOffset="160160.85">13807 15129 8060,'-21'-12'17,"-10"-1"-1,-5 3 0,-11-1-1,7 11 0,4 8-2,6 5 1,3 5-2,7 5 1,13 7-13,7 4 0,7 0 0,9-2 0,9-4 0,4-8 0,9-7 0,4-6 0,4-7 0,0-7 0,-4-4 0,-4-9 0,-13-3 0,-8-9 0,-9 1 0,-6-4 0,-10 6 0,4 3 0,-3 9 0,3 9 0,2 9 0,2 9 0,2 7 0,2 6 0,7 9 0,1 2 0,3 3 0,2 1-48,-4-6-297,0-5-255,0-9-395,2-11-737</inkml:trace>
  <inkml:trace contextRef="#ctx0" brushRef="#br0" timeOffset="160610.89">14207 15144 8191,'0'-7'0,"0"-1"0,4 5 0,8-1 0,1 8 0,4 14 0,0 4 0,4 3 0,-8 7 0,-5 0 0,-2-4 0,-4-3 0,-7-4 0,-4-6-3,0-5-33,-2-6-20,-1-5-25,5-9-13,3-8 9,2-4 12,6-9 42,1-5 31,5-4 0,4 1 6,4 2 69,9 4 18,3 8 4,6 10-15,5 8-27,-4 7-18,-3 7-23,-3 12-14,-6 5 0,-11 6 0,-3 7 0,-3 3 0,-5-1 0,-3 0-42,12-13-100,-8 1-258,3-8-241,6-7-374,3-9-696</inkml:trace>
  <inkml:trace contextRef="#ctx0" brushRef="#br0" timeOffset="160980.8">15038 15102 7816,'0'-15'56,"-5"-3"-4,-3 0-3,-10 1-5,2 13-3,-8 6-3,1 8-3,7 6-4,2 5-2,8 7-29,4 3 0,10 1 0,7 2 0,11-2 0,4-3 0,10 0 0,-2-3 0,-4-1 0,-8-1 0,-9-6 0,-11 2 0,-8-4 0,-16 2 0,-10-6 0,-12-2 0,-11-3 0,-5-4 0,2-3-36,49 0-303,-26-5-257,11-1-396</inkml:trace>
  <inkml:trace contextRef="#ctx0" brushRef="#br0" timeOffset="163321.23">16255 15169 6474,'0'-8'233,"0"1"58,2-6-38,1 5-38,-1 1-32,2 6-28,5 1-24,0 9-22,2 10-21,2 9-51,4 9-16,-3 8-20,0 5-1,-4-4 0,-4-4 0,-5-5 0,1-7 0,-5-10 0,-2-9-12,0-6-18,-1-13-9,3-10-8,-1-11-7,4-8-6,5-9-6,6-4-5,0 1-1,9 1 15,8 6 62,3 11 61,4 10 4,4 11 1,4 10-6,-1 11-6,-1 9-7,-5 10-5,-4 5-9,-8 6-13,-6-2-15,-7-1-10,-7-6 0,-2-6 0,-4-4 0,-1-8-11,-1-5-19,1-7-11,-1-4-12,0-7-12,2-8-7,4-6-9,2-10-3,6-4 4,4-4 7,8 2 84,2 3 60,7 9 9,1 8 5,-1 9-5,-2 14-8,-4 9-10,-5 9-10,-3 6-12,-4 6-10,-1 3-23,-2 0-7,-3-2-29,1-3-43,12-6-99,-13-8-254,3-7-235,2-6-362,-2-12-674</inkml:trace>
  <inkml:trace contextRef="#ctx0" brushRef="#br0" timeOffset="163721.27">17321 15287 7082,'2'-8'196,"-1"1"-23,4-3-21,2 1-19,7 3-16,4 4-17,6-3-13,5 1-13,-3 0-13,-1-1-57,-5-1-26,-3 1-3,-6-3-1,-6-3-3,-2 1-1,-3-1 5,-7 0 8,-9-3 10,-7 4 7,-10 1 19,-6 1 12,-7 5-1,3 4-2,-1 9-1,8 4-3,5 12-6,16 6-6,7 5-8,17 1-4,17-1 0,10-2 0,10-3 0,18-6-43,25-6-100,-18-11-256,6-6-244,-5-12-372,-3-8-696</inkml:trace>
  <inkml:trace contextRef="#ctx0" brushRef="#br0" timeOffset="164151.16">18058 15161 7870,'-26'-6'47,"-12"6"-3,-9-2-3,-9 4-3,11 9-3,2 7-2,12 5-3,9 7-3,8 0-1,8 1-26,11-1 0,6 0 0,8-5 0,7-6 0,7-5 0,9-7 0,1-4 0,2-4 0,3-7 0,-2-3 0,-12-3 0,-5-5 0,-11-3 0,-8 0 0,-9 1 0,-5 4 0,-3 3 0,-3 8 0,-1 3 0,-1 7 0,9 8 0,3 4 0,10 7 0,11 1 0,11 0 0,4-3 0,7-4-21,10-3-71,-6-21-281,-1 6-249,-4-8-384,-1-10-716</inkml:trace>
  <inkml:trace contextRef="#ctx0" brushRef="#br0" timeOffset="164431.16">18566 15213 6973,'-7'-16'213,"-3"-1"-22,-6-5-24,-6 4-22,7 11-18,-3 7-17,5 7-17,9 8-13,2 5-14,8 6-42,7 6-22,3 2-2,6-1 0,5 1 0,-1-6 0,-6-3 0,-4-3 0,-9-4 0,-4-4 0,-10-3 0,-9-1 0,-6-4 0,-3-1 0,-6-3-24,7 0-48,9-9-294,7 3-251,6-4-387,11-6-721</inkml:trace>
  <inkml:trace contextRef="#ctx0" brushRef="#br0" timeOffset="164851.12">18832 15170 7815,'0'-8'56,"0"1"-3,0 5-5,0 0-3,5 12-4,3 11-3,2 9-4,7 5-2,5 6-3,8-1-29,6-5 0,8-6 0,2-9 0,0-9 0,-1-7-2,-6-8-28,-6-10-17,-7-5-19,-8-8-15,-9-7-3,-6-1 20,-1-3 61,-5 2 3,-2 6 0,4 6 2,-3 8 59,-2 7 11,5 12 9,1 8-10,1 9-16,5 7-22,7 7-31,0 2-2,5 3 0,7 1-77,-2-25-280,2 14-254,-4-9-388,4-12-728</inkml:trace>
  <inkml:trace contextRef="#ctx0" brushRef="#br0" timeOffset="165478.89">19583 15213 8180,'7'-11'2,"6"-1"-1,4 3 0,11 0 0,2 13 0,3 11 0,1 10 0,-3 4 0,-6 8 1,-5-3-2,-10-1 0,-5-6-27,-5-3-24,-5-9-37,-1-8-55,5-6-33,-1-9-33,1-7-3,5-7 28,2-5 44,4-4 37,2-1 215,6 0 59,1 2 49,4 2 23,3 7-47,3 6-43,1 8-47,2 5-39,1 2-27,2 2-15,-2 4-32,1 2-26,0-1-21,4 1-30,-2-2-39,-2-4-48,-2-2-50,-6-2-49,-10-4-43,-4 2-8,-8-6 46,-3-2 188,-1-1 137,0-3 121,0 2 121,-5-4 49,-8 4-44,-6 5-55,-9 5-54,-5 2-54,-3 8-41,3 9-29,5 5-21,10 8-12,10 5-18,10 6-13,14-1 0,14 2 0,15-2-47,40-6-105,-14-6-252,11-7-241,5-6-372</inkml:trace>
  <inkml:trace contextRef="#ctx0" brushRef="#br0" timeOffset="165858.86">21613 15124 8191,'-12'-3'0,"-4"1"0,2 2 0,-5 7 0,12 12 0,2 11 0,4 6 0,1 8 0,3-1 0,4 1 0,6-6 0,6-3 0,5-7-18,2-10-15,-2-11-9,-3-7-7,-5-14-5,-9-10 1,-4-11-1,-7-5 15,-9-10 3,-3 1 1,-6 5 28,-1 7-8,23 12-115,-7-28-357,7 42-214,13 4-332,13 3-612</inkml:trace>
  <inkml:trace contextRef="#ctx0" brushRef="#br0" timeOffset="166138.85">22323 14952 7616,'-7'-19'92,"-8"-2"-7,-6 2-9,-7 4-6,4 20-8,-2 19-6,5 10-6,9 16-5,6 8-6,6 8-39,9 3 0,6 2 0,1-1 0,0-5-38,-1-7-84,-4-10-268,-7-14-246,-2-14-376,-2-13-704</inkml:trace>
  <inkml:trace contextRef="#ctx0" brushRef="#br0" timeOffset="166298.85">22174 15256 8191,'18'-4'0,"8"0"0,10 3-55,13-88-293,-1 86-254,0 1-394,-3-7-736</inkml:trace>
  <inkml:trace contextRef="#ctx0" brushRef="#br0" timeOffset="167229.03">23094 15082 7258,'9'-12'164,"6"-1"-18,7-2-17,10 4-16,5 7-13,5 7-13,0 7-12,1 8-10,-3 7-11,-10 10-54,-7 2 0,-10 4 0,-9-4 0,-7-5 0,-8-6 0,-9-6 0,-2-11 0,-3-4 0,2-7 0,8-9 0,7-7 0,11-8 0,10-5 0,9-8 0,8 2 0,7 1 0,5 5 0,2 6 0,2 10 0,-4 10 0,1 5 0,-5 9 0,-4 8 0,-3 8 0,-7 1 0,-4 6 0,-7 1 0,-5-4 0,-5-2-26,1-5-62,-8-51-286,-4 36-248,0-7-385,-1-9-715</inkml:trace>
  <inkml:trace contextRef="#ctx0" brushRef="#br0" timeOffset="167379.04">23706 14877 7984,'-7'-25'29,"0"-2"-2,2-1-2,5 6-77,18-2-345,6 27-243,9 4-374,6 2-698</inkml:trace>
  <inkml:trace contextRef="#ctx0" brushRef="#br0" timeOffset="167619.07">24223 15020 7950,'4'13'34,"2"11"-3,6 13 0,1 10-3,4 12-2,-3 3-1,1 1-1,-8-2-3,-3-6 0,-4-8-33,0-5-52,8-20-99,-11-7-253,1-10-238,-1-15-365,3-16-681</inkml:trace>
  <inkml:trace contextRef="#ctx0" brushRef="#br0" timeOffset="167869.02">24249 15008 8120,'1'-21'9,"7"-1"-1,7 1 0,9 6 0,8 15 0,11 18 0,2 8-1,-2 9 0,-7 3 1,-10 4-8,-15-4 0,-9-3 0,-20-6 0,-13-7 0,-11-8 0,1-7-39,2-4-74,12-6-275,16-2-245,12-4-377,24-2-705</inkml:trace>
  <inkml:trace contextRef="#ctx0" brushRef="#br0" timeOffset="168078.98">24704 15105 7787,'3'0'61,"4"2"-4,2 8-5,5 9-4,2 10-3,3 8-5,-4 11-3,0-2-4,-6 1-2,-2-7-31,-6-2-2,-1-8-41,8-8-300,-14-11-255,-2-5-395,-3-9-739</inkml:trace>
  <inkml:trace contextRef="#ctx0" brushRef="#br0" timeOffset="168308.99">24764 15108 7140,'3'-29'190,"5"0"-24,9-1-19,9 4-19,7 18-16,6 16-15,3 9-15,-7 5-12,-5 11-11,-11 1-59,-11 2 0,-8-2 0,-13-4 0,-12-7-8,-6-4-49,20-9-296,-21-6-253,9-5-392,8-9-731</inkml:trace>
  <inkml:trace contextRef="#ctx0" brushRef="#br0" timeOffset="168528.95">25181 14858 8191,'3'-4'0,"2"3"0,1 9 0,5 9 0,3 16 0,3 13 0,4 12 0,-1 5 0,-4-1-4,3-1-57,-3-19-292,3 6-254,-2-14-391</inkml:trace>
  <inkml:trace contextRef="#ctx0" brushRef="#br0" timeOffset="168978.92">25609 15229 7683,'16'-3'31,"6"-2"0,5 2 3,3-4-3,-5 3 2,-2-1-3,-2 0-7,-3-2-15,-2-1-6,-2-4-23,-2 3-7,-3-4-3,-6-1-1,-2-1 3,-3-1 9,-8 0 27,-7-2 37,-2 1 12,-8 2 4,-2 5-1,-3 3-6,3 7-5,-3 7-6,-1 8-6,6 9-9,8 5-13,10 9-14,9 4 0,15 1 0,8-3 0,9-3 0,7-5 0,8-8-20,18-6-97,-2-9-266,2-8-247,-4-7-379,-3-12-709</inkml:trace>
  <inkml:trace contextRef="#ctx0" brushRef="#br0" timeOffset="169399.08">26404 15071 6481,'0'-14'226,"0"-6"36,-6-4-8,-8-3-36,-9 8-32,-10 7-28,-3 8-26,-2 5-21,9 9-20,2 4-49,16 8-20,5 5-14,6 2-8,8 4 0,11-3 0,4 1 0,9-3 0,6 1 0,3-5 0,-6 0 0,-3-3 0,-7-4 0,-6 0 0,-7-5 0,-7 2 0,-3 1 0,-2-2 0,-3 0 0,-7-2 0,-4-2 0,-9-4 0,-11-4 0,-4 0 0,-4-1-4,3-1-65,6-31-287,8 26-254,16-2-389</inkml:trace>
  <inkml:trace contextRef="#ctx0" brushRef="#br0" timeOffset="172429.18">27506 15170 6383,'0'-9'35,"0"1"49,0-4 41,0 0 37,0 0 89,0 3-10,0 1-34,0-1-31,0 6-26,0 1-28,0 5-26,0 8-26,0 4-21,0 6-16,0 5-36,0 4-60,0-17-293,0 10-253,0-8-390,-5-8-728</inkml:trace>
  <inkml:trace contextRef="#ctx0" brushRef="#br0" timeOffset="172569.21">27441 14916 7301,'-3'-15'17,"1"2"-136,17-7-416,-12 10-193,4 4-294,6 11-541</inkml:trace>
  <inkml:trace contextRef="#ctx0" brushRef="#br0" timeOffset="172999.16">27694 15030 7675,'0'-3'63,"4"3"9,6 4-5,-1 5-6,5 8-4,-3 4-6,1 3-5,-7 0-5,0 1-11,-4-4-32,-2-3-20,-1-7-12,-1-3-5,-2-5-3,1-2-3,4-5-5,-2-5-3,4-7-2,12-2 17,-1-8 38,6-3 43,8-3 16,4 2-6,5 1-4,0 5-4,4 11-4,-1 6-4,-3 14-4,-8 8-6,-5 7-12,-7 8-9,-6 6-6,-7 0-11,-3 0-29,0 0-52,8-11-293,-5 1-246,5-9-378,6-5-708</inkml:trace>
  <inkml:trace contextRef="#ctx0" brushRef="#br0" timeOffset="173439.25">28968 15066 7792,'0'-12'60,"0"0"-4,0 1-4,0 0-5,-2 7-3,-6 5-4,-4 5-3,-6 8-4,-4 7-3,3 7-30,5 7 0,10-1 0,2 1 0,11 0 0,11-7 0,7-7 0,10-7 0,5-8 0,5-7 0,-2-10 0,-5-8 0,-9-7 0,-12-7 0,-10-10 0,-18-3 0,-12-1 0,-8-1 0,-6 11 0,-3 9 0,5 13-36,8 8-39,18 10-92,2 6-260,10 5-235,8-2-361,7 3-672</inkml:trace>
  <inkml:trace contextRef="#ctx0" brushRef="#br0" timeOffset="174369.14">29471 15005 7710,'-2'-10'75,"-1"1"-6,0 2-6,-4 0-5,0 14-5,1 9-6,3 6-4,2 5-5,-1 7-3,10-4-35,5 0 0,4-3 0,5-5 0,6-7 0,3-6 0,-2-4 0,2-5 0,-2-7 0,-2-2 0,-3-7 0,-4-3 0,-4-8 0,-4-4 0,-7-1 0,-3 4 0,-1 3 0,-1 6 0,-1 7 0,2 12 0,-1 7 0,0 10 0,5 6 0,7 9 0,7 6 0,10-5 0,13-4 0,6-5 0,7-9 0,2-8 0,1-5 0,-5-9 0,-8-12 0,-10-4 0,-12-10 0,-13-9 0,-8-8 0,-7 0 0,-5 1 0,-4 5 0,4 10 0,-5 10 0,2 10 0,3 10 0,4 6 0,1 12 0,3 10 0,2 11 0,6 10 0,2 6 0,4 5 0,5-1 0,-1-4 0,3-2-41,-6-14-300,0-1-256,-6-10-396,2-11-741</inkml:trace>
  <inkml:trace contextRef="#ctx0" brushRef="#br0" timeOffset="174719.17">30113 15018 7513,'26'-10'71,"15"-2"10,18 0-6,14 1-4,1 4-3,0 6 3,-5-2-8,-11 0-6,-13-1-7,-14-1-19,-14 0-17,-11 1-6,-4 4-1,-4-1-1,1 6-1,-2 5-5,3 10 0,-3 7 0,2 11 0,1 8 0,0 2 0,1 5 0,2 2 0,-2-2 0,2-3 0,0-1-36,14-10-103,-14-6-258,0-12-242,3-11-374,-3-13-698</inkml:trace>
  <inkml:trace contextRef="#ctx0" brushRef="#br0" timeOffset="174959.16">30692 15058 7256,'9'-38'165,"5"-6"-19,5 4-17,10-2-15,3 28-14,2 16-13,1 12-12,-3 8-10,-4 10-11,-8 5-54,-9 6 0,-5 0 0,-12-1 0,-10-6 0,-10-6-20,-1-6-41,14-11-299,-13-6-252,14-6-388,11-7-727</inkml:trace>
  <inkml:trace contextRef="#ctx0" brushRef="#br0" timeOffset="175628.96">31219 15034 7913,'3'0'38,"0"0"-2,1 3-2,2 7-2,3 1-2,2 5-2,2 5-2,3 5-2,2-3-2,3-1-14,5-1-8,1-4 0,4-5 0,0-8 0,3-3 0,-7-6 0,-2-9 0,-3-4 0,-4-4 0,-6-4 0,1-2 0,-8 6 0,0 2 0,-1 6 0,-1 6 0,3 6 0,5 6 0,1 4 0,5 9 0,4 3 0,3 7 0,5 0 0,9-2 0,3-4 0,6-5 0,3-7 0,2-5-2,-3-8-32,2-11-22,-8-6-38,-4-13-33,-14-10-15,-11-6 23,-8-7 31,-6-2 59,-5 5 29,1 9 5,1 13 83,0 10 30,-5 15 25,3 11-12,4 13-31,-1 12-39,1 13-27,1 11-23,1 8-11,1 3 0,2-1 0,8-2 0,-1-4 0,5-7 0,2-7 0,-1-9 0,-3-8-32,8-11-74,-2-8-277,-4-9-247,3-11-380</inkml:trace>
  <inkml:trace contextRef="#ctx0" brushRef="#br0" timeOffset="175859.02">32088 15090 7548,'34'0'89,"15"-1"2,14-1-9,12 1-6,-13-6-9,-13 1-6,-15 2-6,-19 1-58,-7 0-88,-20 3-319,-7 3-239,-5-1-369,-6-2-687</inkml:trace>
  <inkml:trace contextRef="#ctx0" brushRef="#br0" timeOffset="176868.89">32689 15305 7550,'1'-5'106,"-1"1"-11,2 2-9,-1-1-9,-2 0-7,1 3-8,35 0-169,-40-1-313,-5-12-236,-10-13-364,-11-4-678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12:33.02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3542 3246 7754,'0'-9'67,"0"1"-5,0-2-5,0 1-5,0 4-4,0 5-4,0-3-5,0 3-58,2-10-344,-1 10-251,-1 0-388,-4 0-725</inkml:trace>
  <inkml:trace contextRef="#ctx0" brushRef="#br0" timeOffset="189.92">3159 3838 8191,'0'4'0,"2"3"-37,30 0-99,-3-3-259,6 0-244,12-8-374,5-7-700</inkml:trace>
  <inkml:trace contextRef="#ctx0" brushRef="#br0" timeOffset="379.97">3768 3849 8099,'4'-3'11,"1"0"0,3 1 0,-1-2 0,-1 2-2,2 1-46,14-2-90,-11 2-278,1 0-242,-1-5-370,-4-3-691</inkml:trace>
  <inkml:trace contextRef="#ctx0" brushRef="#br0" timeOffset="2489.89">5057 3327 6906,'0'-13'202,"0"0"2,0-2-25,0 0-24,0 6-19,0 6-20,0 8-16,0 11-16,0 16-13,0 15-41,0 14-22,0 10-8,0 2 0,0-2 0,0-4 0,1-9-31,4-8-58,-2-26-287,-2 0-248,1-18-384</inkml:trace>
  <inkml:trace contextRef="#ctx0" brushRef="#br0" timeOffset="2879.9">4989 3348 7694,'0'-38'78,"0"-6"-6,6-8-7,8-3-5,14 16-6,12 15-5,18 12-5,9 8-5,3 15-3,-5 14-36,-9 11-6,-15 8-16,-20 10-11,-13 0-3,-17-3-4,-18-7-4,-15-4-3,-6-8-3,-8-8 4,1-8 6,10-4 12,12-5 35,13-2 11,11 2 7,12 3 17,10 1 11,10 3-4,9 5-5,10-1-10,5 7-31,0 3-33,-3 4-47,1-4-83,-16 4-292,-4-8-228,-5-5-348,-3-4-648</inkml:trace>
  <inkml:trace contextRef="#ctx0" brushRef="#br0" timeOffset="3109.87">5704 3646 7618,'-2'-7'65,"1"5"11,-1-1 1,2 3-8,0 8-5,0 10-7,0 2-6,0 8-41,3 0-53,3-9-343,-1 3-246,-2-8-378,0-10-705</inkml:trace>
  <inkml:trace contextRef="#ctx0" brushRef="#br0" timeOffset="3259.85">5577 3337 7748,'-5'-13'-17,"4"3"-95,13-4-376,-12 3-214,11 11-331,5 7-610</inkml:trace>
  <inkml:trace contextRef="#ctx0" brushRef="#br0" timeOffset="3489.87">6049 3543 7681,'3'10'81,"0"7"-8,-1 8-6,1 8-5,-1 12-7,5 3-5,3 5-4,6 2-6,2-4-4,-1-1-36,-5-4-44,0-4-69,-7-22-277,-4 2-245,-4-11-377,-6-11-703</inkml:trace>
  <inkml:trace contextRef="#ctx0" brushRef="#br0" timeOffset="3749.87">5877 3562 7771,'0'-23'64,"6"1"-5,13-3-4,17 0-5,14 14-4,17 10-4,3 9-4,-7 10-3,-12 8-4,-16 6-31,-22 9 0,-11-3 0,-18 3 0,-15-8-4,-9-2-33,-3-6-32,4-5-71,21-14-280,-6 0-236,15-6-365,9-6-680</inkml:trace>
  <inkml:trace contextRef="#ctx0" brushRef="#br0" timeOffset="3985.59">6448 3621 7526,'7'7'105,"3"7"-10,7 5-9,2 8-8,1 8-8,-2 4-8,-3 4-6,-3 1-6,-1 2-39,-3-4-52,-4-7-86,-1-20-284,-2 0-239,-1-14-369</inkml:trace>
  <inkml:trace contextRef="#ctx0" brushRef="#br0" timeOffset="4235.58">6543 3562 7333,'0'-23'148,"1"1"-15,0 1-15,10 0-14,6 13-11,8 19-13,8 7-10,3 8-9,-6 2-10,-9 8-51,-9-1 0,-7-4 0,-11-4-10,-13-1-22,-7-6-20,-4-6-50,0-7-301,-4-5-241,13-5-372,9-6-692</inkml:trace>
  <inkml:trace contextRef="#ctx0" brushRef="#br0" timeOffset="4475.57">6878 3348 8191,'1'0'0,"3"4"0,2 7 0,5 10 0,4 7 0,7 14 0,1 6 0,0 5 0,0 2 0,-5 2-6,0-6-44,8-3-88,-8-7-264,2-13-241,-2-11-373,3-10-691</inkml:trace>
  <inkml:trace contextRef="#ctx0" brushRef="#br0" timeOffset="4915.56">7347 3702 6658,'3'-6'135,"0"-2"-7,3 0-6,4-1-8,3 2-8,4 4-14,3-1-27,3-1-35,0 2-21,2-1-82,-5-2-30,0 0-13,-5-3-13,-4-2-21,-6-1-26,-2 0 0,-5 0 45,-7-2 86,-6 1 84,-7 0 79,-10 2 40,-8 2 44,1 6 65,0 3-31,5 9-28,4 10-36,10 9-35,11 7-33,11 8-27,12 1-24,17-1-16,13-4-14,5-8-23,9-6 0,-3-9 0,-9-12 0,-8-2-30,-8-2-80,-17-3-274,-7-5-246,-8 1-379,-3-6-708</inkml:trace>
  <inkml:trace contextRef="#ctx0" brushRef="#br0" timeOffset="5736.98">5093 4782 8049,'-7'1'19,"-2"12"-2,2 8 1,3 15-2,2 13-1,5 12 1,3 3-2,4 4-1,2-8 1,-1-2-14,1-8-31,-2-9-23,-3-11-45,2-18-73,-2-17-274,-4-16-229,-8 1 1535,-2-26-1124,0-2 26,0-10 30,2-10 62,5-14 140,0 7 142,6-2 55,0 11 64,8 13 32,8 10-27,16 14-101,5 13-64,15 10-34,7 11-68,4 11-104,-8 5-220,-8 7-183,-17 1-261</inkml:trace>
  <inkml:trace contextRef="#ctx0" brushRef="#br0" timeOffset="5935.6">5199 5148 7149,'6'1'76,"9"-1"-6,13 3-64,22 0-192,-6 2-355,7-2-189,-3-2-289,0 0-527</inkml:trace>
  <inkml:trace contextRef="#ctx0" brushRef="#br0" timeOffset="6435.53">5834 5049 7561,'-16'-9'103,"-10"3"-9,-7-1-10,-9 2-8,1 9-7,4 7-9,2 6-5,6 7-8,11 7-5,10 5-42,8 1 0,15-3 0,11-2 0,7-9 0,7-6 0,4-9 0,-2-4 0,-2-9 0,-5-9 0,-4-6 0,-8-5 0,-6-9 0,-10-1 0,-3-1 0,-7 5 0,-2 2 0,0 7 0,-1 10 0,0 7 0,2 7 0,0 8 0,3 9 0,2 6 0,6 6 0,5 4-41,24 3-103,-6-3-255,12-8-243,-3-7-373,11-13-696</inkml:trace>
  <inkml:trace contextRef="#ctx0" brushRef="#br0" timeOffset="6665.58">6304 5005 7875,'-17'-3'46,"-3"1"-3,-3 4-3,-2 7-2,10 9-3,9 14-3,3 2-3,9 5-1,8-3-3,5-3-25,8-7 0,8-7 0,4-8-29,0-7-37,19-15-300,-21-9-251,-1-13-386,-8-11-723</inkml:trace>
  <inkml:trace contextRef="#ctx0" brushRef="#br0" timeOffset="6900.39">6554 4800 7791,'-3'-12'60,"0"1"-4,-1 4-4,-1 1-4,3 13-4,2 17-4,0 6-3,3 10-4,4 11-3,0 4-30,-1 6 0,3-1 0,-4-2 0,3-5 0,2-5-29,11-10-27,5-10-50,56-16-296,-48-5-241,-6-14-372,-7-5-693</inkml:trace>
  <inkml:trace contextRef="#ctx0" brushRef="#br0" timeOffset="7390.36">6448 4988 7659,'8'-5'85,"11"-3"-8,10-1-7,12-3-6,6 3-6,8-1-6,-5 2-5,-5 2-5,-12 3-5,-8 1-37,-8 2 0,-8 4 0,-6 1 0,0 8 0,-2 4 0,-2 5 0,1 4 0,1 3 0,0 2 0,2 1 0,6 0 0,0 2 0,5-1 0,6-3 0,5-6 0,5-5 0,5-8 0,5-6 0,3-7 0,-4-8 0,-5-9 0,-11-6 0,-13-10 0,-11-5 0,-18-3 0,-9-3 0,-9 3 0,-2 4 0,0 9-5,8 12-40,14 10-67,10-14-279,7 23-245,9 6-377,8-5-702</inkml:trace>
  <inkml:trace contextRef="#ctx0" brushRef="#br0" timeOffset="7760.54">7311 4957 7656,'10'-5'85,"4"3"-8,4 0-6,6-1-6,1 9-7,4 5-5,-1 8-6,1 4-5,0 9-5,-5 0-37,-6 4 0,-5-6 0,-4-4 0,-6-7 0,-8-6 0,-5-6 0,-3-10 0,2-9 0,-4-8 0,7-8 0,6-10 0,2-4 0,6-3 0,6 1 0,3 4 0,4 4 0,6 9-30,1 8-32,8 7-75,-5 6-276,0 4-238,0 2-368,6-1-684</inkml:trace>
  <inkml:trace contextRef="#ctx0" brushRef="#br0" timeOffset="8010.52">8241 4609 8191,'5'-5'0,"8"1"0,6 0 0,3-1 0,4 1 0,1 4-52,-2-7-294,-4 9-255,-7 0-394,-6 2-735</inkml:trace>
  <inkml:trace contextRef="#ctx0" brushRef="#br0" timeOffset="8170.54">8358 4805 7564,'20'2'102,"7"0"-9,8 1-9,6-2-8,-11 2-8,-7-4-89,-10-13-391,-12 10-238,-12 2-369,-12-4-683</inkml:trace>
  <inkml:trace contextRef="#ctx0" brushRef="#br0" timeOffset="10260.55">9202 4114 7459,'0'-9'118,"0"-1"-10,0-1-11,0-2-10,0 7-9,0 3-9,0 0-8,0 1-7,0 2-8,2-2-32,5 2-14,6 0 0,4 4 0,8 4 0,5 3 0,1 9 0,2 5 0,-1 5 0,3 6 0,0 2 0,-5 5 0,-2-2 0,-6 3 0,-7 0 0,-7 0 0,-4 2 0,-2-4 0,-4-1 0,2-4 0,0-7 0,2-4 0,-4-7 0,-1-4 0,-3-4 0,-4-6 0,-6-3 0,-2 1 0,-1-6 0,2-6 0,0-4 0,2-7 0,3-8 0,3-6 0,4-4 0,2-6 0,1-1 0,4-4 0,-2 0 0,1-3 0,5 1 0,4 0 0,5-1 0,2-1 0,4 1 0,0 0 0,0 0 0,2 0 0,2 2 0,-2 1 0,2 1 0,-2 1 0,-3 0 0,-6 4 0,-3 1 0,-4 2 0,-6 2 0,1 5 0,-4 4 0,-1 6 0,-1 4 0,-2 6 0,-2 5 0,-1 3 0,-4 2 0,0 3 0,-1 0 0,-1 0 0,-1 7 0,5 7 0,3 6 0,7 11 0,11 6-31,19 4-84,4-5-271,6-5-245,9-11-379,-5-8-705</inkml:trace>
  <inkml:trace contextRef="#ctx0" brushRef="#br0" timeOffset="11870.77">10185 4288 8058,'9'-1'17,"6"1"0,8-3-1,6 1-1,1 0 0,-4-1-1,-5 2-1,-5 0 0,-4 1 0,4 2-77,-2-12-288,1 14-254,-5-2-391,0 2-731</inkml:trace>
  <inkml:trace contextRef="#ctx0" brushRef="#br0" timeOffset="12070.73">10308 4548 7626,'0'2'91,"0"0"-9,0 1-6,9 2-9,5 0-5,9-3-7,3 3-5,3-1-40,12 0-98,-21 0-303,-10-4-245,-4 2-376,-2-6-703</inkml:trace>
  <inkml:trace contextRef="#ctx0" brushRef="#br0" timeOffset="14735.68">11276 4446 6073,'10'0'29,"0"-3"8,5 3 24,2-1 23,1 2 28,-2-1 27,2-1 16,-1 1 7,2 0 3,2 0-27,5 0-9,4 0-14,9 0-20,12 0-18,4 0-19,8 0-18,3 0-13,1 0-10,-4 0-9,0 0 4,-5 0 2,-1 0 5,1 0 2,-2 0 3,7 0-2,4 0 3,7 0-3,5 0-2,2 0 4,2 0-6,0 0 0,-6 0 2,-3-1 7,-5 1 1,-6 0-2,0 0-2,-4-1-1,5 1-2,0 0-2,4-2-2,-1 2-3,0 0-5,-2 0-6,1 0-3,-1 0 0,0 0 0,7 0 0,0 0 0,4-1 0,-3 1 0,4-2 0,-5 2 0,-2 0 0,-3 0 0,-2 0 0,-4 0 0,-4 0 0,1 0 0,-3 0 0,-3 0 0,3 0 0,1 0-1,2 0 1,5 0 0,1 0 0,3 0-1,3 0 1,-3 0-1,-2 0 1,0 0 0,-2 0 0,-2-1 1,-1 1-1,1-2 0,4-1 0,3-1 0,1 1 1,0-2 0,-1-1-1,1 2 0,-4-1 0,-1-2 0,0 0 0,3 3 0,3-1 0,6 0 0,2 2 0,2-1 0,-1 2 0,-2-1 0,-5 0 0,-4 3 0,-3 0 0,-8-2 0,2 0 0,-1 2 0,0 0 0,0 0 0,2 0 0,2 0 0,-1 0 0,1 0 0,0 0 0,3 0 0,-3 0 0,2 0 0,-1 0 0,1 0 0,-2 0 0,3 0 0,4-1 0,3-1 0,3 0 0,4 0 0,1 1 0,0 0 0,1 0 0,-2 1 0,-1 0 0,1-3 0,1 3 0,4 0 0,-1 3 0,4-2 0,-1 0 0,-3 3 0,-2 0 0,-2 0 0,-7-1 0,-1 1 0,-2-2 0,-1 1 0,0 1 0,5-1 0,3 2 0,0-2 0,1-3 0,1 2 0,-5-1 0,2-2 0,-2 2 0,0-1 0,1 0 0,3 2 0,0 0 0,4 0 0,-3 2 0,2-1 0,-5 0 0,0 2 0,-3-1 0,3-1 0,-1 5 0,1-3 0,6 0 0,-1 1 0,2-1 0,1-5 0,4 4 0,-1-4 0,1 2 0,-1-1 0,-2 2 0,0 0 0,1-1 0,-1 1 0,-3 1 0,0-1 0,-2-1 0,-4-1 0,4 2 0,1-2 0,4 1 0,-1 6 0,0-1 0,-5-1 0,1 2 0,-2-5 0,3 1 0,4-3 0,-1 3 0,2-1 0,-2 1 0,1 2 0,-4 1 0,-1 0 0,-2-2 0,-2 0 0,-5-2 0,0-1 0,0-2 0,-3 0 0,4 0 0,2-2 0,2 2 0,5 0 0,3 0 0,3 0 0,2 0 0,-2 0 0,-5 0 0,-3 0 0,-9 0 0,-4 0 0,-4 0 0,-5 0 0,-6 0 0,0 0 0,-2 0 0,-4 0 0,6 0 0,-3 0 0,-1 2 0,0-1 0,-3 2 0,-5 1 0,-6 0 0,-7-2 0,-12 0 0,-7-2 0,-8-2 0,-11-2-75,-14-5-282,-4 0-254,-9-8-388,-2-3-730</inkml:trace>
  <inkml:trace contextRef="#ctx0" brushRef="#br0" timeOffset="22935.89">11257 3807 6858,'0'-5'95,"0"2"2,1-1 5,-1 1 61,2 6 15,-2 7-23,0 10-20,0 10-19,0 7-16,0 8-39,0-1-14,0 2-7,0-7-9,-2-2-64,2-6-82,0-16-277,0-5-243,-1-6-377,-1-13-702</inkml:trace>
  <inkml:trace contextRef="#ctx0" brushRef="#br0" timeOffset="23305.94">11303 3771 7232,'14'-29'142,"4"-4"2,8-6-15,4-3-14,-3 15-14,2 15-12,2 11-11,-4 5-10,-2 13-10,-9 5-37,-8 11-44,-9 8-16,-15 2-15,-7 2-12,-7-4-11,-5-8-10,-3-8-9,8-7-11,2-4-4,10-8 18,9-2 57,2 0 19,5-1 36,5 1 22,3 1 9,4 5 15,5 1-3,1 2-2,4 5-9,0 3-38,-1 2-76,2-10-416,-1 9-218,1-5-334,2-10-620</inkml:trace>
  <inkml:trace contextRef="#ctx0" brushRef="#br0" timeOffset="23435.86">11680 4030 7061,'-6'-6'-64,"0"-14"-485,1 9-184,0-2-280,7 3-512</inkml:trace>
  <inkml:trace contextRef="#ctx0" brushRef="#br0" timeOffset="23675.88">11907 3752 7408,'0'0'39,"-5"2"44,2 6 28,-6 8-11,2 11-10,-1 10-9,3 9-9,2 3-8,2 4-54,2-1-70,-1-27-343,3 11-241,-3-14-372</inkml:trace>
  <inkml:trace contextRef="#ctx0" brushRef="#br0" timeOffset="24135.97">11899 3821 7723,'0'-14'73,"0"0"-6,0 2-6,0-1-5,3 9-5,2 11-5,2 6-4,6 8-4,0 4-4,1 7-34,-1-2 0,1-4 0,-4-6 0,-1-8 0,3-7 0,-1-3 0,5-7 0,1-6 0,2-6 0,4-6 0,1-7 0,0-3 0,1 0 0,-4-5 0,-4 5 0,-5 2 0,-6 8 0,-3 7 0,-2 11 0,-1 7 0,0 13 0,0 11 0,0 10 0,3 6 0,2 7 0,1 0 0,2 0 0,0-1 0,-6-5 0,2-1-47,9-2-87,-10-8-265,4-10-242,0-9-374,1-7-697</inkml:trace>
  <inkml:trace contextRef="#ctx0" brushRef="#br0" timeOffset="24275.97">12460 4003 7635,'-2'-7'26,"2"1"-46,2 1-123,-4-27-362,8 25-208,0 2-319</inkml:trace>
  <inkml:trace contextRef="#ctx0" brushRef="#br0" timeOffset="24665.93">12736 3802 7579,'0'-7'30,"-1"-3"-9,-6 0-3,-4 2-1,-7 5-1,0 5-2,-2 3-1,4 7 0,5 3 0,7 4-26,4 6 2,10 1 10,11 1 6,8-4 8,3 1 10,7-3 8,-1-3 9,-7 0 0,-9 0 0,-4 0-3,-12-2 1,-5 0-1,-10-2-3,-10-3-7,-12 0-9,-3-5-18,-8-2-24,6-3-27,18-1-94,2 0-292,11-5-232,15-4-356,12-4-661</inkml:trace>
  <inkml:trace contextRef="#ctx0" brushRef="#br0" timeOffset="24805.99">13036 3987 6910,'12'-7'-554,"-15"6"-179,3-1-274,-4 0-500</inkml:trace>
  <inkml:trace contextRef="#ctx0" brushRef="#br0" timeOffset="25585.88">13560 3787 7479,'4'0'43,"5"4"34,5 4 22,3 10-9,2 6-9,1 10-7,-2 6-9,0 2-6,-5-3-7,4-1-18,-5-10-8,-3-6-14,-1-10-12,2-6 0,-1-12 0,3-7 0,-1-11 0,4-8 0,-3-10 0,-1-4 0,-4-1 0,0 5 0,-3 6 0,-4 10 0,0 12-33,3 7-53,1-4-289,5 17-249,4 3-383,1-3-715</inkml:trace>
  <inkml:trace contextRef="#ctx0" brushRef="#br0" timeOffset="26285.85">14312 3866 7419,'-2'-7'127,"-5"-3"-13,-3 2-11,-9 1-11,-8 3-10,-2 4-10,-3 5-8,-1 6-8,5 5-8,7 6-34,5 6-14,9 3 0,5 3 0,11-3 0,9-4 0,6-5 0,6-8 0,8-8 0,0-4 0,-4-7 0,-3-7 0,-3-5 0,-8-4 0,-7-4 0,-3 2 0,-6 2 0,-2 4 0,-4 4 0,2 5 0,-2 4 0,-1 3 0,0 6 0,1 6 0,0 7 0,6 3 0,9 8 0,6-2 0,5-3 0,8-5 0,4-6 0,3-8 0,-5-5 0,-1-10 0,-6-7 0,-10-10 0,-4-4 0,-10-11 0,-2-2 0,-5-2 0,-3 2 0,-3 5 0,4 5 0,1 9 0,1 12 0,1 6 0,3 10 0,-1 7 0,1 11 0,4 11 0,5 4 0,7 9 0,3 3 0,2 0 0,-1 0-27,4-2-85,-9-4-271,-3-12-247,-1-10-380</inkml:trace>
  <inkml:trace contextRef="#ctx0" brushRef="#br0" timeOffset="26695.78">15055 3842 8191,'1'-2'0,"-1"0"0,2 4 0,-1 4 0,1 10 0,2 6 0,4 3 0,6 3 0,3-4 0,5-1 0,4-8 0,1-5 0,1-6 0,0-7 0,-6-5 0,-2-7 0,-4-5 0,-7-4 0,-3-1 0,-6-1 0,2 5 0,-2 5 0,0 4 0,0 7 0,0 5 0,0 11 0,0 3 0,2 11 0,2 4 0,4 6 0,6 0 0,6 1-10,7-5-54,43-11-293,-38-2-253,2-11-390,0-7-729</inkml:trace>
  <inkml:trace contextRef="#ctx0" brushRef="#br0" timeOffset="27065.75">15686 3961 7216,'3'-6'85,"3"3"-4,-2-3-4,5 2-4,-2 3-2,0 1-5,2 0-5,5 0-13,1-2-5,3-2-60,3 0-9,-1-2-7,-2-2-2,-3 0-2,-8-4-3,-1-1 9,-5-1 15,-2 0 32,-6 0 37,-2 1 25,-3 4 4,-5 3-5,-6 3-7,3 6-7,0 10-7,0 6-11,9 8-11,7 5-12,2 2-13,13 0-9,9 1 0,12-4-31,10 1-76,5-12-276,6-8-247,5-6-379,7-10-708</inkml:trace>
  <inkml:trace contextRef="#ctx0" brushRef="#br0" timeOffset="27465.75">16926 3830 7762,'-10'-13'66,"-3"3"-6,-7 1-4,-6 0-5,4 12-4,0 7-4,8 5-4,7 8-4,4 1-3,3 4-32,6 1 0,2-4 0,2-1 0,5-7 0,8-5 0,0-5 0,1-5 0,4-7 0,-6-6 0,-2-5 0,-5-7 0,-3-6 0,-7-6 0,-2 2 0,-5 2 0,-4 5 0,-1 7 0,-1 7-12,0 8-41,5 3-73,0-8-276,8 14-241,9-4-372,10-1-693</inkml:trace>
  <inkml:trace contextRef="#ctx0" brushRef="#br0" timeOffset="27727.28">17509 3584 7211,'-11'-9'54,"-4"2"42,-8 2 49,-4 5-15,-3 14-15,5 14-12,9 9-13,7 9-11,5 8-11,7 3-24,7 0-8,-1-1-16,1-4-20,0-3-33,-1-3-55,-8-30-289,1 11-248,-5-15-382,0-9-715</inkml:trace>
  <inkml:trace contextRef="#ctx0" brushRef="#br0" timeOffset="27865.84">17349 3935 8191,'16'-7'0,"7"0"0,6-1-15,8 1-68,-2 1-284,-7 3-251,-8-2-386</inkml:trace>
  <inkml:trace contextRef="#ctx0" brushRef="#br0" timeOffset="29865.89">18409 3789 7144,'0'-2'71,"-3"2"62,-1 2 19,-5 9-17,-1 6-16,-6 12-13,1 5-14,3 4-12,-2-1-11,5-4-22,0-4-15,1-7-21,3-6-27,0-6-30,0-8-24,2-4-20,1-11-16,1-7-9,4-10-3,3-8-2,8-9 6,5-3 13,5 0 87,4 4 122,2 9 47,-1 8-5,0 12-21,0 13-24,3 8-22,-4 14-19,4 11-15,-3 7-13,-5 10-15,-2 3-15,-4-2-44,-3 3-78,-9-28-274,-3 14-245,-6-9-376,-7-10-702</inkml:trace>
  <inkml:trace contextRef="#ctx0" brushRef="#br0" timeOffset="30045.93">18417 4000 6894,'11'-4'40,"9"-2"-61,11-3-150,7-20-390,4 22-172,3 0-265,0 0-478</inkml:trace>
  <inkml:trace contextRef="#ctx0" brushRef="#br0" timeOffset="30215.86">18820 3931 7643,'2'-1'-22,"2"1"-99,2-20-383,4 16-208,3 0-320,4-2-589</inkml:trace>
  <inkml:trace contextRef="#ctx0" brushRef="#br0" timeOffset="30485.84">19181 3787 7215,'-4'-6'168,"-7"0"-19,-6 2-18,-4 4-14,-5 10-14,5 7-13,3 7-13,8 4-10,4 6-10,5-2-40,6 0-17,8-3 0,10-2 0,6-3-31,16-5-82,1-7-273,-2-8-245,-1-5-380,-7-9-707</inkml:trace>
  <inkml:trace contextRef="#ctx0" brushRef="#br0" timeOffset="30625.89">19368 3943 7091,'-3'-6'75,"1"-3"-2,-1 2-7,2 1-60,2 1-166,1 5-379,-1-1-191,-1-4-292</inkml:trace>
  <inkml:trace contextRef="#ctx0" brushRef="#br0" timeOffset="31325.96">19968 3756 7958,'-16'0'33,"-6"0"-3,-4 7-1,-2 7-2,6 8-1,10 8-2,7 7-1,9-1-2,11 1-1,8-4-20,10-6 0,9-6 0,11-7 0,3-10-32,2-3-21,-3-10-16,-6-8-12,-7-6-9,-10-6 9,-12-8 19,-7 1 62,-9 1 0,-2 5 0,-2 7 68,-2 8 24,1 7-2,-1 5-11,-2 6-14,0 7-19,1 5-18,2 8-28,5 5 0,6 4 0,6-1 0,7-4 0,9-3 0,2-6 0,4-7 0,-7-7 0,-2-5 0,-10-11 0,-7-5 0,-12-8 0,-9-7 0,-10-3 0,-10-1 0,-1 4 0,-3 5 0,7 7-27,9 11-58,11-9-288,9 18-249,7 2-383,10-1-716</inkml:trace>
  <inkml:trace contextRef="#ctx0" brushRef="#br0" timeOffset="31975.97">20794 3760 7760,'0'0'66,"1"0"-5,5 0-5,3 6-4,1 8-5,6 6-4,3 9-4,-2 5-4,-1 3-3,-3-3-32,-5-4 0,-2-6 0,-4-6 0,-1-7 0,-1-5-30,0-8-15,0-9-14,0-7-9,0-10-7,0-2 2,0-9 16,0-3 42,0 3 15,3 0 0,3 6 61,5 8 15,4 4 1,6 10-8,4 7-10,1 7-15,-1 9-15,2 8-22,-4 6-7,-1 3 0,-5 2 0,-1 1 0,-6-4 0,-3-4 0,-3-6 0,-2-5 0,-2-5-27,0-5-11,0-1-8,0-5-5,0-6-4,1-4 3,4-4 25,2-8 27,5-3 0,3 0 0,6-1 47,-2 5 9,2 0-1,1 10-7,1 7-6,3 4-10,4 9-16,-2 9-16,-2 6 0,-5 6 0,-6 7 0,-4-1-5,-2 2-68,-2-34-285,1 21-253,0-7-389,1-9-727</inkml:trace>
  <inkml:trace contextRef="#ctx0" brushRef="#br0" timeOffset="32215.92">21757 3792 8105,'0'-4'10,"0"3"1,3 2-1,0 7 0,4 13-1,4 11 0,5 8 0,5 9 0,-1 1 0,0 0-9,-6-4 0,-6-5 0,-5-6-45,1-7-80,-4-15-270,-2-7-243,4-16-376</inkml:trace>
  <inkml:trace contextRef="#ctx0" brushRef="#br0" timeOffset="32455.91">21752 3738 8034,'2'-20'21,"4"1"-1,7-1-1,7 0-1,3 11-1,9 11 0,0 5-2,-5 7 0,-6 6 0,-9 4-15,-6 5 0,-9-1 0,-10 0 0,-6-3-35,4-2-84,-4-3-270,4-10-245,11-4-378,16-8-703</inkml:trace>
  <inkml:trace contextRef="#ctx0" brushRef="#br0" timeOffset="32805.96">22234 3763 7379,'0'-3'69,"0"-1"44,1 3 0,-1-2-12,0 6-10,0 6-10,0 7-10,0 2-8,3 5-8,1 2-26,6-1-8,7-5-16,7-3-5,3-5 0,2-6 0,-3-8 0,-4-6 0,-8-8 0,-8-7 0,-4-6 0,-8-6 0,-8-2 0,-4 1 0,-4 9-17,-1 6-46,12 12-97,-4 6-257,6 5-237,9 5-367,2-1-680</inkml:trace>
  <inkml:trace contextRef="#ctx0" brushRef="#br0" timeOffset="33235.89">22612 3710 7452,'6'6'35,"4"2"10,4 6 23,1 7 18,-1 3 0,-2 3-4,-1 3-7,-2 0-8,-4-3-8,1-3-31,-3-6-1,0-8-18,3-6-20,-2-9-18,-1-10-6,1-9-6,2-5-5,-1-8 1,1 1 15,0-3 32,3 1 13,0 1 17,4 4 11,0 7 3,5 6-4,4 11-4,3 8-3,2 6-5,2 10-12,-4 4-10,-4 8-8,-5 3 0,-2 4 0,-8-4 0,-3 2-15,-3-1-53,0-12-293,0 3-251,2-4-389,8-8-727</inkml:trace>
  <inkml:trace contextRef="#ctx0" brushRef="#br0" timeOffset="33635.86">23416 3802 7638,'2'-3'54,"1"-1"4,3 0-2,3 0-4,1 1-5,5 0-17,1 2-19,2-2-9,2 0-3,-2-3-33,-1 0-11,-7-4-9,-4 0-5,-4-2 0,-8 0 7,-7 0 25,-6-1 56,-2 4 40,-7 2 10,0 5-6,4 2-5,-1 5-6,5 8-7,6 8-9,5 10-7,5 7-8,2 6-13,9 0-13,8 0-5,11-4 0,9-8-21,14-7-51,13-14-294,-5-6-250,0-15-387</inkml:trace>
  <inkml:trace contextRef="#ctx0" brushRef="#br0" timeOffset="34276.2">23833 3681 8128,'0'-5'7,"-4"1"1,-2 2-1,-1 2 0,1 10 0,2 9 0,2 6 0,4 3-1,5 4 1,4-3-7,3-5 0,6-2 0,4-6 0,4-5 0,2-8 0,2 0 0,-4-6 0,-3-8 0,-3-5 0,-2-5 0,-5-6 0,-1 0 0,-4 0 0,-3 5 0,-1 5 0,-5 5 0,1 8 0,-2 2 0,0 8 0,0 5 0,1 7 0,4 4 0,5 5 0,7-3 0,8-1 0,9-8 0,5-4 0,5-7 0,3-9 0,4-8 0,-3-10 0,1-7 0,-5-9 0,-5-7 0,-9-5 0,-9-1 0,-10 0 0,-6 1 0,-4 8 0,-2 9 0,-4 9 0,-3 13 0,-4 9 0,-5 14 0,1 11 0,6 12 0,4 13 0,6 7 0,14 6 0,9 2 0,5-2 0,5-7 0,5-7 0,-8-9 0,-6-10 0,-2-8-37,23-6-302,-28-9-257,-1-8-397</inkml:trace>
  <inkml:trace contextRef="#ctx0" brushRef="#br0" timeOffset="34486.13">24585 3627 7287,'16'-3'75,"10"-5"32,12 1-3,7-2-8,-5 4-44,-5-1-70,9 2-456,-30 3-219,-8-1-340</inkml:trace>
  <inkml:trace contextRef="#ctx0" brushRef="#br0" timeOffset="36026.02">25804 4608 5294,'1'0'257,"2"0"8,0 0-20,6 0-21,0-2-17,2 0-9,7 1-2,0-2-9,2 2-9,1-2-94,2 3-20,3-3-13,7 3-3,10 0-3,9-1-2,9 2-7,4-2-10,5 1-8,1-2-5,-2-1-5,-2 0-3,0-4 0,0 2 0,1 0 1,4 1 0,4-2 6,7 4 7,3-1 8,1 0 6,1 0 5,-2 2 1,-6 1 6,-1-2 2,-3 2-2,3 0-4,2 0-6,1 0-7,6 0-6,0 0-6,2 0-3,0 0-3,-1 0-5,-4-1-3,-4-2-2,1 0 0,0-4 0,-2 2 0,2-6 0,5 2 0,-4-3 0,1 3 0,-4 0 0,-4 1 0,-7 0 0,-4-1 0,-2 2 0,0 2 0,1-2 0,3 3 0,4-1 0,3 1 0,2-3 0,-2 2 0,1-1 0,-6 0 0,-1-1 0,-1 0 0,3 2 0,0 2 0,1-3 0,-1 0 0,-1 2 0,-6-3 0,-6-2 0,-6 0 0,-9 2 0,-9 0 0,-6 2 0,-8 2 0,-4 1 0,0 0-8,-3 9-26,-2-1-41,16-5-300,-20 9-248,-9-3-383,-10-3-714</inkml:trace>
  <inkml:trace contextRef="#ctx0" brushRef="#br0" timeOffset="42556.6">25278 3843 1234,'7'-1'-201,"2"1"-17,3-2-20,1 0-26</inkml:trace>
  <inkml:trace contextRef="#ctx0" brushRef="#br0" timeOffset="42926.51">25420 3788 3594,'0'-1'492,"0"-1"42,2-2 7,-2-2-46,-3-1-47,-3 2-44,-3 1-10,-7 4-15,-1 0-78,-6 1-123,1 10-47,4 2-38,1 5-26,12 6-15,6 0-12,11 0-9,12-3-14,8-4-17,11-4 0,4-4 0,1-6-6,-6-3-25,-7-7-13,-12-5-14,-14-2-10,-9-8-9,-13-1-10,-12-2-11,-4 2-10,-3 4-59,17 5-174,-10 7-201,9 0-189,14 6-287,14 0-529</inkml:trace>
  <inkml:trace contextRef="#ctx0" brushRef="#br0" timeOffset="43196.56">26013 3575 6706,'-8'-9'85,"-6"-4"53,-2 1 97,-6 5-30,3 4-28,4 18-23,6 9-21,2 11-20,5 9-17,11 9-25,0 1-23,6 7-35,2-1-83,3-10-293,-11 0-251,-3-9-389</inkml:trace>
  <inkml:trace contextRef="#ctx0" brushRef="#br0" timeOffset="43346.48">25896 3841 7828,'25'-4'-145,"11"1"-332,12-4-218,10 0-336,1 1-622</inkml:trace>
  <inkml:trace contextRef="#ctx0" brushRef="#br0" timeOffset="43856.46">27001 3721 7641,'-15'-4'87,"-5"1"-7,-2 1-8,-7 0-6,8 9-7,-1 8-5,6 4-6,2 5-5,8 6-5,3 3-35,8-3-3,9 0 0,8-4 0,9-5 0,10-9 0,2-5 0,-1-8 0,-5-9 0,-10-10 0,-14-4 0,-5-8 0,-12-8 0,-9 1 0,-5 1 0,-5 8 0,3 6-47,2 11-62,7-7-281,7 19-244,6 1-378,9 0-703</inkml:trace>
  <inkml:trace contextRef="#ctx0" brushRef="#br0" timeOffset="44486.41">27271 3699 7104,'0'0'53,"0"0"99,0 0 7,0 4-18,0 7-17,2 5-14,1 6-14,0 4-13,3 6-11,3-1-21,5 1-13,6-3-30,5-1-8,6-6 0,3-10 0,6-5 0,-1-7-1,-3-8-11,-3-6-8,-8-5-4,-4-5 4,-9-2 19,-7-1 1,-5 3 0,0 2 0,0 6 0,0 3 1,0 9 14,0 1 6,0 6 2,0 3-6,0 6-16,7 5-1,7 0 0,6 3 0,8-6 0,5-4 0,7-5 0,2-3 0,3-8 0,-6-7 0,-6-7 0,-8-5 0,-12-10 0,-9-1 0,-8-4 0,-1-1 0,-6 4 0,-2 5 0,0 8 0,2 9 0,-1 11 0,7 10 0,1 9 0,0 11 0,6 6 0,4 11 0,5 0 0,3 5 0,2 0-31,9 0-88,-7-6-269,-5-7-245,-3-7-378,-3-12-706</inkml:trace>
  <inkml:trace contextRef="#ctx0" brushRef="#br0" timeOffset="44856.4">27972 3775 7021,'12'-7'93,"9"-1"57,11-1 10,10-3-10,2 7-15,6 1-16,-3 1-17,-9 0-13,-8 2-13,-8-2-30,-13 3-14,-5-3-20,-3 3-8,-1-1-2,-1 1-2,1 0 0,1 4 0,-2 6 0,-1 5 0,2 8 0,0 9 0,0 6 0,3 4 0,1 2 0,3 2 0,0-4 0,-3-2-7,-1 0-53,7-10-87,-8-6-262,-1-12-240,0-7-369,1-10-688</inkml:trace>
  <inkml:trace contextRef="#ctx0" brushRef="#br0" timeOffset="45116.37">28328 3705 7845,'0'-25'51,"0"0"-3,0-3-4,8 2-3,11 14-3,4 12-3,8 8-3,4 7-2,-2 7-3,-11 7-27,-4 4 0,-12 1 0,-7-2 0,-10-3 0,-8-6 0,-6-3-11,2-5-42,13-4-95,2-7-261,6-2-239,12-5-370</inkml:trace>
  <inkml:trace contextRef="#ctx0" brushRef="#br0" timeOffset="45796.36">28779 3672 8099,'0'-5'12,"0"2"-1,0 2 0,2 2-1,1 8 0,2 7 0,4 8-1,2 2 1,2-1-1,5 0-9,2-4 0,3-4 0,6-4 0,4-7 0,2-3 0,2-3 0,-2-11 0,-5-2 0,-2-7 0,-8-5 0,-6-3 0,-3 1 0,-6 2 0,-2 5 0,-3 7 0,0 6 0,0 2 0,2 11 0,-2 4 0,2 4 0,7 9 0,5 1 0,8 0 0,6-2 0,5-4 0,4-7 0,2-7 0,3-5 0,3-10 0,-4-11 0,-2-8 0,-8-9 0,-6-12 0,-8-4 0,-8-1 0,-6 3 0,-2 6 0,-1 10 0,0 9 0,0 11 0,0 10 0,0 5 0,2 10 0,-2 10 0,1 11 0,2 12 0,0 13 0,5 4 0,0 3 0,2-1 0,3-5 0,0-6 0,7-8 0,3-8 0,6-9 0,4-9 0,0-7-31,6-7-90,-11-6-268,-10-11-244,-6-7-378,-3-12-705</inkml:trace>
  <inkml:trace contextRef="#ctx0" brushRef="#br0" timeOffset="45986.29">29590 3556 8191,'6'0'0,"6"-1"0,8-1 0,6-1 0,3 1 0,3 0-12,-1-2-65,-6-25-287,-8 23-250,-5-2-388,-8-4-723</inkml:trace>
  <inkml:trace contextRef="#ctx0" brushRef="#br0" timeOffset="49846.41">12108 5074 7701,'-2'-3'76,"0"0"-6,-1 1-6,-2 6-5,3 5-6,0 7-5,0 4-4,2 6-17,0 3-54,0-13-330,0 7-253,-6-3-389,-6-7-729</inkml:trace>
  <inkml:trace contextRef="#ctx0" brushRef="#br0" timeOffset="50176.41">11809 4983 7576,'0'-21'100,"4"-1"-9,15-2-9,15 4-7,18 11-9,17 10-6,15 10-7,0 11-6,-1 8-6,-13 8-41,-12 9 0,-17 2 0,-23 0 0,-14-4 0,-19-1 0,-16-8 0,-17-6 0,-7-9 0,-11-6 0,1-6 0,4-6 0,14-3-15,10 0-25,20-1-72,13-28-281,14 25-244,13-4-376,6-3-699</inkml:trace>
  <inkml:trace contextRef="#ctx0" brushRef="#br0" timeOffset="50366.33">12495 5203 8191,'0'-4'0,"0"1"0,0 3-34,0-4-38,15 4-79,-4 0-271,5 0-235,7-2-365,6-4-676</inkml:trace>
  <inkml:trace contextRef="#ctx0" brushRef="#br0" timeOffset="50636.32">12994 5032 7256,'-9'-10'165,"-8"-1"-19,-5 4-17,-4 1-15,-1 10-14,-1 9-13,6 8-12,1 4-10,10 6-11,7 6-54,4 1 0,15-2 0,8-1 0,13-8 0,9-6-39,14-33-302,4 13-256,-5-5-396</inkml:trace>
  <inkml:trace contextRef="#ctx0" brushRef="#br0" timeOffset="50796.28">13288 5153 8191,'0'-3'0,"0"-1"0,0 1 0,0 1 0,0 0 0,4 2-38,5 0-301,0 0-257,0-3-397,-4 0-741</inkml:trace>
  <inkml:trace contextRef="#ctx0" brushRef="#br0" timeOffset="51416.26">14347 5038 6968,'-12'-4'213,"-6"-3"-23,-6 5-22,-6-1-22,1 7-19,4 7-17,3 6-16,8 7-14,8 7-14,4-4-39,13 4-25,11-4-2,16-5-35,25-6-96,2-8-262,4-6-244,-2-8-377</inkml:trace>
  <inkml:trace contextRef="#ctx0" brushRef="#br0" timeOffset="51757.81">14775 5064 8011,'0'-3'24,"-3"0"-1,-3 1-1,-1 2-1,-1 10-1,1 4-1,0 6-1,6 1-2,5 7 1,7-5-17,10 1 0,8-7 0,5-3 0,5-6 0,2-4 0,-2-5 0,-6-5 0,-6-3 0,-9-8 0,-8-3 0,-10-9 0,-10 1 0,-10-1 0,-9 2 0,-8 3 0,-3 9 0,2 7-36,11 5-44,10 3-295,11 13-248,11-3-383,10 0-715</inkml:trace>
  <inkml:trace contextRef="#ctx0" brushRef="#br0" timeOffset="52406.3">15250 5063 7452,'7'-9'125,"5"1"-13,1-1-12,5 4-11,-4 7-9,3 6-9,-2 9-9,1 4-9,0 8-6,0 3-47,-3 3 0,-4-5 0,-5-4 0,-1-8 0,-3-6 0,0-7 0,0-7 0,0-9 0,0-7 0,2-7 0,0-2 0,3-7 0,2 1 0,6 1 0,6 3 0,0 2 0,8 9 0,2 6 0,3 6 0,-2 6 0,0 7 0,1 7 0,-3 6 0,-3 7 0,-2 1 0,-8 0 0,-4 0 0,-7-6 0,-2-5 0,-4-2-2,-1-11-23,2-1-13,1-6-9,-3-4-5,9-5-6,1-5-1,6-2 5,7-5 39,3-2 15,5 2 3,1 0 45,-3 6 12,1 6 0,1 7-5,-4 10-8,-1 7-8,0 6-9,-5 7-22,-1 4-8,-5 3 0,-5-3 0,-4 2-38,38-4-301,-33-5-257,1-6-397,3-10-741</inkml:trace>
  <inkml:trace contextRef="#ctx0" brushRef="#br0" timeOffset="52616.23">16463 5085 8191,'3'0'0,"2"1"0,4 8 0,1 8 0,6 9 0,1 9 0,6 8 0,-1 0 0,-2 0 0,-1-1-35,-10-6-40,11-7-297,-22-11-249,-5-9-384,-7-12-717</inkml:trace>
  <inkml:trace contextRef="#ctx0" brushRef="#br0" timeOffset="52866.21">16470 5040 7693,'10'-23'78,"13"-1"-6,9 6-7,11 2-5,8 20-5,-2 19-6,-2 4-5,-8 4-5,-11 3-3,-14 0-36,-8-5 0,-19-3 0,-10-5 0,-11-3-36,-4-8-34,3-3-65,3-7-282,14-3-237,12-6-366,14-3-679</inkml:trace>
  <inkml:trace contextRef="#ctx0" brushRef="#br0" timeOffset="53266.18">17111 5086 7519,'0'-1'111,"0"1"-10,0-2-11,-3 1-8,-3 5-10,-1 2-7,1 4-8,0 4-7,5 6-6,2-1-44,5 2 0,6-1 0,5-3 0,8-3 0,8-2 0,3-6 0,2-4 0,-2-2 0,-1-7 0,-11-8 0,-8-4 0,-11-5 0,-5-6 0,-11-3 0,-11 0 0,-8 1 0,-6 4 0,-7 4 0,4 8 0,7 9-30,12 6-29,11 7-48,53-4-296,-29 11-241,12-2-373</inkml:trace>
  <inkml:trace contextRef="#ctx0" brushRef="#br0" timeOffset="53696.22">17574 5040 7530,'8'-3'109,"0"0"-10,7 1-10,-2-1-9,-3 10-9,1 6-7,1 2-8,2 7-6,1 5-7,1 1-43,0-2 0,-4-1 0,-4-6 0,-4-6 0,-2-8 0,-2-5 0,0-6 0,0-9 0,1-7 0,2-4 0,4-7 0,0-2 0,3 4 0,5-1 0,-1 3 0,3 7 0,1 6 0,2 6 0,2 8 0,-2 11 0,-1 6 0,1 9 0,-7 3 0,0 6 0,-6-2 0,-1-3 0,-3 0-39,1 0-58,1-68-285,2 53-247,4-5-380,6-7-711</inkml:trace>
  <inkml:trace contextRef="#ctx0" brushRef="#br0" timeOffset="54086.4">18261 5170 7532,'5'-5'97,"1"0"-8,5-1-8,6 0-19,4 4-35,2 2-12,4 0-14,1 0-11,-2 0-6,-3 0-69,-6-1-22,-4-3-13,-7 1-12,-5-6 8,1-1 62,-5-2 38,-4-3 47,-6 1 48,-2 2 58,-6 2 12,-5 4-15,-3 5-15,0 5-15,3 9-13,4 10-18,6 4-14,11 9-13,8 0-13,11 3-17,11-5-8,10-4-6,10-6-50,13-14-295,3-6-254,-2-7-392,-6-13-733</inkml:trace>
  <inkml:trace contextRef="#ctx0" brushRef="#br0" timeOffset="54516.43">18790 5061 8105,'0'-7'10,"1"2"1,-1 2-1,2 6 0,2 6-1,2 10 0,4 2 0,2 6 0,3 2 0,0-1-9,-1-4 0,-1-3 0,-4-6 0,2-6 0,1-6 0,0-3 0,1-7 0,1-8 0,6-4 0,-2-4 0,1-6 0,2-1 0,1-4 0,-5 3 0,-1 5 0,-1 1 0,-1 12 0,-4 7 0,2 9 0,0 9 0,0 11 0,-1 4 0,1 4 0,0 4 0,4-1 0,-3 1 0,1-7 0,-1-2-31,1-5-41,0-13-297,4-1-251,1-7-384,7-9-721</inkml:trace>
  <inkml:trace contextRef="#ctx0" brushRef="#br0" timeOffset="54796.43">19604 4974 7753,'0'-12'67,"0"4"-5,2 2-4,1 3-6,-2 15-4,2 10-5,1 13-3,2 5-4,3 10-4,2 1-32,5 0 0,3-3 0,3-4 0,2-10 0,-1-7 0,-1-8 0,0-9 0,1-6 0,0-6-48,11-5-80,-9-6-268,0-5-243,-7-7-375,-6-9-697</inkml:trace>
  <inkml:trace contextRef="#ctx0" brushRef="#br0" timeOffset="54976.35">19593 5117 7712,'17'-1'74,"9"0"-5,12-2-6,6 0-6,-5 3-4,-3 0-59,-2 0-97,-22 0-322,-14-2-236,-11-1-361,-10 0-674</inkml:trace>
  <inkml:trace contextRef="#ctx0" brushRef="#br0" timeOffset="55836.69">20758 4942 7613,'-3'0'84,"-5"0"-4,-6 10-6,-6 5-8,3 7-5,-2 9-6,7 2-6,7 3-4,7-4-6,7 1-16,10-3-21,3-10-2,5-4 0,2-9 0,-3-4 0,-7-10 0,-11-8 0,-3-9 0,-10-6 0,-10-8 0,-3-1 0,-2-1 0,-1 7 0,6 8-39,9 12-54,6-11-288,12 24-247,14 0-380,8 3-712</inkml:trace>
  <inkml:trace contextRef="#ctx0" brushRef="#br0" timeOffset="56106.66">21328 4975 6769,'-10'-16'199,"-6"-5"33,-4-4-30,-6-1-28,0 12-22,3 8-23,3 16-18,5 16-18,10 16-16,2 17-39,9 11-23,6 2-15,1-2 0,2-2-20,4-6-47,-4-18-295,-3-5-252,-7-11-388,-3-15-724</inkml:trace>
  <inkml:trace contextRef="#ctx0" brushRef="#br0" timeOffset="56256.72">21083 5245 7170,'26'-6'52,"14"2"-48,16 1-98,14-18-446,-7 18-190,-1 3-289,2-4-532</inkml:trace>
  <inkml:trace contextRef="#ctx0" brushRef="#br0" timeOffset="62697.17">22384 5233 2458,'0'-6'112,"0"-1"96,0 0 97,0 0 70,0 3 92,0 4 11,0-2-30,0 1-38,0 1-32,-2-3-32,-2 1-27,-2 0-34,-3 2-39,-5-1-34,-6 1-14,-3 8 10,-3 4-38,-2 5-29,4 9-24,6 9-26,5 2-19,8 1-17,10-1-13,16-4-10,13-6-14,15-4-18,15-13 0,10-5-6,-1-8-14,-8-9-12,-13-11-5,-16-4-6,-23-7-4,-16-5-2,-17-2-1,-13 2-4,-9 5-5,-6 7 1,3 9-14,8 10-55,23 0-372,-3 9-210,11 4-323,9 5-595</inkml:trace>
  <inkml:trace contextRef="#ctx0" brushRef="#br0" timeOffset="63367.13">22830 5262 7293,'0'-1'70,"0"1"69,0 1-14,0 4-14,0 9-11,3 7-12,3 4-11,6 4-9,4 0-9,9-3-23,5-8-11,5-4-25,4-7-2,1-4-6,-4-6-9,-4-6-8,-7-3-6,-9-2-5,-7-6 2,-4 0 18,-4 3 15,-1 0 1,0 5 1,-1 3 12,2 6 11,-1 3 7,0 3 1,5 6 0,6 4-7,10 4-14,7-1-10,9-1-1,6-4 0,0-8 0,2 0 0,-6-8 0,-3-5 0,-9-5-1,-8-8-9,-9-6-5,-5-7-1,-7-2 1,-5-2 8,-4 2 7,-1 3 0,-1 9 0,0 6 0,4 13 1,0 5 11,2 14 4,3 6-1,1 12-2,2 11-6,2 7-7,3 3 0,5 3 0,0-2-30,4-2-33,10-7-84,-8-7-270,-4-12-237,-4-9-366,-3-10-680</inkml:trace>
  <inkml:trace contextRef="#ctx0" brushRef="#br0" timeOffset="63758.77">23433 5295 6341,'29'-4'63,"13"2"23,13 1 16,13-1 4,-3 2 1,-2 0-1,-8 0-5,-9 0-6,-13 0-8,-15 0-37,-10 0-20,-6 0-12,-2 0-7,-2 0 3,2 0 7,2 0 7,-2 0 14,0 0 46,0 0 28,0 5-6,0 7-7,0 5-14,0 7-13,0 7-13,0 5-12,1 5-10,-1 3-9,2 0-19,-2 4-36,3-4-28,1-2-41,6-12-86,-4-9-265,-2-12-231,-1-9-353,-1-13-656</inkml:trace>
  <inkml:trace contextRef="#ctx0" brushRef="#br0" timeOffset="64007.39">23895 5346 6975,'2'-29'222,"-1"3"-28,5-3-25,7 2-21,3 17-21,11 14-17,8 9-17,4 11-15,-5 5-13,-6 5-55,-12 3-10,-8-3 0,-8-1 0,-8-5 0,-2-5-14,-1-5-21,-1-4-25,1-5-57,3-18-295,2 9-240,5-5-367</inkml:trace>
  <inkml:trace contextRef="#ctx0" brushRef="#br0" timeOffset="64717.32">24335 5353 7848,'0'-1'51,"0"1"-4,0 0-3,0 6-4,2 4-2,4 8-3,4 5-3,10 4-3,5 1-2,5-2-27,3-3 0,2-3 0,2-8 0,4-3 0,-2-4-6,-2-10-2,-5-4 3,-7-4 5,-6-8 0,-11-4 0,-5-6 0,-1 3 0,-2 3 0,-2 6 0,2 7 6,-2 7 2,2 7-3,0 8-5,-1 4 0,6 6 0,6 2 0,3 1 0,9-1 0,9-2 0,5-8 0,1-2 0,2-6 0,-1-6 0,-5-7 0,-3-9 0,-6-6 0,-7-7 0,-4-9 0,-8-3 0,-3-5 0,-3 0 0,0 2 0,-1 9 0,1 7 0,0 12 0,0 11 0,0 12 0,0 11 0,2 9 0,5 11 0,3 9 0,5 4 0,5 3 0,2 0 0,-5-3 0,-1-2 0,-4-5 0,-1-5 0,3-6 0,4-9 0,2-8-4,5-6-29,0-4-31,7-8-79,-10-6-274,-2-8-238,-11-8-364,-2-7-681</inkml:trace>
  <inkml:trace contextRef="#ctx0" brushRef="#br0" timeOffset="64897.32">25114 5342 6984,'8'0'68,"11"0"1,10 0 4,10-1 3,10 1-4,-1 0-9,-6 0-53,-12 0-104,-17-24-430,-6 24-199,-17 0-303,-3 3-560</inkml:trace>
  <inkml:trace contextRef="#ctx0" brushRef="#br0" timeOffset="-193410.86">2933 8206 5053,'-3'-28'99,"1"-11"-93,4-10-181,-4-3-364,6 12-113,2 4-168,4 8-289</inkml:trace>
  <inkml:trace contextRef="#ctx0" brushRef="#br0" timeOffset="-193030.88">2975 7781 6803,'-4'-10'120,"-2"3"8,-2-1 39,-3 4 13,7 8-7,1 13-23,0 10-22,2 13-18,1 12-16,1 7-46,-5 8-17,2 3-43,0-4-58,2-13-314,0-4-246,0-15-380,2-16-708</inkml:trace>
  <inkml:trace contextRef="#ctx0" brushRef="#br0" timeOffset="-192640.9">2864 7836 6521,'-1'-33'302,"-1"-9"-27,8-9-39,8-5-35,14 18-30,12 9-26,14 9-23,5 9-21,3 5-19,-3 4-51,-3 4-42,-9 8-33,-11 8-41,-10 0-75,-15 7-274,-12 6-233,-12-2-357,-10-3-666</inkml:trace>
  <inkml:trace contextRef="#ctx0" brushRef="#br0" timeOffset="-192447.1">2992 7980 6927,'5'0'232,"3"0"-30,11 0-26,10 0-23,6 0-32,11 0-77,7 0-83,-1-1-412,-4 1-227,-9 0-350,-10-1-649</inkml:trace>
  <inkml:trace contextRef="#ctx0" brushRef="#br0" timeOffset="-192117.1">3436 7958 7428,'0'-1'126,"-5"1"-14,-2 0-10,-3 4-11,1 7-11,2 7-8,4 7-9,2 6-7,1 4-9,4 1-33,5-4-14,5-2 0,5-6 0,7-8 0,3-11 0,0-5 0,-3-9 0,-8-11 0,-7-10 0,-7-7 0,-10-8 0,-10 0 0,-1 5 0,-3 7-39,4 11-72,2 10-276,8 9-246,7 4-377,11 8-705</inkml:trace>
  <inkml:trace contextRef="#ctx0" brushRef="#br0" timeOffset="-191754.76">3876 7994 8191,'3'-1'0,"3"-1"0,5 1 0,10 1 0,3 4 0,3 5 0,2 6 0,-3 5 0,-7 8 0,-5 1 0,-8-2 0,-4-2 0,-7-4 0,-3-8 0,-4-8 0,2-6 0,-3-10 0,9-10 0,1-7 0,9-2 0,11-5 0,6-1 0,7 5 0,5 3 0,0 6-35,5 11-97,-20 7-261,-9 1-245,-17 3-376</inkml:trace>
  <inkml:trace contextRef="#ctx0" brushRef="#br0" timeOffset="-191047.27">5337 7560 7072,'0'-4'139,"0"0"5,0 2 17,0 1-20,0 9-17,0 13-15,0 12-15,0 13-14,0 12-11,0 11-38,0 0-15,0 2-39,2-2-57,-2-17-294,0-4-249,1-13-383,-1-16-715</inkml:trace>
  <inkml:trace contextRef="#ctx0" brushRef="#br0" timeOffset="-190607.31">5404 7879 7240,'3'-14'168,"4"2"-20,9-6-16,5 0-17,8 7-13,7 5-14,5-1-11,-2 2-12,-2 1-11,-4 1-52,-8-3-2,-3 1-5,-8 1-9,-4-4-9,-3-1-11,-2-1-7,-4-4-4,2-3 8,-3-1 31,0-1 6,0-2 0,-4 3 7,1 3 15,0 3 10,-1 6 8,2 3 0,2 2-5,-1 8-10,1 11-21,0 7-4,0 12 0,-2 9 0,4 7 0,-2 2 0,0-1 0,0-1 0,1-3-40,6-5-75,-2-8-274,3-8-245,2-9-377,4-11-703</inkml:trace>
  <inkml:trace contextRef="#ctx0" brushRef="#br0" timeOffset="-189867.35">6242 7849 7667,'-3'-10'83,"-2"-5"-7,-2-2-7,-8 2-6,-4 5-6,-4 9-5,-4 1-6,0 3-5,0 8-4,3 7-37,4 5 0,8 5 0,6 3 0,4 2 0,11-5 0,8-4 0,9-4 0,5-5 0,9-8 0,-2-4 0,0-3 0,-7-5-15,-5-5-7,-3-5-3,-5-3-2,-4-8 3,-8 3 21,-2-2 3,-4 1 0,0 5 0,-1 7 0,2 3 19,-1 5 7,0 1 0,0 6-2,0 2-5,3 4-17,5 2-2,3 4 0,7 0 0,6-1 0,2-4 0,3 0 0,1-6 0,-1-4 0,1-6 0,-1-9 0,-4-10 0,-3-1 0,-5-13 0,-6 0 0,-4 0 0,-4 0 0,-3 4 0,-4 4 0,-2 8 0,2 8 0,0 7 0,-1 6 0,2 7 0,2 10 0,-1 10 0,2 11 0,0 8 0,0 10 0,0 2 0,2 1 0,1-3 0,3 0-43,1-8-299,6-3-256,1-10-395,8-10-739</inkml:trace>
  <inkml:trace contextRef="#ctx0" brushRef="#br0" timeOffset="-189587.31">7278 7686 8052,'-10'-18'18,"-6"-3"-1,-7 2 0,-5-3-1,1 12 0,-2 10-2,6 10 0,1 9 0,6 10-1,8 14-13,5 9 0,1 6 0,4 7 0,-1-2 0,1-3 0,1-6-37,53-5-301,-50-8-258,-1-10-396,1-14-741</inkml:trace>
  <inkml:trace contextRef="#ctx0" brushRef="#br0" timeOffset="-189417.33">7077 7994 7983,'7'-4'28,"9"-4"-1,4 3-30,12-1-85,-2 0-329,-3 1-238,-10-1-364,-6 1-681</inkml:trace>
  <inkml:trace contextRef="#ctx0" brushRef="#br0" timeOffset="-188377.37">8132 7668 7493,'0'-3'97,"0"0"4,0 3-9,0 6-9,-1 8-9,1 8-7,-2 7-8,2 7-6,5 2-7,1 0-26,2-5-14,7-4-6,2-8 0,3-9 0,5-5 0,-1-5 0,1-2 0,-2-6 0,0-2 0,-4-2 0,-5-1 0,-1-3 0,-7 6 0,-2 2 0,-1 2 0,0 4 0,-1 7 0,4 3 0,6 6 0,7 3 0,12 3 0,10-4 0,4-3 0,7-8 0,-2-3 0,-5-5 0,-5-12 0,-9-8 0,-11-10 0,-9-9 0,-6-8 0,-10-1 0,-6-2 0,-6 3 0,-3 3 0,-3 6 0,1 8 0,8 13 0,3 10-47,7 11-45,7 7-291,6 10-247,8 5-379,11 0-710</inkml:trace>
  <inkml:trace contextRef="#ctx0" brushRef="#br0" timeOffset="-187907.35">9160 7768 7488,'-1'-12'118,"-4"0"-13,-4 0-10,-5 0-10,-1 10-9,-7 2-8,-3 10-9,4 7-7,5 9-7,1 7-45,8 6 0,4 3 0,2-2 0,7-3 0,7-8 0,8-7 0,8-11 0,4-6 0,1-12 0,-4-9 0,-6-8 0,-9-5 0,-4-9 0,-6 0 0,-7 2 0,-4 2 0,-2 9 0,-2 8 0,1 8 0,3 7 0,2 9 0,7 10 0,6 11 0,2 7 0,5 6 0,3 6 0,2-2-39,4-1-56,-4-60-287,-3 42-246,1-11-380,-9-11-709</inkml:trace>
  <inkml:trace contextRef="#ctx0" brushRef="#br0" timeOffset="-187307.34">9478 7766 7862,'2'-10'48,"2"3"-3,6 2-3,1 2-3,4 14-3,2 11-2,3 8-3,2 5-3,-2 1-2,0 0-26,-2-4 0,-4-5 0,-5-8 0,1-9 0,-1-6 0,1-11-9,4-10 0,1-8 2,0-6 1,3-6 6,1 1 0,-2 6 0,3 3 0,0 7 0,-1 5 0,3 9 9,2 3 0,4 3-2,-1 5-1,2 2-6,0 2 0,0 2 0,-1 1 0,-1-3 0,-1-4 0,0-2 0,-3-6 0,-7-4 0,0-1 0,-5-6 0,-8-3 0,0-3 0,-4 3 0,-10-3 0,-3 5 0,-8 1 0,-5 10 0,-4 1 0,0 10 0,0 11 0,4 11 0,4 10 0,13 11 0,4 3 0,15 2 0,11-7 0,12-6 0,5-9 0,12-9-40,-1-12-300,-4-8-257,-7-12-395,-10-9-741</inkml:trace>
  <inkml:trace contextRef="#ctx0" brushRef="#br0" timeOffset="-186727.45">11260 7715 7417,'0'0'59,"0"3"56,0 4-10,1 10-11,1 14-9,0 13-9,3 11-8,-1 4-8,-2-1-8,0-4-35,0-7-52,-4-9-76,0-26-290,0 1-242,-5-13-371,4-20-695</inkml:trace>
  <inkml:trace contextRef="#ctx0" brushRef="#br0" timeOffset="-186397.44">11258 7771 6216,'5'-50'395,"6"-9"-63,3-4-53,9-3-43,8 25-38,5 24-32,4 10-29,5 11-25,0 10-23,-4 10-58,-7 5-31,-15 10 0,-9 0 0,-20 1 0,-16 0-11,-12-8-14,-3 0-6,-11-5-2,8-8-4,7-2-3,13-6-5,10-4 22,10-1 12,8 3 10,6 6 20,9 5 21,6 2 0,8 9-1,6 2-35,-2-2-25,4 0-41,54-7-342,-65-2-241,-2-6-372</inkml:trace>
  <inkml:trace contextRef="#ctx0" brushRef="#br0" timeOffset="-185997.46">11776 7989 7366,'4'-9'131,"4"0"-6,9-4-13,3 0-12,7 6-11,7-2-11,-4 3-13,-2-2-35,-3 1-13,-7 3-58,-9-6-25,-3 1-25,-4-2-15,-2 0-11,-2-3 3,-2 1 4,-3 1 26,-6-1 142,-5 1 36,-2 5 12,-4 3 8,1 2-2,0 11-14,0 6-17,3 7-20,6 7-15,6 9-15,5 3-25,11-2-6,9-3 0,8-4-7,11-5-45,13-13-298,1-6-255,-2-6-391,1-10-735</inkml:trace>
  <inkml:trace contextRef="#ctx0" brushRef="#br0" timeOffset="-185516.59">12328 7800 7733,'-2'-12'71,"-5"2"-6,-4 2-5,2 2-5,2 12-5,1 16-5,2 7-3,8 8-6,3 11-2,13-3-34,2-1 0,14-7 0,7-4 0,3-13 0,6-9-13,1-9-33,-1-10-42,0-15-68,-10-16-80,-15-12-67,-8-12-46,-12-3-20,-7 2 39,0 8 110,-4 3 293,-1 9 172,-2 1 95,-1 11 47,0 9-29,2 14-87,2 6-79,1 15-64,3 9-51,0 12-39,-2 14-37,2 12-1,2 6 0,-2 5 0,0 1 0,2 0 0,5-10 0,7-11 0,1-9 0,6-10-35,6-14-60,-6-79-285,2 56-248,2-10-381</inkml:trace>
  <inkml:trace contextRef="#ctx0" brushRef="#br0" timeOffset="-185126.61">12699 7820 7028,'0'-7'205,"0"1"-25,10-2-22,13-1-19,12 4-18,10 4-17,11-1-22,-2 2-30,-7 0-17,0 0-42,-11 0-33,-7 0-3,-8 0-3,-8-1 17,-7 1 26,-1-3 3,-3 2 9,-2-1 24,0 1 12,0 5-2,0 6-4,0 5-4,0 6-4,0 11-13,0-1-16,0 4-2,0 0 0,5-2 0,-3-5-41,14-1-98,-10-11-258,2-9-243,-2-6-374,3-17-696</inkml:trace>
  <inkml:trace contextRef="#ctx0" brushRef="#br0" timeOffset="-184986.37">13111 7501 7582,'2'-8'-62,"2"3"-102,7-15-357,7 17-201,7 3-306,11 10-566</inkml:trace>
  <inkml:trace contextRef="#ctx0" brushRef="#br0" timeOffset="-184696.42">13834 7575 7716,'-12'-10'74,"-7"-2"-6,-4 2-6,-4 0-5,2 7-5,5 9-5,2 11-4,7 8-5,6 8-4,3 17-34,4 7 0,3 6 0,0 4 0,-1 0 0,5-2-50,7-10-82,-10-8-266,-3-12-243,-1-16-374,-5-11-695</inkml:trace>
  <inkml:trace contextRef="#ctx0" brushRef="#br0" timeOffset="-184386.43">13611 7875 7440,'2'-18'127,"10"0"-13,9-4-12,15-2-11,8 12-10,17 4-9,1 5-10,-3 2-7,-5 1-8,-12 0-47,-12 0 0,-10 0 0,-11 1 0,-7 4 0,0 6 0,-2 9 0,0 6 0,2 6 0,2 4 0,2 4 0,0-3 0,1-4-44,13-1-76,-17-13-273,1-6-243,2-9-376,-3-15-702</inkml:trace>
  <inkml:trace contextRef="#ctx0" brushRef="#br0" timeOffset="-184236.44">14098 7586 7873,'-2'-14'47,"2"1"-13,-2 1-58,10 1-38,9 6-82,2 13-326,5 6-221,4 3-340,-3 5-632</inkml:trace>
  <inkml:trace contextRef="#ctx0" brushRef="#br0" timeOffset="-183516.56">14330 7836 6913,'9'5'229,"7"2"-27,1-2-25,9 2-24,0-4-20,0-3-19,1 0-16,-4-2-16,-6-1-14,-1 1-47,-7-6-25,-5-1-5,0-3-1,-3 0 6,-2 0 4,-5-1 0,0-2 0,-3 5 0,-3 0 0,-1 1 0,-1 5 4,1 2 6,-1 6 0,1 7-6,6 8-4,2 6 0,4 8 0,1-1 0,2 1 0,6-5 0,-1-3 0,7-4 0,4-6 0,4-6 0,8-5 0,1-3 0,7-3 0,3-10 0,-4 0 0,-1-6 0,-6-6 0,-1 0 0,-4-2 0,-3 2 0,0 2 0,-1 3 0,-3 2 0,0 5 0,2 5 0,-2 1 0,8 5 0,-3 2 0,0 5 0,-1 5 0,1 4 0,-3 10 0,-1 3 0,-2 4 0,0-2 0,-5 1 0,-5-5 0,-5-7 0,1-6 0,-6-6 0,-6-8 0,0-10 0,-2-10 0,5-10 0,1-4 0,13-5 0,13 2 0,10 1 0,1 4 0,5 7 0,-5 9-48,-8-25-296,-12 34-256,-7 1-395,-6 3-738</inkml:trace>
  <inkml:trace contextRef="#ctx0" brushRef="#br0" timeOffset="-182786.62">15956 8161 7760,'0'-4'66,"0"3"-5,-6-2-5,0 4-4,1 10-5,-4 2-18,9 8-90,-5 1-338,7 2-242,-4-7-374,4-3-697</inkml:trace>
  <inkml:trace contextRef="#ctx0" brushRef="#br0" timeOffset="-182171.84">16682 7607 7429,'-4'10'123,"0"5"-12,-1 10-11,2 8-10,3 9-12,0 7-57,2 1-26,-1-2-46,44-5-381,-45-7-233,-2-12-359,-3-12-667</inkml:trace>
  <inkml:trace contextRef="#ctx0" brushRef="#br0" timeOffset="-181831.87">16642 7524 7583,'27'-24'98,"12"-2"-8,13-2-8,15-1-9,-7 18-7,-1 7-7,-5 8-6,-12 5-7,-16 11-22,-15 3-55,-24 9-4,-19 2-4,-15 1-3,-14-6-2,-8-1 9,4-5 10,12-1 10,12-2 15,18-3 30,14 5 18,14 0-2,16 5-4,12-1-4,9 6-4,9-3-26,2-3-45,31-1-320,-36-4-253,-9-11-389,-2-5-729</inkml:trace>
  <inkml:trace contextRef="#ctx0" brushRef="#br0" timeOffset="-181621.85">17251 7729 8030,'0'-3'22,"0"1"-2,-1 0-1,4 6 0,5 10-1,-4 11-1,2 5-1,3 7-52,14-1-83,-14-7-280,-2-7-243,0-12-374</inkml:trace>
  <inkml:trace contextRef="#ctx0" brushRef="#br0" timeOffset="-181461.85">17264 7549 8162,'-6'-18'3,"1"-1"0,2 2-39,8 1-74,8 11-284,5 10-243,5 2-376,9 3-701</inkml:trace>
  <inkml:trace contextRef="#ctx0" brushRef="#br0" timeOffset="-181241.84">17642 7674 7921,'0'9'38,"-1"8"-1,1 9-4,0 13-1,3 6-2,0 5-2,4 5-3,-3 4-1,2-2-6,-2-3-67,4-7-81,-7-9-269,0-12-243,1-16-373</inkml:trace>
  <inkml:trace contextRef="#ctx0" brushRef="#br0" timeOffset="-180991.88">17680 7708 7903,'11'-5'41,"7"-1"-2,9 2-2,9 4-3,4 7-3,-2 13-1,-3 1-3,-8 7-2,-8 0-2,-12 2-44,-7-4-16,-12-1-18,-12-4-28,-6-6-47,-2-10-310,-8 0-230,8-6-356,14-3-661</inkml:trace>
  <inkml:trace contextRef="#ctx0" brushRef="#br0" timeOffset="-180771.89">18202 7765 7752,'0'1'68,"2"8"-6,1 9-5,1 10-5,0 8-3,2 13-6,-1 2-3,-1 1-27,-3 0-44,48-9-332,-49-4-251,-2-14-388</inkml:trace>
  <inkml:trace contextRef="#ctx0" brushRef="#br0" timeOffset="-180501.91">18247 7720 7696,'13'-17'78,"3"0"-7,10 2-6,4 4-5,2 8-7,0 15-4,-3 8-5,-6 6-4,-12 3-5,-8 8-35,-13-1 0,-11-4-13,-11-7-24,-6-5-31,2-8-79,-3-7-277,9-8-235,11-6-362,13-8-675</inkml:trace>
  <inkml:trace contextRef="#ctx0" brushRef="#br0" timeOffset="-180271.93">18585 7504 7815,'0'0'56,"0"3"-3,2 6-5,-2 11-3,4 11-4,6 13-3,3 10-4,1 7-2,2 3-3,0-5-29,-7-1-55,-2-11-293,0-6-254,-1-9-394,0-16-736</inkml:trace>
  <inkml:trace contextRef="#ctx0" brushRef="#br0" timeOffset="-179821.95">18991 7804 7243,'1'-5'51,"5"-1"-3,4-2-3,4-2-9,4 4-13,2 1-4,0-1 0,-2 2 1,-3-1 1,-4-3-41,-4 0-1,-4 0 1,-3-2 0,0-2 9,0-1 24,-2 1 22,-5-2 13,-5 3 42,-8 0 9,-7 5-11,-4 4-7,0 0-9,0 8-8,7 3-8,5 11-10,9 6-12,6 10-9,4 10-18,6 3-7,8-3 0,-3-2 0,7-8 0,2-8 0,5-10 0,-1-5-12,5-9-52,3-11-293,1-3-253,0-5-389,-1-5-729</inkml:trace>
  <inkml:trace contextRef="#ctx0" brushRef="#br0" timeOffset="-178942.02">20143 7602 7718,'0'-6'74,"0"6"-6,0 3-7,0 9-4,1 16-5,2 15-5,3 11-5,1 5-4,2 2-4,1-3-41,-3-8-40,2-11-66,-3-11-281,-2-16-243,-3-15-376,2-16-699</inkml:trace>
  <inkml:trace contextRef="#ctx0" brushRef="#br0" timeOffset="-178782.03">20189 7643 7292,'-4'-51'157,"2"-11"-17,1-7-16,5-2-15,13 26-12,10 22-13,10 12-11,11 8-11,4 10-9,2 14-108,1 4-293,-8 6-255,-13 5-392,-17-3-736</inkml:trace>
  <inkml:trace contextRef="#ctx0" brushRef="#br0" timeOffset="-178612.04">20214 7744 7322,'2'1'89,"9"-1"-4,9 4-22,10 0-63,19-11-172,-5 15-345,2-4-204,-6-1-309</inkml:trace>
  <inkml:trace contextRef="#ctx0" brushRef="#br0" timeOffset="-178112.06">20863 7698 7480,'-10'-5'118,"-7"-2"-12,-3 2-11,-8-1-10,-1 5-8,2 2-10,-2 6-7,5 4-8,1 3-7,6 7-39,10 5-6,4 4 0,9-1 0,9-2 0,9-3 0,5-6 0,10-7 0,4-9 0,-1 0 0,-1-9 0,-4-5 0,-7-6 0,-9-2 0,-8-7 0,-9 0 0,-5-1 0,-11 6 0,-1 1 0,-3 6 0,-1 8 0,1 7 0,7 7 0,6 11 0,2 9 0,4 9 0,6 0 0,8 7-44,20-10-97,-2-1-258,7-10-243,3-7-373,2-12-696</inkml:trace>
  <inkml:trace contextRef="#ctx0" brushRef="#br0" timeOffset="-177632.21">21344 7729 7559,'-4'-18'103,"-4"0"-9,-3-4-9,-2 3-9,3 12-7,-7 9-8,3 11-7,3 10-6,7 9-6,2 11-42,13 2 0,7 0 0,9-7 0,13-6 0,9-12 0,1-9 0,7-7-34,-6-8-34,-7-13-51,-1-12-79,-10-21-262,-11 0-225,-13 11 1571,-4-18-1102,-6 7 71,-2 11 145,-3-9 0,5-3 0,-5 20 115,0 11 67,4 13 35,0 10 6,2 7-53,3 11-82,5 8-44,1 8-44,4 8 0,3 6 0,0 2 0,-3 1 0,-1-5 0,3-2 0,0-8 0,6-9-51,20-9-95,-12-10-196,3-8-178,2-11-253</inkml:trace>
  <inkml:trace contextRef="#ctx0" brushRef="#br0" timeOffset="-177182.24">21725 7652 7617,'0'-6'92,"9"-1"-8,12-1-7,16 0-8,14 2-7,16 4-5,2 1-7,-2-2-6,-8 3-5,-13 0-39,-16 0 0,-14 0 0,-11 0 0,-7 0 0,-5 0 0,-5 6 0,0 5 0,0 4 0,-1 9 0,9 4 0,2 3 0,4 4 0,6-1 0,7 2 0,8-7 0,9-4 0,5-10 0,-1-7 0,-1-2 0,-5-13 0,-10-8 0,-7-9 0,-8-5 0,-5-8 0,-12-4 0,-7 2 0,-7 0 0,-3 6 0,-1 6-8,-5 6-64,21 0-288,8 14-252,5 3-389</inkml:trace>
  <inkml:trace contextRef="#ctx0" brushRef="#br0" timeOffset="-176782.26">22601 7596 8111,'5'0'10,"4"0"-1,2 3 1,8 8-1,2 4 0,5 9-1,1 9 0,3 6 1,0 1-1,-5 2-8,-8-3 0,-8-4 0,-6-13 0,-5-7 0,-5-7 0,-2-11 0,-1-10 0,0-14 0,4-6 0,3-7 0,5-8 0,8 0 0,3 5 0,6 7 0,1 7-22,2 10-41,14 10-86,-12 5-266,2 4-238,0 0-366,0 0-683</inkml:trace>
  <inkml:trace contextRef="#ctx0" brushRef="#br0" timeOffset="-176612.27">23256 7631 7802,'7'0'58,"4"-3"-4,2 3-3,9-3-5,1 6-3,3 0-4,7 0-76,0-35-345,-2 36-247,-4 1-380</inkml:trace>
  <inkml:trace contextRef="#ctx0" brushRef="#br0" timeOffset="-176417.73">23373 7890 7460,'20'0'65,"8"0"2,9-1-20,8 1-58,35 5-172,-48-7-327,-9-4-206,-10-3-314,-13-4-579</inkml:trace>
  <inkml:trace contextRef="#ctx0" brushRef="#br0" timeOffset="-167740.25">24194 7464 6683,'2'-3'117,"-2"-1"24,0-4 31,1 1-4,-2 2-17,2 3-18,-1-1-18,0 2-13,0 1-8,0 0-41,0 0-14,0 0-3,-3 0-8,-1 4-7,-2 5 0,-4 8-1,3 8 1,1 8 0,-1 7-3,5 3-3,-1 4 0,3 1-8,-4 1-8,4 2-57,-1-7-292,1-3-254,0-5-393</inkml:trace>
  <inkml:trace contextRef="#ctx0" brushRef="#br0" timeOffset="-167281.82">24494 7703 7151,'0'0'38,"0"0"24,0 0 26,0 0 16,2 0 2,-1 1-2,2 2-7,0 1-6,0 0-7,-1-1-15,-1-1-11,-1-2-14,0 0-16,0 0-10,0 0-20,0-2-21,0-1-11,0 1-22,0-1-35,2-3-82,-2-29-288,0 27-225,0 0-343,0 0-638</inkml:trace>
  <inkml:trace contextRef="#ctx0" brushRef="#br0" timeOffset="-166801.85">24770 7554 7494,'0'-14'116,"7"-2"-11,5-4-11,5-2-10,6 5-8,11 5-10,2 5-7,1 3-7,1 3-8,-7 3-43,-10 4-1,-8 9 0,-7 4 0,-13 8 0,-11 2 0,-5 2 0,-3 1 0,-5-3 0,4-6 0,3-2 0,8-3 0,7-3 0,5 1 0,4-4 0,9-3 0,8 2 0,9-1 0,8-5 0,10-2 0,2 0 0,-1-3-32,4-2-74,-9-4-277,-4-5-246,-5-5-380,-1-5-708</inkml:trace>
  <inkml:trace contextRef="#ctx0" brushRef="#br0" timeOffset="-166531.86">25411 7488 7976,'0'-10'30,"0"-3"-2,2 2-2,-2 0-1,0 5-1,2 5-2,-4 6-1,4 3-1,-2 11-1,0 9-19,0 9 0,0 9 0,0 6 0,0 0 0,0 5 0,-2-2 0,0-4-33,-2-3-63,-5-6-284,-8-11-247,1-5-381,-6-10-712</inkml:trace>
  <inkml:trace contextRef="#ctx0" brushRef="#br0" timeOffset="-166101.89">24353 8125 6870,'-7'-5'239,"1"0"-31,1-3-27,-3 1-23,21 3-21,16 4-20,19-1-17,25 1-16,21 1-14,14 0-43,8 0-27,-3 3 0,-14-2 0,-15 2 0,-22 0 0,-22 3-30,-21-1-31,-4 2-95,-29 2-263,-10-2-236,-14-5-367</inkml:trace>
  <inkml:trace contextRef="#ctx0" brushRef="#br0" timeOffset="-165831.91">24343 8211 7299,'1'-1'156,"11"-3"-18,18 3-15,16-1-14,25 5-14,26-3-11,15 1-12,7 3-10,4-1-9,-11-1-53,-17 1 0,-23-2 0,-28 0 0,-23-1 0,-15 2 0,-7 1-62,-11-3-289,-4 5-255,-3-5-391,-6 1-734</inkml:trace>
  <inkml:trace contextRef="#ctx0" brushRef="#br1" timeOffset="-151548.09">2512 9690 5667,'-3'21'254,"0"11"20,-3 14-7,0 16-24,1 4-24,2 6-21,0 1-38,3 0-78,0-11-107,0-33-497,1 10-201,-1-14-306</inkml:trace>
  <inkml:trace contextRef="#ctx0" brushRef="#br1" timeOffset="-151268.04">2421 9624 7596,'1'-21'96,"6"-4"-9,12-2-8,8 3-7,13 12-7,11 15-8,3 10-5,-2 10-7,-10 8-5,-15 6-45,-14 6-15,-16 0-1,-17-2-4,-12-5-8,-8-8-22,-5-6-49,29-13-320,-18-6-235,13-1-364</inkml:trace>
  <inkml:trace contextRef="#ctx0" brushRef="#br1" timeOffset="-150768.07">2805 9936 7406,'4'-12'134,"3"-2"-14,4-6-13,7 2-12,1 7-10,6 8-11,1 3-9,-1 11-9,-2 13-7,-2 7-49,-7 10 0,-9 5 0,-3 1 0,-6-4-2,-9-8-2,-3-10 3,-4-10 0,-6-7 0,6-14 0,4-11 0,9-8 1,5-10 0,10-6 0,6-3 2,3 3 1,2 5-7,5 7-15,-3 7-22,-2 7-41,15 0-306,-14 8-245,1 5-378,0-1-704</inkml:trace>
  <inkml:trace contextRef="#ctx0" brushRef="#br1" timeOffset="-150388.13">3281 9857 7045,'-6'0'199,"-4"4"-23,-3 5-21,0 4-19,-1 6-18,7 5-14,4 6-15,3 1-13,7 5-13,9-2-33,6-5-30,8-5 0,6-6 0,1-9 0,-2-4 0,-6-11 0,-5-8 0,-12-9 0,-6-7 0,-9-8 0,-9 1 0,-8-1 0,-1 4-2,-3 8-41,9 11-79,2 0-271,4 10-244,9 5-376,13 0-700</inkml:trace>
  <inkml:trace contextRef="#ctx0" brushRef="#br1" timeOffset="-150038.19">3693 9864 7628,'-12'-3'91,"-1"3"-9,-4 3-7,-1 3-8,3 9-5,9 8-7,1 8-6,8 7-6,6 1-4,8 0-39,6-8 0,4-4 0,4-7 0,2-9 0,-2-8 0,-9-8 0,-5-12 0,-10-7 0,-4-8 0,-10-9 0,-9 2 0,1 1 0,-3 6-3,0 8-41,8 5-63,6 7-282,2 4-245,12 1-377,8 4-704</inkml:trace>
  <inkml:trace contextRef="#ctx0" brushRef="#br1" timeOffset="-149755.75">4257 9668 7055,'-11'-17'203,"-8"-2"-26,-5-2-20,-7 3-21,6 9-16,-1 15-17,6 10-15,9 13-13,6 14-13,4 13-47,1 16-15,1 5 0,1 3 0,-2 2-32,1-5-45,9-11-97,-14-6-254,-6-14-235,-10-14-361,-5-11-670</inkml:trace>
  <inkml:trace contextRef="#ctx0" brushRef="#br1" timeOffset="-149558.24">4002 10008 7316,'5'-6'27,"9"-2"-15,9 1-31,13 1-114,7-15-402,3 17-193,2-1-296,-8 1-541</inkml:trace>
  <inkml:trace contextRef="#ctx0" brushRef="#br1" timeOffset="-149288.19">4562 10038 7695,'16'-1'78,"10"-2"-7,5 0-6,9-4-5,-4 6-6,-2-3-23,-5 3-51,0 1-80,-18 0-322,-9 5-235,-16 0-365,-14 5-676</inkml:trace>
  <inkml:trace contextRef="#ctx0" brushRef="#br1" timeOffset="-148738.3">2182 10524 7377,'8'0'24,"24"2"19,28-2 77,36 0-10,43 0-11,43-2-10,26-1-10,12 1-8,-1 0-9,-11 2-16,-29 0-5,-38-2-12,-38 2-28,-39 0-1,-34 0 0,-21 0 0,-22 0-1,-16 0-53,10 0-294,-21 2-254,-2-2-394,10 0-733</inkml:trace>
  <inkml:trace contextRef="#ctx0" brushRef="#br1" timeOffset="-129485.16">7688 9756 6936,'0'0'75,"0"4"6,0 7 48,1 7 49,-1 14-16,3 11-20,1 12-18,-2 3-18,2 2-14,-3 0-36,-1-1-47,29-5-38,32-8-351,-55-8-248,-5-14-381</inkml:trace>
  <inkml:trace contextRef="#ctx0" brushRef="#br1" timeOffset="-129105.22">7672 9720 7229,'16'-34'151,"13"-5"-5,8-3-17,15-2-14,4 22-13,1 16-13,-4 10-12,-7 10-10,-9 9-10,-14 8-32,-15 5-25,-18 6-16,-22 1-16,-17 0-4,-7-6-3,-13-7-3,4-5-2,10-10 16,13-4 10,13-5 5,16-4 6,9-1 26,12 5 23,18 3 1,9 7-4,10 6-3,10 7-6,-1 3-33,-3 3-41,1-3-79,-7 0-294,-9-5-237,0-7-367,-6-8-680</inkml:trace>
  <inkml:trace contextRef="#ctx0" brushRef="#br1" timeOffset="-128855.19">8334 9959 7481,'0'-1'75,"2"1"28,1 2-9,1 8-9,3 6-8,2 9-9,1 7-6,-3 6-46,2-1-36,5-4-81,-9-3-319,-2-9-236,-6-12-365,-3-9-679</inkml:trace>
  <inkml:trace contextRef="#ctx0" brushRef="#br1" timeOffset="-128695.25">8228 9711 8154,'-8'-17'4,"1"1"-30,2 1-35,-1 5-57,17-12-298,5 30-239,9 1-365,5 6-682</inkml:trace>
  <inkml:trace contextRef="#ctx0" brushRef="#br1" timeOffset="-128475.22">8602 9944 7387,'1'4'133,"-1"6"-12,0 6-14,0 9-11,0 10-10,4 8-11,1 10-8,0 1-10,3 3-7,-1-1-74,3-4-54,-3-15-296,-1-3-249,-2-17-383,-1-10-715</inkml:trace>
  <inkml:trace contextRef="#ctx0" brushRef="#br1" timeOffset="-128235.23">8620 9994 7712,'0'-26'74,"0"-3"-5,5-2-6,12-1-6,12 14-4,10 12-6,13 11-4,-3 6-5,-3 9-3,-13 7-35,-13 6 0,-14 2-6,-14 0-25,-14-3-28,-3-22-66,-9-3-285,-6 2-240,12-6-368,11-8-686</inkml:trace>
  <inkml:trace contextRef="#ctx0" brushRef="#br1" timeOffset="-128015.31">9134 9956 7579,'0'0'97,"2"3"-10,-1 6-7,4 10-7,1 8-8,0 9-6,0 8-7,2 2-29,-4 2-35,20-9-102,-19 2-291,-1-10-241,-1-10-370,-1-11-690</inkml:trace>
  <inkml:trace contextRef="#ctx0" brushRef="#br1" timeOffset="-127762.92">9189 9899 8172,'0'-18'2,"2"-5"0,3-2 0,9 4 0,12 10 0,7 11 0,10 8 0,-3 8 0,-6 8 1,-13 5-3,-11 7 0,-15-2 0,-13-1-5,-6-6-29,4-7-46,-9-11-296,-2-6-248,10-9-383,12-14-714</inkml:trace>
  <inkml:trace contextRef="#ctx0" brushRef="#br1" timeOffset="-127535.23">9533 9643 7630,'0'-4'90,"3"4"-8,1 0-8,6 8-6,6 13-7,4 10-6,3 10-6,-1 10-6,-3 7-4,-9 3-39,-3 0-42,-3-6-78,-1 0-272,3-16-244,4-12-377,10-14-701</inkml:trace>
  <inkml:trace contextRef="#ctx0" brushRef="#br1" timeOffset="-127135.25">9982 9929 7768,'0'-5'64,"4"-2"-4,5-2-5,7 0-4,4 0-20,9 3-31,0 0-7,-2 1-3,-1-2-5,-4-1-65,-5-1-19,-2-1-21,-5-4-10,-4 2-3,-2-3 42,-8 0 84,-7 1 68,-9 3 50,-6 5-3,-8 3 7,-1 6-5,5 9-9,12 9-18,10 7-18,12 10-16,10 7-14,14 2-19,8-3-16,10-5-3,5-4-64,1-70-287,-4 43-254,-6-14-390,-11-8-729</inkml:trace>
  <inkml:trace contextRef="#ctx0" brushRef="#br1" timeOffset="-126375.3">11794 9734 7895,'0'-3'42,"2"3"-2,-2 3-2,3 6-3,3 13-2,3 11-3,5 13-2,1 5-2,-1 5-2,-1-1-24,-8-6 0,-4-6-32,1-9-25,-4-10-72,2-23-281,0-1 624,2-25-424,-4-18 13,2-18 46,0-7 83,0-26 68,2 0 0,8 2 108,3 8 51,13 15 83,11 18-19,9 20-76,7 19-56,6 13-40,-4 15-37,2 15-88,-11-75-243,-13 83-201,-16 3-292,-12-3-485</inkml:trace>
  <inkml:trace contextRef="#ctx0" brushRef="#br1" timeOffset="-126215.38">11951 9944 6733,'0'1'85,"4"-1"-5,10 3-107,24-3-194,-14 1-343,10-1-168,-1 2-258,-5-2-465</inkml:trace>
  <inkml:trace contextRef="#ctx0" brushRef="#br1" timeOffset="-125685.12">12508 9868 6887,'-2'-7'202,"-4"-5"6,-4 2-27,-3-4-22,-6 7-22,-3 1-19,-5 4-16,0 5-17,0 8-13,6 4-41,6 7-22,9 10-9,4 2 0,10 4 0,10-2 0,9-2 0,10-7 0,7-6 0,-1-11 0,4-6 0,-7-10 0,-4-9 0,-7-8 0,-10-6 0,-8-8 0,-4-1 0,-7 1 0,-2 8 0,-6 6 0,2 9 0,-1 10 0,-2 11 0,6 12 0,3 10 0,6 7 0,5 5 0,5 1 0,3-1-27,13-4-63,-3-18-285,2 3-248,-1-13-383,5-9-714</inkml:trace>
  <inkml:trace contextRef="#ctx0" brushRef="#br1" timeOffset="-125235.12">13119 9866 7811,'0'-12'57,"-6"-2"-4,-1 1-4,-3 1-4,0 9-3,-3 9-4,3 8-3,3 6-3,5 9-3,2 2-29,4 5 0,5-3 0,9-3 0,8-6 0,9-9 0,3-8 0,5-8 0,0-12 0,-3-8 0,-1-11 0,-6-7 0,-6-7 0,-5-3 0,-6-1 0,-9 0 0,-1 5 0,-6 5 0,0 10 0,-6 10 0,4 9 0,-1 8 0,1 11 0,0 10 0,4 11 0,5 8 0,5 9 0,-3 6 0,4 3 0,1 1 0,-4-2 0,-1-5 0,3-7 0,3-9-48,22-20-102,-15 3-254,1-13-241,-3-6-372</inkml:trace>
  <inkml:trace contextRef="#ctx0" brushRef="#br1" timeOffset="-124775.1">13398 9837 7651,'0'-7'86,"9"-5"-8,9 0-6,17-1-7,15 5-6,11 2-6,6 1-6,-4 2-5,-9 1-4,-8 2-38,-15 0 0,-9 0 0,-11 0 0,-6 0 0,-5 5 0,-4 7 0,-3 8 0,-1 6 0,0 11 0,4 5 0,1 3 0,8-4 0,10 2 0,10-9 0,6-7 0,13-7 0,4-8 0,5-8 0,-1-6 0,-6-11 0,-11-8 0,-14-9 0,-14-7 0,-18-5 0,-18-3 0,-9 0 0,-10 4 0,-1 8-30,10 6-53,6 19-290,18 0-249,10 6-384,12 4-716</inkml:trace>
  <inkml:trace contextRef="#ctx0" brushRef="#br1" timeOffset="-124405.16">14421 9832 8191,'2'0'0,"0"0"0,2 1 0,6 3 0,5 5 0,7 6 0,4 7 0,1 6 0,-1 6 0,-2 3 0,-7 0 0,-7-3 0,-7-5 0,1-8 0,-6-6 0,-2-11 0,3-6 0,-1-17 0,1-10 0,5-12 0,9-5 0,1-3 0,7 3 0,-2 8 0,0 8 0,-4 9-69,-5-34-285,-7 44-254,0 2-389,-1 3-731</inkml:trace>
  <inkml:trace contextRef="#ctx0" brushRef="#br1" timeOffset="-123675.11">15439 9881 7715,'2'-3'74,"6"1"-6,7-1-5,6 0-29,10 3-61,12 2-101,-10 0-326,-1 2-227,-12 1-349</inkml:trace>
  <inkml:trace contextRef="#ctx0" brushRef="#br1" timeOffset="-123515.13">15586 10089 6701,'6'2'30,"10"1"-83,20-4-191,-8 1-324,6 0-161,8-4-243,-7-3-440</inkml:trace>
  <inkml:trace contextRef="#ctx0" brushRef="#br1" timeOffset="-122945.16">16255 9806 7746,'0'-5'68,"4"2"-5,5 0-4,7 3-6,7 11-4,6 5-5,4 11-4,-3 9-4,-4 6-3,-6 5-33,-8-1 0,-8-1 0,-5-4 0,-4-8 0,-3-8 0,-2-8 0,-3-13 0,1-5 0,4-13 0,3-10 0,5-10 0,9-13 0,5-12 0,8-8 0,5-8 0,11-4 0,1-4 0,-1 3 0,-3 2 0,-8 8 0,-9 10 0,-8 6 0,-4 11 0,-5 7 0,-1 7 0,-1 8 0,-3 5 0,-2 7 0,-1 4 0,-6 5 0,-2 6 0,4 12 0,2 8 0,3 8 0,14 10 0,13 4-61,11-6-290,4-5-254,7-7-392,1-10-734</inkml:trace>
  <inkml:trace contextRef="#ctx0" brushRef="#br1" timeOffset="-122635.18">17074 9912 7635,'9'-1'89,"7"1"-8,6-1-7,7-1-30,1 5-71,-15-4-88,14 3-343,-6 3-225,-9 2-346,-11 4-642</inkml:trace>
  <inkml:trace contextRef="#ctx0" brushRef="#br1" timeOffset="-122465.21">17185 10132 7512,'5'0'113,"5"0"-12,5-1-9,3 1-10,0 1-41,1-1-59,24 0-117,-30 0-322,-9 0-225,-5 0-348,-12-2-644</inkml:trace>
  <inkml:trace contextRef="#ctx0" brushRef="#br1" timeOffset="-120554.97">18770 9018 3849,'-4'1'238,"-4"2"42,1-1 21,-4 3 22,3 1 27,1-5 49,0 2 11,-3-3 9,1 0 17,3 0-129,0 0-71,1 0-52,3 0-39,2 0-32,7 0-29,9-3-27,13 3-19,10 0-16,16-1-22,7-1 0,-1 2 0,-5 0 0,-7 0 0,-13 0-2,-11 0-46,4-1-99,-28 1-257,-14 0-241,-7 0-371,-8-1-692</inkml:trace>
  <inkml:trace contextRef="#ctx0" brushRef="#br1" timeOffset="-120334.97">18894 9051 7251,'-3'2'160,"-3"2"-18,0 9-16,1 9-15,3 8-12,-1 8-12,5 8-12,1 4-10,2 0-9,1 0-37,0-5-50,11-8-41,-25 2-86,6-10-265,-2-7-235,-6-6-364,-18-2-677</inkml:trace>
  <inkml:trace contextRef="#ctx0" brushRef="#br1" timeOffset="-120134.99">18621 9560 6958,'-1'0'220,"1"0"-27,5 0-25,11 0-20,13 0-21,12 0-16,11 0-17,5 0-14,-2 0-13,-8 0-42,-16 0-72,-2 1-64,-13-1-279,-9 0-245,-5-1-376,2-3-702</inkml:trace>
  <inkml:trace contextRef="#ctx0" brushRef="#br1" timeOffset="-119625">19427 9299 7442,'-13'-6'124,"-12"3"-12,-7 0-11,-9 0-11,-1 7-10,3 7-9,1 7-9,9 1-7,10 10-8,12-1-40,9 1-7,11-2 0,14-4 0,8-6 0,8-5 0,2-7 0,1-5 0,-6-8 0,-6-5 0,-7-7 0,-9-5 0,-9-5 0,-4-2 0,-4 3 0,-4 6 0,-2 5 0,0 9 0,-3 5 0,-1 9 0,2 7 0,4 9 0,1 5 0,2 7 0,6 1 0,3-2 0,7 3-44,14-6-75,2-5-273,2-9-244,6-7-376,2-9-700</inkml:trace>
  <inkml:trace contextRef="#ctx0" brushRef="#br1" timeOffset="-119385.04">19890 9332 7908,'-17'-8'41,"-6"2"-3,-3 2-2,-2-2-3,17 13-2,6 5-2,8 8-2,10 5-2,6 9-2,3 3-23,5-1 0,4-2 0,-1-1-38,7-7-66,-5-61-281,-3 45-246,-4-6-379,-5-6-707</inkml:trace>
  <inkml:trace contextRef="#ctx0" brushRef="#br1" timeOffset="-118935.07">18432 9866 7737,'-10'0'-2,"7"3"13,9 0 11,25 1 11,43 4 1,40-2 7,36 0 13,38 0-4,26-5-4,15 1-8,5-2 1,-6-2-9,-23-2-9,-32 1-5,-38 0-4,-46-3-3,-37 3-9,-34 0-33,-18 3-42,17 4-296,-55-2-249,-5-1-385,-2-1-716</inkml:trace>
  <inkml:trace contextRef="#ctx0" brushRef="#br1" timeOffset="-117355.12">19076 10251 4889,'-12'0'383,"-2"2"71,-3-2 112,-4-2-109,10-1-85,3 0-71,4-1-57,4 2-47,3-1-42,13 3-69,14-3-32,13 1-22,13-2-31,10 3-1,0-1-17,-2 2-31,-6-12-58,-16 10-289,-15-1-244,-15-1-374,-21 0-699</inkml:trace>
  <inkml:trace contextRef="#ctx0" brushRef="#br1" timeOffset="-117135.21">19240 10211 6169,'0'0'188,"0"0"26,0-1 120,2 1-52,1 4-44,-2 3-37,1 5-32,-1 6-28,-1 9-26,0 3-54,0 2-15,0 2-13,0-2-33,0 2 0,0 2-7,2 2-37,1-1-41,8-5-97,-8-4-256,-3-8-231,-5-5-358</inkml:trace>
  <inkml:trace contextRef="#ctx0" brushRef="#br1" timeOffset="-116965.21">19095 10708 6816,'-15'-10'251,"1"1"-33,1-3-28,1 2-25,12 10-24,17-2-19,12 2-19,12-1-17,9 1-14,11 1-70,1 3-76,-3-2-293,-5-1-251,-11 1-387</inkml:trace>
  <inkml:trace contextRef="#ctx0" brushRef="#br1" timeOffset="-116745.16">19725 10461 8066,'0'-1'16,"0"-1"0,0 8-1,0 3-1,0 7 0,0 7-1,0 9 0,3 2-59,57 27-308,-50-31-254,-4-6-390,1-8-729</inkml:trace>
  <inkml:trace contextRef="#ctx0" brushRef="#br1" timeOffset="-116465.21">19674 10386 8191,'0'-12'0,"4"2"0,9 1 0,10 1 0,13 11 0,7 9 0,6 12 0,-5 5 0,-11 8 0,-13 4 0,-12 2 0,-11-5 0,-17-5 0,-9-6 0,-6-8 0,-6-5 0,4-5-22,9-3-44,13 4-296,10-8-252,16-3-388,13-3-723</inkml:trace>
  <inkml:trace contextRef="#ctx0" brushRef="#br1" timeOffset="-116154.87">20287 10401 8060,'-16'0'17,"-7"0"-1,-3 0 0,-3 9-1,10 6-1,7 6 0,7 6 0,2 5-2,8 2 1,6-1-13,10-3 0,6-2 0,8-8 0,2-8 0,-2-5 0,-4-5-51,-6-18-294,-9 11-256,-10-2-394,-2-5-736</inkml:trace>
  <inkml:trace contextRef="#ctx0" brushRef="#br1" timeOffset="-100658.9">24356 9022 3468,'0'0'285,"0"0"95,0 0 56,0 0-5,0-3 5,0 2-17,0-2-36,0-1-31,0 0-39,0 0-84,0 1-49,0 0-39,0 2-29,0 0-17,0-1-19,0 2-20,0 0-8,0-3-14,0 3-8,0 0-5,0 0-2,0 0-3,0 3-3,0-1 4,-1 6-2,-1 3 5,-1 4-1,3 4 5,-1 4 0,1 5 0,0 4-2,0 5-4,1 4-4,-1 2-4,0 4-3,0-2-2,0-2-2,0 1-3,0-6 0,0-1 0,0-1 0,0-2 0,0-3 0,0-2 0,0 3 0,0-4 0,0 0 0,0 0 0,0-3 0,0-1 0,0 3 0,0-3 0,0 0 0,0 3 0,0 2 0,0-3 0,0-1 0,0 0 0,0-2 0,2-1 0,-2-1 0,0-1 0,0 1 0,1 0 0,-1 0 0,0-2 0,0 2 0,0-1 0,-1-1 0,-1 3 0,0 0 0,-3-1 0,2 4 0,0 1 0,-1 1 0,0-1 0,4-1 0,-2-3 0,2 2 0,0-3 0,0 1 0,0-2 0,0 0 0,0 1 0,0-2 0,0 1 0,0-2 0,0 0 0,0 1 0,0 0 0,0 0 0,0 1 0,0 0 0,0 4 0,0-4 0,0-1 0,0 2 0,0-1 0,0 2 0,0-1 0,0 3 0,0-1 0,0 2 0,0-2 0,0 1 0,-1-2 0,-1-1 0,-1 5 0,2-2 0,-1 1 0,2-1 0,0 1 0,0 0 0,0-4 0,0 3 0,0-2 0,0 2 0,0-1 0,-1 0 0,-2 0 0,0 0 0,0-2 0,2 1 0,-4 2 0,1-1 0,0 1 0,-1-1 0,3-2 0,0 0 0,1 1 0,1-3 0,0 1 0,1 1 0,-1 1 0,0 1 0,0 0 0,2-1 0,-1-3 0,0 1 0,1-1 0,-1 0 0,1-2 0,-2 3 0,2-2 0,-4 2 0,4-3 0,-2 0 0,1-1 0,3-1 0,0-4 0,1-2 0,-3-1 0,0-1 0,-1-2 0,4-1-76,-2-4-282,-2-8-253,2-13-389</inkml:trace>
  <inkml:trace contextRef="#ctx0" brushRef="#br1" timeOffset="-99118.6">24484 10565 4418,'-1'0'280,"1"3"68,-3-3 64,3 0-3,-2-4-33,2 3-41,-4 0-40,1-2-40,0 0-33,2 2-69,0-1-35,1 0-29,0 2-33,0 0-12,4 0-4,9-3-3,7 2-2,10-1-2,14 0-2,5 1-6,4 1-6,5 0-3,1-3-3,2 3-4,4 0-4,0 0-5,3 0-1,5 0-1,5 0 0,2 0 1,2 0-1,-1 0 0,0 0 0,-4 0 1,-1 0-1,1 0 2,-3 0 0,3 0 2,1 0-1,0 0 0,-2 3 1,-1-2-1,-5 1 1,-5 0-1,0 0 0,-3 0-1,-1-2 2,2 0-3,3 0 0,-1 2 1,4-2-1,5 0 2,1 0 1,6 2 0,-1-2 2,1 0 0,0 0-1,-4 1 2,0 1 0,-1 0-1,-2 1 0,-2-2 0,1 3-3,0-4-1,-4 2 1,-1-1 0,-5 2 0,1-3 0,-3 0 0,3 3 3,1-2 3,2-1 1,3 2 1,2-2 0,2 0-1,0 0-1,-2 0 0,-1 0 1,-2 0-2,-3 0-2,-1 0-2,-1 0-2,-2 0 0,0 0 0,2 0 0,-1-2 0,2 2 0,2 0 0,-3-3 0,0 0 0,-1-1 0,0-1 0,-1 0 0,1 0 0,2 1 0,0 2 0,-1-1 0,-1 1 0,3-4 0,0 3 0,-1-1 0,-2-1 0,-1 0 0,-3 0 0,-2-1 0,-3 3 0,-1 1 0,-3 1 0,0 1 0,-5 0 0,-5 0 0,-6 0 0,-8-2 0,-9 2 0,-6 0 0,-5 0 0,-4 0 0,-2 0 0,-7 0-37,29 2-301,-37-2-258,-8 0-396,-7 0-741</inkml:trace>
  <inkml:trace contextRef="#ctx0" brushRef="#br1" timeOffset="-79077.34">24513 10452 1652,'0'0'211,"0"0"30,0 0-5,0 0-12,0 0 13,0 0 36,0 0 44,0 2 26,0 1 51,0 0-31,0-2-15,0 2-10,0 1-8,0-4-12,0 0-20,0 0-29,0 0-32,0 0-31,0 0-45,0 0-31,1-4-21,2 1-19,-1-1-15,2-4-9,1-4-8,-1 0-6,2-1 6,-3-2 9,1-1 3,-3 0 0,2 0-5,-1 1-4,4 0-7,-2 0-8,3 0-7,-1 0-7,-1 1-9,0 1-9,-1 1-6,-1-1-3,1 2-2,0 2-3,-2 0 0,1 0 0,0-1 0,0 2 0,0-1 0,1-2 0,2-2 0,-2 2 0,-1-1 0,3 1 0,-3 1 0,-3-2 0,0 4 0,1-1 0,1-2 0,-1-1 0,1 1 0,0 1 0,0-2 0,1 2 0,0 1 0,-2-2 0,3 0 0,-2 1 0,1 0 0,-2 0 0,2-1 0,-2 1 0,3 1 0,-2-1 0,1 2 0,3-1 0,-3 2 0,0-1 0,1-2 0,0 1 0,-2-1 0,1 2 0,0-1 0,-2 0 0,3 0 0,1 1 0,-2 0 0,3-1 0,-2 1 0,-1 0 0,-1 1 0,3 1 0,-4-2 0,4 1 0,-1 2 0,-2 0 0,-1 1 0,3-2 0,-1-1 0,-1 0 0,2 0 0,-1 1 0,0-1 0,0 1 0,0-2 0,1 1 0,1 2 0,-1-2 0,-2 2 0,3-2 0,-1 0 0,-2 0 0,2-1 0,-1-2 0,1 3 0,0-2 0,0 0 0,0 1 0,-2 0 0,1 1 0,0 0 0,0-2 0,2 1 0,-3-2 0,2 1 0,-1 0 0,2 1 0,-2 0 0,0-1 0,1 2 0,-2 2 0,0-2 0,1 1 0,4-1 0,-5 1 0,1 0 0,0-3 0,0 1 0,1 1 0,-1 0 0,1-1 0,2 1 0,-2 0 0,0 0 0,2-4 0,-1 1 0,1-1 0,0-1 0,0 0 0,-3 3 0,3 1 0,-2-3 0,1 1 0,2 0 0,-1 0 0,1-1 0,-1 0 0,1 0 0,1 2 0,-2 0 0,0-1 0,1 3 0,-4-2 0,1 4 0,-1 0 0,2-1 0,-1 1 0,2-2 0,1 1 0,2-2 0,-2 1 0,-1 1 0,-2-2 0,1 4 0,1 0 0,0-3 0,-4 2 0,4 1 0,-1 0 0,-1 1 0,2 1 0,0-2 0,0-1 0,1 3 0,-2-3 0,2 3 0,-3-2 0,3 1 0,-2 0 0,3-1 0,-1 0 0,2 0 0,0-1 0,2 2 0,-2-1 0,0 1 0,3-1 0,-4 1 0,2 1 0,1-1 0,-5 1 0,3 1 0,-2 0 0,2-1 0,0 1 0,2 0 0,-1 1 0,-3-1 0,1 1 0,1 0 0,-7 0 0,4 0 0,0 0 0,-2 0 0,-1 0 0,5 0 0,-3 0 0,4 0 0,-2 0 0,2 0 0,0 0 0,2 0 0,-4 0 0,4 0 0,-2 2 0,-2 1 0,-1 1 0,0 0 0,2 0 0,-5 1 0,3 0 0,2-1 0,2 1 0,-3 1 0,2 0 0,-1 0 0,-2 3 0,2-5 0,-3 4 0,1-2 0,0 1 0,0-1 0,0 2 0,-1-1 0,1 1 0,-2 1 0,1 0 0,0-2 0,1 2 0,-1 0 0,0 0 0,-1 0 0,2-1 0,0 0 0,-2 0 0,0 3 0,-1-4 0,3 1 0,-4 3 0,2-1 0,2-3 0,-1 5 0,1-1 0,0 0 0,-3 0 0,4 0 0,-3-1 0,1-1 0,-1 3 0,0-1 0,1 0 0,-1 1 0,2 0 0,0 1 0,-1 0 0,1 1 0,0-1 0,0 1 0,-2 1 0,0-2 0,1 4 0,1-3 0,-3 2 0,1-1 0,1 3 0,0-2 0,-1 1 0,2-1 0,-2 1 0,3-1 0,-2 1 0,0-2 0,1 1 0,-1 1 0,-1 0 0,1-3 0,-3 1 0,3 2 0,-3-2 0,3 1 0,-1 1 0,-2-2 0,2 1 0,-1 0 0,1 0 0,3 1 0,-4 0 0,3-2 0,-2 2 0,-1 1 0,3 0 0,-1-2 0,0 2 0,-1-1 0,-2-3 0,2 1 0,-1-1 0,1-1 0,-2 0 0,1-1 0,2 0 0,-5 1 0,6-1 0,-4 3 0,1-1 0,-1 2 0,0-3 0,0 3 0,0-2 0,0 2 0,3 0 0,0 0 0,-1 1 0,1 2 0,-3-2 0,3 2 0,-1-2 0,0 2 0,1-3 0,-2-1 0,-1 0 0,2-2 0,-2 1 0,-2-2 0,3 1 0,1-2 0,-2 1 0,0 1 0,2 1 0,-3 1 0,4 0 0,-3-1 0,2 0 0,-2 5 0,1-3 0,1 2 0,-1 1 0,1-1 0,-2 3 0,3 0 0,-3 0 0,-2-2 0,3-2 0,1 0 0,-2 1 0,2-2 0,-1 1 0,3 0 0,-1 0 0,-3 0 0,3-1 0,-3-1 0,0 0 0,1-1 0,1 1 0,0-1 0,-2 0 0,-1 0 0,1 0 0,3 0 0,-3-2 0,2 2 0,-4 1 0,0 1 0,0-1 0,2 0 0,-4 2 0,5-3 0,1 0 0,-4 0 0,2-2 0,2 0 0,-2 1 0,1 0 0,2 2 0,0 2 0,1-1 0,-4-2 0,1 1 0,-1 0 0,2 0 0,-2-2 0,2 0 0,-2 2 0,2 0 0,-2 1 0,2-1 0,-2-1 0,3-2 0,1 1 0,-1-2 0,0-1 0,-1-1 0,-2-1 0,1 1 0,-1-2 0,-2 1 0,4-1 0,3 2 0,0-1 0,-2-1 0,5 3 0,-5-5 0,4 4 0,0-1 0,-2-1 0,-1 1 0,2-1 0,-4 1 0,3-1 0,-3 2 0,2-1 0,-3-4 0,4 3 0,-3-2 0,-1 0 0,1-2 0,-2 2 0,3 2 0,-1-3 0,2 2 0,2 1 0,-2 0 0,-3 0 0,1-2 0,2 2 0,-3 0 0,2-1 0,1 1 0,-3-2 0,5 2 0,-1-1 0,3 2 0,0-1 0,1 0 0,1 0 0,-3 0 0,5-2 0,-3 2 0,0-1 0,0-2 0,2 4 0,-2-3 0,3 0 0,-5 2 0,5-2 0,-3 0 0,0 0 0,3-3 0,-5 3 0,3-1 0,-2-2 0,1 2 0,-1-2 0,-1 2 0,2-1 0,0 0 0,0-1 0,0-2 0,1 3 0,-1-3 0,0 0 0,3 1 0,-1 1 0,1-2 0,-1 1 0,1-1 0,-1 0 0,3 0 0,-1 0 0,2 0 0,-2 0 0,-3 0 0,-1 0 0,1 0 0,-4 0 0,1 0 0,4-1 0,1-2 0,-1 0 0,3-5 0,-1 2 0,-5-1 0,3-1 0,-4 2 0,5-1 0,-4 0 0,2 2 0,-1-1 0,3-2 0,2 1 0,-3 1 0,1-1 0,-3 0 0,3-2 0,-4 3 0,1-2 0,-4 0 0,5-1 0,-4-2 0,-1 2 0,2-3 0,-2 0 0,-1-1 0,-3 1 0,3-3 0,0 1 0,-2 1 0,1-4 0,-1 1 0,0-2 0,1 1 0,-1-1 0,1 3 0,1-1 0,-3 4 0,1-1 0,2 1 0,-3-1 0,4 1 0,-2-5 0,-1-1 0,1-4 0,-1 3 0,0-2 0,1 0 0,-2 1 0,3 1 0,0 4 0,-3-1 0,5 0 0,2 3 0,-1-1 0,0 1 0,2-1 0,-6 1 0,2-2 0,-1 0 0,-2 1 0,3-1 0,-4 0 0,4 0 0,-5 1 0,2 0 0,2-2 0,-3 0 0,2 0 0,0-1 0,-1-1 0,0 1 0,2-2 0,-1 2 0,-3 1 0,4-2 0,-3 1 0,-2-2 0,1-2 0,2 1 0,-2-3 0,-1 0 0,1 0 0,-2-2 0,0 4 0,0-2 0,0 2 0,2 1 0,-2 1 0,2-2 0,-2 4 0,4-3 0,-2 3 0,-1-3 0,2 2 0,1-3 0,-4 0 0,0 1 0,2-1 0,-2 1 0,0-2 0,0 1 0,3 2 0,-2-1 0,2 3 0,-1 2 0,2-1 0,3 1 0,0 2 0,-1-2 0,-1 0 0,2 0 0,1-2 0,0 3 0,0-3 0,-1 0 0,-1-1 0,0 0 0,-2-1 0,3 1 0,-3 0 0,1-5 0,2 4 0,-1-4 0,-3 2 0,3-1 0,1 1 0,-1-2 0,1 0 0,-4 0 0,1 0 0,1-1 0,-5 2 0,4-2 0,0-1 0,2 1 0,-2-1 0,1-1 0,-1 2 0,2 1 0,-2 0 0,1 1 0,0 1 0,-2-2 0,3 0 0,0-2 0,-3 1 0,1 0 0,0 2 0,0 2 0,-2 6 0,-2 1 0,4 1 0,-2 1 0,3 0 0,-1-3 0,7 0 0,-6 0 0,1 2 0,-1-5 0,2 2 0,0 0 0,-3 1 0,1 0 0,-1 2 0,1-3 0,-1 3 0,-2-2 0,3 1 0,1-1 0,-3 1 0,3-1 0,-1 1 0,-1 0 0,0 2 0,0 2 0,0 0 0,-2 3 0,0-3 0,1 3 0,1-2 0,0 0 0,0-1 0,-1 1 0,2 1 0,-2 0 0,0 0 0,-1-1 0,1 1 0,3 1 0,-3-2 0,4 0 0,-2-2 0,1 1 0,-3 2 0,1-1 0,-2 4 0,2-1 0,-2 1 0,2 1 0,0 0 0,0-2 0,1 2 0,1-1 0,-2-1 0,1 1 0,-1-1 0,0 4 0,0-1 0,0-1 0,3 0 0,-3 0 0,6-1 0,-4 0 0,1 2 0,-3-3 0,2 2 0,0 1 0,-2 0 0,0-3 0,-1 2 0,1 0 0,1 2 0,-1-4 0,3 3 0,-1 0 0,-1-1 0,0 0 0,1 1 0,0-1 0,2 2 0,-2-2 0,-1-2 0,4 2 0,-4 0 0,2 0 0,-1 2 0,2-1 0,-1 1 0,1 1 0,1-3 0,-1 2 0,4-1 0,0 0 0,-2-1 0,3 2 0,-2-1 0,1-1 0,-3 3 0,4-1 0,-1 1 0,-1-1 0,-1 2 0,3-2 0,-3 1 0,3 0 0,-5 0 0,1 0 0,-1 0 0,0 0 0,-4 0 0,1 0 0,1 0 0,2 0 0,1 0 0,1 0 0,1 1 0,3 0 0,0 2 0,0-1 0,-2 2 0,0 0 0,-1 0 0,2 3 0,-2-1 0,0 2 0,-1-2 0,1 2 0,2 2 0,0-1 0,0 3 0,0 0 0,-1-2 0,0 2 0,0-2 0,-1 3 0,0-1 0,-1 1 0,-4 1 0,4-1 0,-1 1 0,-4-2 0,3 3 0,0-2 0,1 0 0,0 1 0,-2 0 0,2-1 0,-1 1 0,-2 1 0,1 0 0,-1 0 0,1 0 0,-3 0 0,1 0 0,-1-2 0,1 1 0,-1-2 0,-1 3 0,1 1 0,0-1 0,1 5 0,-1-6 0,-1 1 0,1-1 0,-1 1 0,2-3 0,-1 5 0,3-2 0,-1 1 0,0 3 0,1 0 0,0-1 0,2-1 0,-1 2 0,0 0 0,2 3 0,-2-2 0,0 1 0,-1-1 0,-2 1 0,1-2 0,0 1 0,-1-3 0,-4 0 0,1 0 0,-2 1 0,0 0 0,0 0 0,0 3 0,0-3 0,2 3 0,2-4 0,-1 2 0,-1 0 0,-1 1 0,2 1 0,-1 1 0,-1 1 0,2 0 0,-1 2 0,-2-1 0,1 1 0,-1 0 0,0 0 0,0 0 0,1 1 0,-1-2 0,0 2 0,2-2 0,-1-2 0,2 2 0,-1-2 0,-1 1 0,4-2 0,-3-3 0,1 3 0,3-2 0,-2-2 0,1 1 0,2 0 0,-3-2 0,-1 1 0,1 1 0,2-1 0,-1 3 0,0-2 0,1 2 0,-2 1 0,-3-2 0,3 4 0,-3-2 0,2 0 0,-2 2 0,1-1 0,-1 4 0,-1-4 0,2 3 0,-2-2 0,0 1 0,1-3 0,-1 1 0,2-1 0,-2 2 0,0-2 0,1 2 0,-1-3 0,2 3 0,2-1 0,-3 0 0,1-2 0,-1-1 0,-1 3 0,0-1 0,0 0 0,0 0 0,0 1 0,0 1 0,0-2 0,0 3 0,0-5 0,0 4 0,0-3 0,0 0 0,0 1 0,0-1 0,0 0 0,0-1 0,2 2 0,-1-1 0,3 2 0,-1-3 0,0 1 0,-1-1 0,1-1 0,-3 0 0,1 2 0,2-5 0,4 0 0,-1 2 0,0-2 0,1-2 0,0-1 0,-1 1 0,0-2 0,1 0 0,0 0 0,3-2 0,0 0 0,-1 2 0,2-4 0,-3 1 0,-1 1 0,0 1 0,2-2 0,-2 0 0,2-1 0,5 2 0,-4 0 0,3 0 0,0-3 0,-1 3 0,-6-4 0,5 1 0,-7-2 0,-1 0 0,0-1 0,2 1 0,-2 0 0,5 0 0,-1 1 0,4-2 0,-2 1 0,0 1 0,0-3 0,-2 2 0,0-3 0,0 2 0,-2-2 0,2 2 0,-2-2 0,0 2 0,1 0 0,0-2 0,-2 2 0,0 0 0,1 0 0,-1-1 0,-1 1 0,1-1 0,-1-1 0,1 0 0,-1-1 0,0 2 0,-1-2 0,-1 0 0,-1 0 0,0 0 0,0 0 0,0 1 0,0-1 0,-1-1-20,-5-34-310,-4 19-259,-10-11-399,-18-15-748</inkml:trace>
  <inkml:trace contextRef="#ctx0" brushRef="#br1" timeOffset="-76197.03">24357 9927 4345,'0'2'258,"2"0"46,-2 0 32,0 0 44,0-2 2,0 0-16,0 0-21,0-2-13,0 2-36,0 0-83,0 0-55,0 0-35,0 0-28,4 0-22,2 0-17,4 0-14,6-1-11,3 1-14,2 0-6,1-1-4,-3-1 0,-1 2-4,-4 0-13,-3 0-19,-2 0-18,-4 0-24,1 0-33,3 0-71,8-8-290,-7 6-223,2 2-343,2-4-634</inkml:trace>
  <inkml:trace contextRef="#ctx0" brushRef="#br1" timeOffset="-75817.06">24975 9936 5295,'2'0'236,"0"0"38,1 0 1,-3 3-12,0-6-9,2 3-14,2 0-3,3 0 4,2 0-25,4 0-80,4 0-35,-2 0-26,4 0-16,-2 0-9,2 0-12,-1 0-22,-1 0-23,1 0-32,-5 0-41,4 0-54,2 0-93,0-7-275,-9 5-209,3 1-322</inkml:trace>
  <inkml:trace contextRef="#ctx0" brushRef="#br1" timeOffset="-75516.73">25546 9922 4456,'11'2'367,"0"-2"48,5 0-1,4 0-33,-2 0-43,-1 0-37,2 0-34,-3 0-33,-1 0-29,2 0-99,-2 0-32,1 0-39,5 0-65,2 0-103,7-9-380,-7 6-204,3 2-313,-1-2-578</inkml:trace>
  <inkml:trace contextRef="#ctx0" brushRef="#br1" timeOffset="-75166.75">26413 9902 6255,'7'0'207,"0"0"30,8 0 13,-1-2-28,0 2-22,4 0-27,-3 0-23,3 0-28,-2 0-43,6 0-75,-3 0-46,2 0-65,7-1-120,-6-1-274,3 2-210,2-1-321,-3 0-594</inkml:trace>
  <inkml:trace contextRef="#ctx0" brushRef="#br1" timeOffset="-74886.77">27216 9888 5177,'9'0'244,"4"0"71,5 0 3,3 0-26,0 0-30,2 0-30,0 0-23,6 0-24,1 0-39,-1 2-121,6-2-114,10-6-435,-11 5-200,2-1-303,-4-1-558</inkml:trace>
  <inkml:trace contextRef="#ctx0" brushRef="#br1" timeOffset="-74646.78">28102 9881 6229,'12'0'206,"3"-3"-2,6 3-17,6 0-23,-2 0-82,5 0-124,28-9-505,-27 6-185,-3 1-282,1-1-517</inkml:trace>
  <inkml:trace contextRef="#ctx0" brushRef="#br1" timeOffset="-74426.79">28756 9840 7766,'13'-1'65,"2"-2"-5,5 2-4,1-2-6,-8 3-3,1 0-29,1 0-36,0 1-61,11-10-334,-6 9-238,0-2-368,0 0-685</inkml:trace>
  <inkml:trace contextRef="#ctx0" brushRef="#br1" timeOffset="-74236.8">29172 9831 7167,'10'-1'27,"6"1"4,0 0-2,7-2 1,-2 4 0,-2-2-2,3 0-50,8 0-145,-7 0-372,-4 0-191,-3-2-291</inkml:trace>
  <inkml:trace contextRef="#ctx0" brushRef="#br1" timeOffset="-73996.8">29604 9828 7854,'14'0'50,"2"0"-4,5 0-3,8-1-3,-1 1-3,-1 0-3,3 0-2,-1 0-4,-5 0-1,-6 0-27,-6 0-42,4 0-77,-13-3-272,0 1-245,-5 2-375,-2-1-702</inkml:trace>
  <inkml:trace contextRef="#ctx0" brushRef="#br1" timeOffset="-70166.71">22833 9750 6615,'0'-1'156,"1"-1"28,-1 0 18,0-3 2,0 3-15,0-1-27,0 1-24,0 0-21,0-1-19,0 1-48,7 0-14,14-2-13,9 0-11,14 2-7,10-2-5,4 1 0,-3 3 0,-6-1 0,-12 1 0,-8 0-21,-9 0-21,-11 0-34,-6 0-53,17-7-295,-31 7-235,-7-2-363,-3-1-673</inkml:trace>
  <inkml:trace contextRef="#ctx0" brushRef="#br1" timeOffset="-69946.72">23068 9723 6115,'0'0'167,"0"0"24,0 0 42,0 0 48,-2 3-10,1 2-43,1 9-35,-1 5-32,-1 6-28,2 8-54,2 5-20,-1 1-37,2 1-60,4 1-91,-4-25-283,0 14-239,-3-9-368,-1-4-684</inkml:trace>
  <inkml:trace contextRef="#ctx0" brushRef="#br1" timeOffset="-69706.64">22854 10156 6882,'0'-2'210,"0"2"-2,5-2-25,8-1-25,8 3-20,10-2-20,6-1-17,6 1-15,-2-1-15,-5 1-42,-4 2-51,-8-1-35,-2 1-55,8-5-292,-20 4-241,-1-2-372</inkml:trace>
  <inkml:trace contextRef="#ctx0" brushRef="#br1" timeOffset="-69436.73">23396 9999 7143,'0'0'79,"0"0"57,0 0 15,0 7-17,0 1-15,0 9-15,0-1-12,0 6-13,0-5-38,0 5-59,4-6-103,-6-3-299,-2-4-236,-3-6-364,0-3-678</inkml:trace>
  <inkml:trace contextRef="#ctx0" brushRef="#br1" timeOffset="-69146.75">23295 9944 6920,'0'-12'212,"1"-3"-10,3-2-26,2 1-22,6 5-21,9 7-19,8 1-15,6 7-17,3 7-13,3 7-44,-5 7-20,-2 9-5,-7 2 0,-9-2 0,-7 2 0,-7-6 0,-8-4 0,-7-6-3,-6-2-20,-9-4-15,-2-2-33,0-3-65,5-15-290,4 9-234,9-5-363</inkml:trace>
  <inkml:trace contextRef="#ctx0" brushRef="#br1" timeOffset="-68736.77">23842 9870 6881,'0'-2'166,"-3"-2"46,-3 1-27,-4 2-22,-4 1-23,-4 1-18,-2 8-18,-1 4-15,0 6-15,0 8-37,3 4-19,10 3-18,3 0 0,14 0 0,11-5 0,12-5 0,8-6 0,11-5 0,-4-8 0,-5-4-7,-10-1-55,-10-8-292,-15 0-254,-6 3-391</inkml:trace>
  <inkml:trace contextRef="#ctx0" brushRef="#br1" timeOffset="-67446.43">30279 8810 6618,'3'-3'167,"-2"-2"54,1 0-2,-2 1-11,0 3-29,-2 2-26,-4 7-23,-3 7-20,-4 4-19,-8 4-45,4 1-15,3-3-19,1-6-6,4-2-6,5-5 0,1-4-3,3-3-23,0-1-8,0-4-5,3-4-3,1-6-4,2-1-2,4-6 8,0 0 22,0 3 18,2 3 5,-4 5 40,4 3 6,-1 4-4,3 2-5,3 4-3,0 2-6,2 4-9,-1 2-27,-1 4-38,-3 0-48,2-6-91,-10 2-259,-2-4-231,-4-2-356,-3-4-662</inkml:trace>
  <inkml:trace contextRef="#ctx0" brushRef="#br1" timeOffset="-66686.42">30314 8898 6904,'0'-4'174,"0"1"21,0-2-12,-2 4-23,-2-1-21,0 2-19,0 2-17,-1 3-16,2 2-14,2 8-39,1 4-19,0 7-11,0 4-4,0 5 0,0 3 0,0 3 0,0 3 0,0 0 0,0 2 0,0 0 0,0-1 0,0-3 0,-2 1 0,-1-5 0,0-1 0,-2-3 0,1-2 0,-1 0 0,1-2 0,1-3 0,0 0 0,1-1 0,2-4 0,0 0 0,0 0 0,0-1 0,0-1 0,0 4 0,0 0 0,2 0 0,-2 0 0,1 1 0,-1-3 0,2-1 0,-2-6 0,0-1 0,0-1 0,-2-1 0,-1 0 0,-1 3 0,3-1 0,-5 0 0,3-2 0,3 0 0,0-1 0,0-2 0,0 1 0,0 1 0,0-1 0,0 2 0,0-1 0,2 1 0,1-1 0,1-1 0,-1-1 0,1-1 0,-3-1 0,-1 0 0,0-2 0,0-1 0,0 0 0,0-2 0,0-2 0,-3 0 0,-1 0-14,-1 2-43,16 1-94,-22-3-260,2 0-239,0-3-368,-5-6-686</inkml:trace>
  <inkml:trace contextRef="#ctx0" brushRef="#br1" timeOffset="-66506.49">30068 10166 7570,'0'-2'98,"0"-1"-7,0 3-10,3 0-7,3 3-8,3 2-6,5 2-7,1 4-45,8-1-50,3-11-339,-3 7-247,3-5-381</inkml:trace>
  <inkml:trace contextRef="#ctx0" brushRef="#br1" timeOffset="-66296.5">30356 10185 7598,'0'-4'96,"0"1"-9,-3 1-8,-2 0-7,0 6-8,-7 5-6,-1 0-7,-1 1-5,4 3-6,2 0-89,14-6-95,-6 1-258,5-6-242,-1-3-372,3-8-693</inkml:trace>
  <inkml:trace contextRef="#ctx0" brushRef="#br1" timeOffset="-65866.51">30704 9353 7604,'-4'-4'95,"-1"3"-9,4-2-7,4-1-9,15 4-6,10 0-7,9-2-6,8 2-6,4 0-5,-3 0-40,-5 0 0,-8 0 0,-9 2-29,-7 2-50,-9-10-292,-5 10-249,-6-4-385,-7-2-716</inkml:trace>
  <inkml:trace contextRef="#ctx0" brushRef="#br1" timeOffset="-65426.27">30942 9370 7090,'-6'-2'196,"-1"2"-23,-2-3-21,-4 3-19,2 10-17,1 2-16,1 9-13,2 6-15,2 9-11,2 1-50,2 4-11,-1 3 0,1-1 0,-3-4 0,0 0 0,1-7 0,1-4-28,1-7-27,1-4-41,0-8-54,-3-5-86,-4-1-78,-8-4-69,-2-1-32,-5 1 30,-1 2 74,6-1 291,1-3 335,4-1 74,4-1 13,4 1-6,2 1-79,5 0-84,8 1-75,5 2-62,9 0-40,8 0-25,3 0-31,3 0 0,-1 0 0,-5 0-32,0 0-69,-8-43-280,-9 37-247,-7-3-381,2-3-711</inkml:trace>
  <inkml:trace contextRef="#ctx0" brushRef="#br1" timeOffset="-64626.39">31140 9659 7421,'0'-8'128,"0"0"-13,0-2-11,0 1-12,0 7-10,0 4-9,0 5-9,1 3-8,1 5-8,2 3-40,0 2-8,-1 2 0,0-3 0,-1 1 0,-5-6 0,-3 0 0,-3-6 0,2-2 0,-2-5 0,5-2 0,3-7 0,4-4 0,2-4 0,5-5 0,2-5 0,5 1 0,2-1 0,3 4 0,-2 3 0,0 4 0,-1 5 0,-2 6 0,-2 1 0,-1 6 0,-2 3 0,-1 3 0,2 4 0,-4 2 0,0 5 0,-1 1 0,-4-4 0,-1 3 0,-1-6 0,-1-2 0,-1-2 0,-1-3 0,2-4-6,-1-2-10,0-1-3,0-1-2,0-4 0,3-5 3,1-4 2,2-3 10,4-7 6,0 2 0,-1-3 7,2 4 14,0 4 1,2 5 0,4 3-3,5 3-4,1 4-3,3 0-7,1 2-5,-2 4 0,-5 6 0,-7 4 0,-4 8 0,-5 7 0,-3 1 0,-1 3 0,0-3 0,0-2 0,-4-7 0,0-3 0,-2-4 0,-1-5-35,4-1-78,-3-6-274,-1-2-245,1-2-379,0-5-706</inkml:trace>
  <inkml:trace contextRef="#ctx0" brushRef="#br1" timeOffset="-62749.82">26643 8879 1981,'-2'0'580,"2"2"112,0-2-9,-2 1-45,4-2-47,-4 1-53,2 0-55,-4 0-57,2 0-34,0 0-97,2-2-62,0 2-59,0 0-41,0 0-32,0-2-24,8 2-19,5-1-14,9-1-10,10 2-13,8-2-11,5 1-5,0 1-3,0-2-2,-7 2 0,-11 0 0,-9 0 0,-12 0 0,-3 0 0,-3 0 0,-3 0 0,1 0-17,0 3-49,18-1-97,-20 1-255,2 1-237,-1-3-365,3-1-679</inkml:trace>
  <inkml:trace contextRef="#ctx0" brushRef="#br1" timeOffset="-62069.87">26784 9056 5280,'-2'0'339,"-3"0"50,-4 0 59,-2 1-41,-4 4-73,0 1-60,2-2-50,2 4-42,0-3-36,9 0-85,-1-2-49,3 0-31,2-2-47,3-1-36,4-1-23,2-5-25,2-1-21,6-2-13,-3-2-2,-1 1 69,-1 4 93,-3 2 60,4 2 45,-1 0 24,2 6-41,2 1-97,18-4-502,-20 9-193,-7 2-296</inkml:trace>
  <inkml:trace contextRef="#ctx0" brushRef="#br1" timeOffset="-60679.39">26842 9120 6316,'0'-1'201,"0"-2"29,0 1 43,0-1-16,-4 3-40,2 0-32,0 3-30,-3 5-25,1 2-24,2 7-52,-4 5-17,2 1-13,2 4-18,0 1-6,2 1 0,0 3 0,0-1 0,0 0 0,0-1 0,0-1 0,0-3 0,0-2 0,0-4 0,0-3 0,0-2 0,0-1 0,0 0 0,0-1 0,0 0 0,0 0 0,0-3 0,0-1 0,0-2 0,0-1 0,0-2 0,0 1 0,0 1 0,0 0 0,0 3 0,0-1 0,0 2 0,0-1 0,0 1 0,0-1 0,0-1 0,0 2 0,0 1 0,0 1 0,0 3 0,0 3 0,0 1 0,0 2 0,0 3 0,0 0 0,0 1 0,-2 1 0,2 1 0,0 2 0,-3-2 0,6 0 0,-6-1 0,6-1 0,-6 1 0,1-1 0,0 2 0,-4-2 0,3 2 0,0 0 0,1-1 0,0 1 0,2 0 0,0-1 0,0-2 0,-3 2 0,-3 0 0,0 0 0,-3 1 0,1 1 0,-2 1 0,5-2 0,1 1 0,2-3 0,2 3 0,0 0 0,0-2 0,-2 1 0,0-1 0,0 1 0,0-1 0,-2 1 0,4-2 0,-2 2 0,1-1 0,-1-4 0,0-1 0,2 1 0,0-2 0,-2-3 0,2 2 0,0-2 0,0-1 0,0 1 0,0-2 0,0 0 0,0 2 0,0 0 0,0 0 0,2 1 0,-2-3 0,0 2 0,0-3 0,2 3 0,-2-3 0,0 2 0,2-1 0,-2-3 0,0 2 0,1-1 0,1 2 0,0 3 0,0 3 0,0 0 0,-2 0 0,4-2 0,2 0 0,1 1 0,-1-1 0,1-3 0,0 0 0,-5 1 0,3-2 0,-3-5 0,2 1 0,-2-4 0,2 1 0,-1-1 0,-3 1 0,0 1 0,2-1 0,-2 1 0,2-1 0,1-3 0,-3-2 0,3-2 0,-1-1 0,-2 0 0,0-1 0,2 1 0,-2 1-20,0 2-54,2-28-292,-2 23-250,0-2-387,-4-5-723</inkml:trace>
  <inkml:trace contextRef="#ctx0" brushRef="#br1" timeOffset="-60419.47">26654 11576 7484,'0'0'117,"4"0"-12,1-1-10,6 2-10,2 2-9,4 0-9,-2 1-7,3 3-8,-3 1-7,-3-1-40,-1 0-28,-2 3-40,9-2-86,-7-6-266,-3 0-238,2-2-366,-1-2-682</inkml:trace>
  <inkml:trace contextRef="#ctx0" brushRef="#br1" timeOffset="-60179.48">26894 11562 7442,'0'-4'35,"0"-4"42,2 4 28,-2-4-8,-2 4-10,0 3-8,-4 1-9,-6 2-8,1 2-7,-5 6-19,5-1-5,-2 4-17,5-2-13,2 0-1,1 0-44,1-1-46,4-3-89,-6 2-257,-6-3-232,3 0-357,-2-2-664</inkml:trace>
  <inkml:trace contextRef="#ctx0" brushRef="#br1" timeOffset="-59849.51">26624 11739 6897,'-2'0'221,"-2"0"-17,2-2-26,0 2-23,12 0-20,7 0-19,4 0-17,9 0-15,7 0-15,0 0-39,1 0-27,-6 0-3,1-1 0,-8 0 0,-6-1 0,-11 1 0,-1-1 0,-5 2 0,-6 0-20,2 0-31,-1 0-70,-3-42-280,-4 38-243,1-1-371,1-3-694</inkml:trace>
  <inkml:trace contextRef="#ctx0" brushRef="#br1" timeOffset="-58829.51">27143 8006 6608,'-10'-6'96,"-4"0"52,-4-3 61,-5 1 17,1 5-32,4 1-26,2 7-23,3 7-22,7 6-19,4 7-29,6 11-23,2 4-21,3 1-19,-1 2-12,0-1 0,-6-2 0,1-3-37,1-1-40,5-5-79,-7-2-269,2-4-235,-4-4-362,0-9-672</inkml:trace>
  <inkml:trace contextRef="#ctx0" brushRef="#br1" timeOffset="-58609.59">26946 8399 7510,'2'0'91,"-2"0"8,5 0-9,6 1-31,5 4-66,9 1-89,1-31-370,1 32-222,-2-5-343,-2-2-635</inkml:trace>
  <inkml:trace contextRef="#ctx0" brushRef="#br1" timeOffset="-58429.59">27213 8393 7652,'-3'0'80,"-5"0"-5,-1 0-6,-1 0-6,0 4-41,1 4-64,22-5-383,-24 6-236,3-2-361,-2-5-674</inkml:trace>
  <inkml:trace contextRef="#ctx0" brushRef="#br1" timeOffset="-58079.58">27418 7631 6712,'0'-11'278,"0"2"-39,0 0-32,-2 3-29,1 9-26,-3 13-22,2 8-20,-2 8-20,4 7-16,-2 7-53,-3 1-21,0-4-5,1-7-31,-1-4-35,3-12-88,-1-11-267,-3-9-234,0-11-363</inkml:trace>
  <inkml:trace contextRef="#ctx0" brushRef="#br1" timeOffset="-57829.62">27330 7507 6887,'12'-29'242,"5"-5"-33,6-1-27,11 0-24,1 19-22,4 14-20,-3 9-17,-7 10-16,-9 6-16,-10 3-55,-6 6-12,-7-1 0,-9-3 0,-4-1 0,-7-7 0,-2 0-26,0-1-38,21-4-103,-10 0-255,6-2-236,10-5-364,0 2-677</inkml:trace>
  <inkml:trace contextRef="#ctx0" brushRef="#br1" timeOffset="-57419.68">27694 7824 7903,'2'-3'41,"0"3"-2,5 0-2,2-1-3,5 2-3,4-5-1,6 2-3,2-3-2,0-3-1,-4-4-24,-5 0 0,-5-5 0,-9 1 0,-1 0-2,-6 2-1,-3-1 0,-11 5 3,-1 3 0,-9 2 0,-4 2 0,-1 2 0,4 5 0,2 4 0,6 5 2,11 6 1,5 5 0,7 4-3,5 2 0,11 1 0,4-5 0,7-4 0,12-2-48,13-5-81,-9-7-267,2-5-243,-4-6-375,-7-11-696</inkml:trace>
  <inkml:trace contextRef="#ctx0" brushRef="#br1" timeOffset="-56779.65">28110 7737 7438,'-4'-5'122,"-3"-2"-11,-7 2-11,-1 0-11,-3 5-9,-1 6-9,4 2-9,2 4-7,5 1-8,2 1-31,6-1-16,0-1 0,4-2 0,6-3 0,2-4 0,4-1 0,11-2-2,-2 0-20,2-3-10,-2-2-4,-5 0-2,-9-4 23,-6-2 15,-3 3 0,-2 2 0,0-1 0,0 7 3,0-3 26,2 3 9,1 6-4,4-1-4,3 4-19,3 3-11,6 1 0,4-3 0,4-2 0,4-2 0,3-6 0,4 0 0,-3-6 0,-5-5 0,-7-6 0,-10-6 0,-6-6 0,-5-2 0,-9-5 0,-1 1 0,-2-1 0,-3 3 0,-1 3 0,5 8 0,0 7 0,4 8 0,2 4 0,1 10 0,1 8 0,1 6 0,4 10 0,3 7 0,3 3 0,5-1 0,1 3 0,-5-3 0,0-6 0,-1-2 0,-6-7-33,21 0-93,-17-10-264,-3-4-246,0-4-376</inkml:trace>
  <inkml:trace contextRef="#ctx0" brushRef="#br1" timeOffset="-56499.67">28626 7588 8191,'-1'-1'0,"-2"0"0,-5 1 0,-4 4 0,-1 5 0,-3 7 0,3 1 0,4 4 0,6-3 0,2 0 0,5 0 0,3-1 0,8-2 0,8-1 0,9-2-8,7 0-42,13-4-75,-6-1-274,-4-4-242,-2-5-373,0-5-697</inkml:trace>
  <inkml:trace contextRef="#ctx0" brushRef="#br1" timeOffset="-56239.66">29179 7539 8191,'0'-3'0,"0"0"0,3 3 0,3 0 0,-1 10 0,4 6 0,3 10 0,-2 6 0,-3 8 0,0 1 0,-2 2 0,2 0 0,0-6 0,0-2-50,13-9-80,-5-5-267,-6-10-243,1-6-374,-5-9-696</inkml:trace>
  <inkml:trace contextRef="#ctx0" brushRef="#br1" timeOffset="-55729.78">29246 7724 7593,'0'-9'97,"0"-3"-9,0 2-8,4-2-8,4 2-7,4 7-7,8 2-6,6-1-6,3 2-6,-2 0-40,-5 2 0,-3-2 0,-9 1 0,-4 5 0,-3 1 0,-2 2 0,-1 4 0,1-1 0,-1-1 0,2-2 0,-1-3 0,1-1 0,-2 1 0,1 0 0,2 2 0,0 0 0,3 0 0,4 0 0,0-1 0,6-1 0,6-2 0,1-4 0,3 0 0,-2 0 0,-5 0 0,-3-3 0,-6-2 0,-6-4 0,-2-3 0,-1-2 0,-4-5 0,-4-1 0,-5-2 0,-8 2 0,-3 2 0,-1 5 0,2 4 0,3 6 0,8 2-29,5 5-47,6-15-295,9 19-248,4 1-386,13 2-717</inkml:trace>
  <inkml:trace contextRef="#ctx0" brushRef="#br1" timeOffset="-55469.78">30116 7703 7594,'2'0'92,"-1"0"-8,1 0-7,2 7-8,4 8-6,3 9-6,2 11-6,4 8-5,-4 0-6,-2 1-22,-5-2-18,-3-4 0,-3-7-25,-1-3-58,28-15-288,-31-1-249,1-8-386,1-8-717</inkml:trace>
  <inkml:trace contextRef="#ctx0" brushRef="#br1" timeOffset="-55199.8">30093 7654 7729,'2'-15'71,"-1"-1"-5,9-1-5,6 2-6,11 9-4,11 8-5,4 6-5,-2 3-4,-7 4-3,-10 6-34,-14 2 0,-4 1 0,-11 2 0,-9-5 0,-3-2 0,-5-1 0,1-3-48,20-3-93,-9-2-260,6-3-242,8-4-372,9-2-696</inkml:trace>
  <inkml:trace contextRef="#ctx0" brushRef="#br1" timeOffset="-54789.83">30501 7770 6363,'18'0'168,"7"0"11,8 0-4,8-2-7,-3 0 14,-2 0 0,0-6-18,-4 1-20,-4-2-19,-7-2-68,-8 2-17,-6-1-16,-4 0-7,-10 0 0,-5 1 1,-6-1 2,-3-1-4,-10 4-1,-3 3-1,-1 2 3,1 7 2,4 7 2,7 5 0,4 5-4,10 4-9,5 6-8,1-1 0,10 1 0,6-3 0,7-7 0,8-2-5,12-4-63,14-16-288,2 3-253,2-6-391,0-8-729</inkml:trace>
  <inkml:trace contextRef="#ctx0" brushRef="#br1" timeOffset="-54109.79">31203 7765 7751,'-3'-9'68,"-3"2"-6,-8-2-5,-3 2-4,-5 3-5,-8 7-4,-1 2-4,3 3-5,3 2-2,5 4-33,7 1 0,4 0 0,6-2 0,2 2 0,5-2 0,8-3 0,5 0 0,4-5 0,6-2 0,0-3 0,-2-3 0,-2-4 0,-7-2 0,-2-1 0,-8-5 0,-3-2 0,-2 5 0,-1-1 0,-1 6 0,1 3 0,1 2 0,-1 1 0,5 3 0,1 2 0,5 3 0,2 4 0,6 0 0,2-1 0,4-2 0,5-2 0,2-6 0,1-3 0,-1-4-35,-6-7-22,-4-5-18,-8-9-11,-8-4 3,-3-6 13,-6-2 20,-3 0 50,-1 4 0,3 5 0,-4 10 73,4 6 23,1 7-4,1 3-14,1 5-22,0 6-18,-1 6-15,0 8-23,2 6 0,0 11 0,5 4 0,2 2 0,2 3 0,4-2 0,0-5 0,-4-3-33,11-4-98,-14-9-261,-3-7-245,1-9-375,3-14-703</inkml:trace>
  <inkml:trace contextRef="#ctx0" brushRef="#br1" timeOffset="-53799.82">31688 7518 7634,'-6'0'3,"-3"1"62,-7 4 9,-7 2-5,-6 7-6,0 4-5,1 4-5,11 3-5,9 0-5,13 1-2,14 2-8,16-2-26,14 1-7,4 0 0,3-6 0,-1-1-78,-17-6-280,-24-7-253,-15-11-389,-24-2-726</inkml:trace>
  <inkml:trace contextRef="#ctx0" brushRef="#br1" timeOffset="-49509.15">9572 12155 6310,'-6'0'100,"2"0"14,-1 0 9,1 0 8,5 0 10,-1 0 14,2-2 31,1-1 11,9-1-10,13 4-53,15-5-31,14 2-20,17 0-14,6 1-12,5-2-13,-3 1-11,-8 2-16,-12-1-10,-18 2-7,-15 0 0,-15 0 0,-6 2 0,-8-1-25,-10 6-35,4-1-52,-7-19-291,-3 17-242,-1-4-372</inkml:trace>
  <inkml:trace contextRef="#ctx0" brushRef="#br1" timeOffset="-49209.11">9901 12201 6750,'6'-14'127,"1"-1"102,-3 5-16,2 3-27,-9 24-26,5 9-22,2 11-20,3 8-17,6 10-17,-1 3-36,3 2-15,-3 0-29,-3 0-4,-3-4 0,-2-2 0,-4-6-44,0 3-63,-6-46-280,3 17-246,-2-9-378,-3-13-703</inkml:trace>
  <inkml:trace contextRef="#ctx0" brushRef="#br1" timeOffset="-48919.2">9563 12816 7405,'-10'-2'134,"0"1"-14,4 0-13,3-1-12,22 1-10,16 1-10,13 0-10,14 0-9,14 0-7,2 1-49,-3 2 0,-3 0 0,-11 2 0,-9-1 0,-14-1 0,-15 2-32,-11-2-44,-6 7-295,-6-9-249,0-5-385,3-6-716</inkml:trace>
  <inkml:trace contextRef="#ctx0" brushRef="#br1" timeOffset="-48619.13">10392 12585 7814,'0'-2'57,"0"0"-5,0 1-3,-1 5-5,4 8-2,-3 4-4,2 8-4,2 6-2,1 0-3,-2 4-29,1-2 0,-2 0 0,-2-2-30,7-2-34,3-4-54,4-7-96,-12-10-248,-2-4-223,-9-10-345,-1-10-638</inkml:trace>
  <inkml:trace contextRef="#ctx0" brushRef="#br1" timeOffset="-48259.17">10396 12695 6703,'3'-35'282,"-2"-5"-40,7-7-33,3-5-30,7 17-25,9 9-23,5 4-22,2 9-18,3 4-17,-4 5-57,-4 8-17,-9 6 0,-10 5 0,-6 4 0,-12 6 0,-12 3 0,-11 1 0,-6 0 0,-4-4 0,2-3 0,9-6 0,11-3 0,9-4 0,4-5 0,5-1 0,1 2 0,1-2 0,6 4 0,1 4 0,2 5 0,7 4 0,4-2 0,0 4 0,3 0-12,1 1-52,4 26-294,-3-29-252,0-6-389,3-2-728</inkml:trace>
  <inkml:trace contextRef="#ctx0" brushRef="#br1" timeOffset="-47509.17">10876 12585 7585,'0'-2'96,"0"2"-9,0 1-7,0 6-8,4 7-7,2 10-7,-2 6-6,3 6-6,-1 2-5,-4-1-32,-1-3-9,-1-3 0,0-5-18,0-8-13,-1-6-15,-2-7-17,0-10-26,1-7-21,1-10-18,1-7-15,3-8-2,-2-2 23,2-5 117,0 0 97,-1 5 22,-1 3 8,4 9 11,-2 7-11,6 8-18,4 3-18,6 6-21,4 3-23,6 3-22,-2 9-20,-1 2 0,-3 8 0,-1 6 0,-6 2 0,-3 2 0,-3-4 0,-3-3 0,0-6 0,-2-4 0,-2-11 0,3-1 0,1-6 0,3-4 0,1-6 0,5-3 0,-1-5 0,1-1 0,-2-7 0,0 1 0,-1-2 0,-1 3 0,-2 3 0,-4 4 0,1 8 0,-5 5 0,1 4 0,2 6 0,1 4 0,1 6 0,0 6 0,3 6 0,-1 6 0,1 3 0,1 2 0,-2 1 0,2-3 0,-4-3 0,0 0 0,-11-2-69,63 2-286,-47-11-253,-1-7-390,3-5-731</inkml:trace>
  <inkml:trace contextRef="#ctx0" brushRef="#br1" timeOffset="-47119.27">11784 12575 7690,'-6'-8'59,"-3"5"5,-5-1-4,-4 2-4,4 5-7,1 9-2,7 2-2,3 2-3,1 3-4,7 1-20,0-2-11,5 2-4,5-3 0,8 0-1,4-5 2,2 3-2,0-3 0,-4 0-2,-3 0 0,-9 2 0,-3 1 0,-8 3 0,-6 0 0,-7-2 0,-7-1 0,-6-3 0,-6-1 0,-6-8 0,0 0-40,4-3-72,6-3-276,9 0-245,8-9-377,17 0-705</inkml:trace>
  <inkml:trace contextRef="#ctx0" brushRef="#br1" timeOffset="-46819.27">12247 12668 8191,'5'0'0,"0"0"0,4 0 0,5 0 0,3 0 0,-1-2 0,1 2 0,-2-2-12,0 4-52,-1-6-294,-6 8-252,-6 1-390,-4 2-729</inkml:trace>
  <inkml:trace contextRef="#ctx0" brushRef="#br1" timeOffset="-46609.22">12227 12902 7715,'0'0'74,"0"0"-6,0 0-5,4 0-6,7 1-5,4-2-5,4 1-5,-3 1-3,-3 1-5,-7 1-78,38 11-80,-52-7-270,-5 1-243,-6-3-376,-4 0-698</inkml:trace>
  <inkml:trace contextRef="#ctx0" brushRef="#br1" timeOffset="-43609.08">12931 12576 6979,'0'-3'134,"0"-3"62,0 3-24,2 0-21,2 6-19,5 9-17,5 9-16,6 12-15,0 12-13,1 11-35,-1 4-14,-2 4-22,0-4 0,-3-4 0,3-15 0,-4-7 0,-1-12 0,-2-10 0,3-8 0,0-9 0,2-12 0,1-11 0,1-14 0,-4-17 0,-3-12 0,-4-9 0,-5-9 0,-4-7 0,-8 0 0,-1 2 0,-4 2 0,-5 7 0,3 10 0,6 7 0,1 10 0,7 8 0,3 8 0,5 6 0,-1 7 0,0 4 0,1 8 0,-3 4 0,0 3 0,-2 4 0,0 2 0,0 1 0,0 2 0,2 0 0,-2-1 0,0 1 0,2-1 0,-1-2 0,-1 1 0,3 3 0,-1-2 0,0 0 0,2 2 0,5 0 0,7-1 0,4 0 0,3-1 0,6 1 0,7-2 0,1 3 0,11 0 0,0 0 0,5 0 0,6 0 0,1 0 0,5 0 0,8 0 0,3 0 0,9-3 0,3 3 0,8 0 0,-2 0 0,-6-1 0,-6 1 0,-7 0 0,-6 0 0,-2-1 0,-2 1 0,0 0 0,2 0 0,4 0 0,3 0 0,4 0 0,1 0 0,4 1 0,0 0 0,0-1 0,3 0 0,1 3 0,4-6 0,-2 3 0,-2 0 0,-3 0 0,-3 0 0,-3 0 0,2 0 0,3 0 0,9-1 0,9 1 0,6 0 0,4-1 0,3 0 0,-4-1 0,-2 0 0,-8 0 0,-6 0 0,-5-1 0,-5 3 0,-3-3 0,-5 3 0,-1 0 0,-4-1 0,-3 1 0,-3-1 0,-4 1 0,-2-2 0,-4 2 0,-2 0 0,-7 0 0,-4-1 0,-12 1 0,-9 0 0,-13 0 0,-5 0 0,-11 0-48,-11 5-296,-19-3-256,-32-6-394,-32-6-738</inkml:trace>
  <inkml:trace contextRef="#ctx0" brushRef="#br1" timeOffset="-42959.12">13709 12320 7495,'-1'-6'116,"-2"0"-11,1 1-11,12-2-10,15 4-9,6-1-8,9 2-8,12-1-8,-1 0-6,-7 1-45,-5-1 0,-7 3 0,-9 0-35,-13 0-37,-7 3-91,-5-3-262,-5 1-235,-6-1-362,-1 1-672</inkml:trace>
  <inkml:trace contextRef="#ctx0" brushRef="#br1" timeOffset="-42739.19">13897 12314 6796,'-4'-2'253,"-6"2"-33,1 5-29,0 5-25,3 13-23,-2 3-20,4 12-18,2 3-17,2 1-16,0 3-38,0 0-34,2-3 0,-2 1-18,0-1-38,0 2-62,0-27-284,0 5-242,0-9-373</inkml:trace>
  <inkml:trace contextRef="#ctx0" brushRef="#br1" timeOffset="-42519.19">13648 12861 6954,'0'-2'225,"0"1"-29,4 0-25,11-1-22,10 4-20,13-2-19,12 0-15,4-2-15,-1 2-15,-5 0-48,-10 0-75,-6 20-290,-14-22-256,-12-5-391,-2-2-735</inkml:trace>
  <inkml:trace contextRef="#ctx0" brushRef="#br1" timeOffset="-41939.25">14033 12129 6644,'3'-10'268,"4"-7"-17,6 0-34,4-6-30,2 0-27,10 3-24,-2 4-21,1 4-19,-2 2-17,-8 5-46,0 4-28,-5 2-5,-8 8 0,-4 6 0,-1 7 0,-6 10 0,-4 1 0,-1 5 0,-1-3 0,-3-4 0,1-1 0,2-8 0,4-3 0,1-5 0,4-2 0,4-4 0,6-3 0,8 2 0,10-4 0,4 0 0,7 0 0,-2-2 0,-7-1 0,-7 0 0,-7 0 0,-8 0-35,-14-39-67,9 36-281,-3 2-246,0-3-381</inkml:trace>
  <inkml:trace contextRef="#ctx0" brushRef="#br1" timeOffset="-39879.28">14446 12576 6201,'-13'0'183,"-4"0"38,-8 0 71,-2 5-13,2-1-43,3 8-36,2 5-32,7 5-27,3 4-25,8 1-45,2 1-26,6 1-15,9-3-22,7-2-8,7-8 0,10-7 0,3-6 0,1-9-7,-3-8-2,-2-7 0,-7-7 0,-6-5 1,-10-6 5,-7 2 3,-6 2 0,-4 5 0,0 7 0,-2 7 7,-4 7 2,0 6 1,-1 3-2,2 10 0,4 5-5,1 6-3,2 8 0,9 5 0,-2 1 0,4-1 0,1 1 0,-8-3-64,7-6-288,-3 0-254,-2-10-391,-1-9-734</inkml:trace>
  <inkml:trace contextRef="#ctx0" brushRef="#br1" timeOffset="-39579.4">14967 12600 6867,'0'-7'218,"-2"-1"-7,2 2-27,-5-1-24,-1 6-22,-7 3-19,-3 5-17,-1 6-16,2 2-15,5 6-42,4 4-23,5 1-6,4 3 0,13 0 0,8 0 0,5-2-10,7-3-61,5-6-289,-1-7-252,-1-7-388,-4-8-727</inkml:trace>
  <inkml:trace contextRef="#ctx0" brushRef="#br1" timeOffset="-39299.43">15355 12641 7597,'2'-4'96,"9"-1"-9,8-2-7,16 2-9,7 0-6,8 4-7,-1-2-7,-7 2-5,-10 1-6,-12 0-47,-8-2-40,-8-4-87,-13 4-266,-4-2-242,-4-4-373,-6-4-696</inkml:trace>
  <inkml:trace contextRef="#ctx0" brushRef="#br1" timeOffset="-39059.39">15413 12416 7436,'-2'-4'127,"1"2"-12,-2-1-13,1 7-10,2 11-11,0 9-9,5 8-9,2 8-8,3 4-9,2 1-44,1 2-2,-1-1 0,-1-1-38,8-2-72,-9-8-276,-1-11-247,2-6-378</inkml:trace>
  <inkml:trace contextRef="#ctx0" brushRef="#br1" timeOffset="-38749.45">15975 12464 7402,'1'-11'134,"6"-1"-13,3-3-13,12 1-13,11 7-10,9 4-10,9 2-9,-2 1-10,-3 1-7,-7 1-49,-12-1 0,-11 1-15,-9 2-46,11 6-65,-22-20-279,-7 10-242,1 0-370</inkml:trace>
  <inkml:trace contextRef="#ctx0" brushRef="#br1" timeOffset="-38359.51">16236 12376 5792,'-2'4'290,"-1"-1"132,1-1-52,-5 2-61,-1-6-52,1 11-43,0 6-37,-2 5-33,6 10-29,2 6-54,4 6-25,1 4-32,3 2-4,0 2 0,1-3 0,2-4 0,-6-4 0,0-5-3,-1-5-32,-1-8-29,-1 0-32,-4-4-46,-5 3-40,-5-12-30,-3-2 5,-3-6 26,-1 0 47,7-14 109,4 11 161,2-2 62,6-2 13,1 4 2,8 0-30,8 2-43,9 1-45,6 0-34,9-2-27,3 2-67,-9-15-82,2 10-275,-2-6-245,-8-9-376,-5-7-702</inkml:trace>
  <inkml:trace contextRef="#ctx0" brushRef="#br1" timeOffset="-37778.09">16367 12125 6442,'2'-11'196,"-1"-5"95,2-2-29,4-6-39,0 4-32,10-2-28,3 4-27,3-2-22,4 4-20,0 4-49,-2 6-15,1 1-26,-4 8-4,-5 5 0,-7 6 0,-5 7 0,-4 6 0,-4 6 0,-6 2 0,1-1 0,1-3 0,-2-6 0,4-4 0,4-6 0,1-3 0,4-2 0,7 0 0,6 0 0,5-2 0,8 0 0,-1-3 0,0 1-32,-12 0-40,19 3-94,-19-6-259,-7-1-235,-2 1-363,7-2-672</inkml:trace>
  <inkml:trace contextRef="#ctx0" brushRef="#br1" timeOffset="-37519.54">16878 12521 7716,'0'0'74,"0"0"-6,2 4-6,2 6-5,2 5-5,2 6-5,0 1-4,-1 2-5,-4 1-38,-3 1-77,0 18-296,-4-26-249,-1-5-383,-1-10-719</inkml:trace>
  <inkml:trace contextRef="#ctx0" brushRef="#br1" timeOffset="-37219.57">16795 12475 7495,'4'-15'116,"9"-2"-11,10-1-11,9 0-10,2 11-9,8 8-8,0 9-8,-4 8-8,-8 8-6,-6 8-45,-7 7 0,-10 1 0,-4-2 0,-6-1 0,-6-5 0,-7-7 0,-4-8 0,-3-3 0,0-5 0,4-2-28,2-5-20,14-2-44,-2 11-302,3-16-244,3-5-375</inkml:trace>
  <inkml:trace contextRef="#ctx0" brushRef="#br1" timeOffset="-36849.54">17418 12537 7188,'-7'-7'173,"-3"-1"-20,-2 0-17,-8 2-16,0 3-15,-5 4-13,1 7-12,-5 6-12,6 5-10,7 7-40,9 4-18,6 4 0,12 1 0,12 0 0,6-4 0,8-5 0,5-6 0,-4-7 0,-8-6 0,-4-1-62,-10-41-290,-10 28-253,-3-1-391,-2-5-733</inkml:trace>
  <inkml:trace contextRef="#ctx0" brushRef="#br1" timeOffset="-32829.86">9637 14604 5713,'-7'-2'217,"-1"1"47,1-2 33,-1-1 76,3-1-62,5 0-52,0 1-43,0 0-39,5 1-31,7 0-56,11 1-29,9 1-20,10-4-15,9 4-26,-2 1 0,-3-3 0,-7 3 0,-9 0 0,-8 0-30,-9 0-45,-5 15-295,-6-12-249,-5 1-386,-4 0-718</inkml:trace>
  <inkml:trace contextRef="#ctx0" brushRef="#br1" timeOffset="-32599.87">9823 14604 6661,'-2'0'123,"-3"0"29,2 3 90,-3 6-32,2 7-29,1 6-25,1 11-22,2 5-21,2 6-18,1 3-41,0 4-13,0-2-45,0 0-76,0-13-294,-3 0-248,0-10-383,-2-10-716</inkml:trace>
  <inkml:trace contextRef="#ctx0" brushRef="#br1" timeOffset="-32349.86">9572 15151 6984,'-3'0'217,"3"0"-26,-1-1-25,8 1-21,13 0-19,12 0-17,11 0-17,12 0-13,4 0-14,-1 0-48,-6 0-17,-7 0 0,-11 0-42,-8-9-62,-8 9-282,-10-1-246,-5-2-379,3-5-705</inkml:trace>
  <inkml:trace contextRef="#ctx0" brushRef="#br1" timeOffset="-31758.43">9946 14104 6767,'-6'-14'100,"5"-4"22,-2-4-2,6-3 1,11 2 26,6 5 18,2 2-12,8 6-21,1 1-19,-3 6-39,-2 3-19,-4 3-15,-7 8-6,-7 4-5,-4 7-14,-8 8-11,-9 5-4,-4 3 0,1 2 0,-3-3 0,5-3 0,6-7 0,7-7 0,-1-2 0,10-5 0,9-1 0,12-1 0,11-3 0,10-1 0,3-1 0,-4-3 0,-7 1-33,-16 3-44,-5 5-296,-12-5-249,-6-2-384</inkml:trace>
  <inkml:trace contextRef="#ctx0" brushRef="#br1" timeOffset="-31309.9">10349 15069 7009,'-2'-31'214,"2"-3"-27,-1 1-23,-1-2-21,2 28-19,-1 3-18,1 4-14,0 8-16,0 9-12,0 6-52,0 8-12,0 11 0,0 0 0,0 2 0,0-1 0,0-7-3,1-5-55,40 1-293,-37-18-254,-2-8-392,-1-12-733</inkml:trace>
  <inkml:trace contextRef="#ctx0" brushRef="#br1" timeOffset="-30959.88">10351 14944 7392,'11'-29'137,"3"-4"-15,6 0-13,6-2-12,2 16-11,-1 16-10,2 2-10,-3 5-9,-6 8-8,-5 6-49,-9 5 0,-8 6-10,-8 2-12,-9-3-10,-7-5-6,0-2-7,-3-6-5,5-7-4,5 1-5,9-4 2,5 0 32,8 0 44,5 2 25,7 6 9,3 0 0,5 6-1,6-1-4,2 4-43,-6 0-49,-2 2-348,-1-13-244,-3-3-377,-8-5-701</inkml:trace>
  <inkml:trace contextRef="#ctx0" brushRef="#br1" timeOffset="-30709.97">10789 14947 7315,'0'-14'152,"0"2"-17,0 0-15,0 4-13,0 8-13,0 10-12,0 7-11,0 6-9,0 5-11,2 6-49,-2 0-2,0-2 0,2-3 0,-2-5-45,0-41-72,3 28-275,-6-8-243,1-6-377,-1-4-701</inkml:trace>
  <inkml:trace contextRef="#ctx0" brushRef="#br1" timeOffset="-30239.99">10767 14900 6748,'0'-13'276,"2"-2"-39,-1 1-33,3-1-28,2 7-27,3 8-21,5 8-22,6 3-17,-2 7-18,2 4-64,-2 7-7,0 0 0,-5-1 0,2-6 0,-4-4 0,2-6 0,2-7 0,2-4 0,2-2 0,2-9 0,1-4 0,-4-8 0,0-4 0,-5-3 0,3 0 0,-3 1 0,1 3 0,3 6 0,-2 5 0,-3 2 0,2 8 0,-1 0 0,-1 8 0,-4 6 0,2 7 0,-4 8 0,2 6 0,-3 6 0,1 4 0,0 1 0,1-1 0,-3-3 0,1-6 0,-7-7-55,40 6-292,-28-19-256,3-5-393,1-5-735</inkml:trace>
  <inkml:trace contextRef="#ctx0" brushRef="#br1" timeOffset="-29870">11616 14829 7786,'-7'-4'43,"-2"0"-3,-7 0 0,-1 4-2,1 10-3,2 6-1,5 3-2,8 3 1,1 2 3,4-2-24,6-2-2,6-1-1,6-2-1,4 0 0,3-2 0,0 1-1,-6 4-1,-3-1-1,-9-1-4,-5 2-1,-4-2 0,-2-2 0,-8-3 0,-5-1 0,-10-6 0,-4-1 0,-6-4 0,4-1-44,14-1-83,0-5-268,7-3-243,8-3-376,10-9-699</inkml:trace>
  <inkml:trace contextRef="#ctx0" brushRef="#br1" timeOffset="-29630.49">12169 14912 7683,'8'-5'80,"6"-1"-6,6 2-8,3 0-4,6 1-7,-2 3-5,-2 0-5,-3 3-59,21-2-350,-30 2-251,-3 1-388,-8-1-722</inkml:trace>
  <inkml:trace contextRef="#ctx0" brushRef="#br1" timeOffset="-29460.55">12236 15089 7657,'14'2'85,"5"2"-8,9-4-6,3 5-63,3-2-102,-7-3-360,-7-1-226,-11-6-349,-4-1-648</inkml:trace>
  <inkml:trace contextRef="#ctx0" brushRef="#br1" timeOffset="-28650.64">13096 14621 6952,'0'-3'222,"0"1"-27,0-4-25,10 0-22,12 3-19,12 0-18,11-1-16,13 1-15,3 1-14,-5 0-43,-4 2-23,-16 0-7,-14 2-35,-12 0-36,3 1-92,-22-1-262,-7 0-233,0-2-360,0 0-666</inkml:trace>
  <inkml:trace contextRef="#ctx0" brushRef="#br1" timeOffset="-28440.63">13353 14604 6211,'-6'0'210,"3"0"29,-4 5 68,3 4-37,-5 6-41,7 9-36,-1 8-31,1 6-28,2 6-23,2 2-53,-1 4-19,3-2-14,0-1-22,1-4-21,-3-1-52,0-1-293,-11-10-251,-2-6-388,-5-4-724</inkml:trace>
  <inkml:trace contextRef="#ctx0" brushRef="#br1" timeOffset="-28230.66">13094 15194 6877,'-2'-3'243,"2"2"-32,4 1-28,13-3-24,10 0-22,13 3-20,7-2-18,8 1-16,0 1-15,-5-1-82,-6 1-64,-11-19-292,-9 12-250,-8-7-384,-6-8-718</inkml:trace>
  <inkml:trace contextRef="#ctx0" brushRef="#br1" timeOffset="-27729.3">13416 14108 6006,'-2'-9'107,"0"0"41,2-5 21,0-3 28,0 1 12,4 1 37,3-1 12,6 2-41,5 3-34,5 3-51,1 5-31,2 3-26,-5 6-17,2 6-17,-7 4-11,-7 7-16,-5 6-14,-6 5 0,-9-3 0,-5 4 0,1-4 0,-6 0 0,0-6 0,9-4 0,7-2 0,7-4 0,11-4 0,14-1 0,5-5 0,8-2 0,5 1-1,-9 1-35,-4 0-46,35-19-293,-51 21-249,-9-3-383,-3 0-715</inkml:trace>
  <inkml:trace contextRef="#ctx0" brushRef="#br1" timeOffset="-27070.32">13987 14897 5125,'0'-5'373,"-2"-4"3,2-4-26,0 1-41,0-9-32,-10 9 4,-3-1 19,-6 3-55,-10 3-47,-2 4-92,-3 2-37,-1 3-17,5 6-10,3 6-5,5 3-5,11 9-13,4 3-19,7 5 0,9 0 0,9-3 0,2-2 0,9-7 0,3-9 0,4-5 0,-4-4 0,-5-7 0,-4-5 0,-6-5 0,-6-5 0,-5-6 0,-2-3 0,-4 2 0,1-3 0,-2 5 0,1 7 0,1 3 0,-1 6 0,0 3 0,0 8 0,0 4 0,1 7 0,1 6 0,2 6 0,2 0 0,1 0 0,3-4-35,28 9-57,-27-32-287,7 9-247,2-3-382,3-7-712</inkml:trace>
  <inkml:trace contextRef="#ctx0" brushRef="#br1" timeOffset="-26830.34">14335 14852 7400,'-9'-14'135,"-9"3"-14,-2 1-13,-7 2-12,8 14-11,2 8-10,5 6-10,8 6-8,4 7-8,0 0-49,9 2 0,5-3 0,3-8 0,14-5 0,9-4-28,8-6-81,0-2-274,2-7-246,-2-9-381</inkml:trace>
  <inkml:trace contextRef="#ctx0" brushRef="#br1" timeOffset="-26560.28">14717 14823 7586,'9'-7'98,"7"0"-8,14 0-10,12 0-6,8 2-9,8 1-6,-1 1-7,-7-1-6,-12 3-5,-15 0-41,-12 1-20,-8 0-49,-3-18-295,-4 16-250,-2-4-389</inkml:trace>
  <inkml:trace contextRef="#ctx0" brushRef="#br1" timeOffset="-26310.37">14861 14628 7320,'0'-7'152,"-5"2"-18,5 1-14,-5 4-14,4 12-13,-2 9-11,3 9-11,3 6-10,3 7-9,8 1-52,-5 4 0,5-2 0,-1-2-41,-1-8-300,-1-4-257,2-9-394,7-10-741</inkml:trace>
  <inkml:trace contextRef="#ctx0" brushRef="#br1" timeOffset="-25960.32">15621 14570 8000,'0'-3'26,"0"-3"-1,10 0-2,13 1-1,12 1-1,13 4-1,14-1-1,1 0-1,-8-2-1,-8 1-17,-9 0 0,-12-1-35,7-2-302,-25 1-258,-11 0-396,-9-3-742</inkml:trace>
  <inkml:trace contextRef="#ctx0" brushRef="#br1" timeOffset="-25738.98">15875 14553 7611,'0'2'93,"-1"5"-8,-1 6-7,2 8-8,-1 6-7,1 7-7,0 5-5,3 5-7,-2 2-4,0 6-40,1-3 0,-1 0 0,-2-9 0,-2 0-57,3-7-291,-7-13-255,1-7-393,-4-7-733</inkml:trace>
  <inkml:trace contextRef="#ctx0" brushRef="#br1" timeOffset="-25530.42">15663 15100 6887,'-5'-5'243,"2"1"-32,2 1-28,4 1-25,16-1-21,11 3-21,13 0-17,11 0-17,5 0-14,-3 0-61,-2 0-7,-10 0 0,-9-1-56,-11-15-292,-9 7-255,-8-6-393,-1-11-736</inkml:trace>
  <inkml:trace contextRef="#ctx0" brushRef="#br1" timeOffset="-24990.47">15987 14122 5830,'-2'-11'296,"2"-4"49,-2-6 30,4-3-62,5 1-52,5 4-44,2 2-38,3 4-32,3 4-29,2 3-61,-2 4-22,2 4-17,-6 5-18,-5 8 0,-5 3 0,-4 11 0,-5 4 0,-3 1 0,-1 0 0,1-2 0,2-5 0,2-3 0,1-3 0,4-2 0,1-6 0,5-1 0,2-5 0,8-2 0,3-1 0,2-2 0,4-2 0,-1-2-29,-2 5-31,3-3-78,-9 3-275,-4 0-238,-2 1-367,1-3-684</inkml:trace>
  <inkml:trace contextRef="#ctx0" brushRef="#br1" timeOffset="-24650.48">16439 14755 7640,'0'-5'88,"0"1"-8,2-1-7,2 1-6,-1 6-7,6 3-6,0 5-6,2 6-5,-1 5-5,-4 5-38,-3 2-43,7 17-91,-9-22-263,-2-8-243,-5-7-374,-1-11-697</inkml:trace>
  <inkml:trace contextRef="#ctx0" brushRef="#br1" timeOffset="-24350.51">16348 14597 8149,'12'-8'5,"13"3"0,11 2 0,13 2-1,3 10 1,6 10-1,-8 6 1,-8 3-1,-12 6 1,-11 1-5,-12 0 0,-8 0 0,-11-2 0,-11-5 0,-9-6 0,-5-1 0,-5-9 0,6-3 0,6-1-19,11-4-36,13-1-77,3-6-274,9 2-241,10-10-370,7-3-690</inkml:trace>
  <inkml:trace contextRef="#ctx0" brushRef="#br1" timeOffset="-24020.53">17037 14629 7802,'-10'-1'58,"-6"1"-4,-4 0-3,-6 5-5,3 2-3,0 6-4,5 2-3,4 6-4,5 1-2,6 1-30,5 5 0,10 2 0,12 0 0,11-4 0,12-4 0,10-8 0,-8-6 0,7-6-87,-26-2-276,-17-11-251,-20-5-387,-18-1-724</inkml:trace>
  <inkml:trace contextRef="#ctx0" brushRef="#br1" timeOffset="-21499.66">12462 16312 6681,'0'0'-18,"0"-2"-2,0 4-9,0-2 14,0 3 25,-2-3 38,-2 4 9,0-1-31,4 2-168,-7-5-424,5 2-167,2-2-254</inkml:trace>
  <inkml:trace contextRef="#ctx0" brushRef="#br1" timeOffset="-21289.77">12184 16837 7274,'0'3'51,"0"0"0,0 0-19,2 0-86,37 0-466,-25-6-201,6 0-307,3-6-564</inkml:trace>
  <inkml:trace contextRef="#ctx0" brushRef="#br1" timeOffset="-21099.7">12690 16795 7852,'0'-4'50,"0"-3"-4,0 2-2,0-2-61,23 7-138,-17-1-295,-1-1-228,1 1-350,2-5-650</inkml:trace>
  <inkml:trace contextRef="#ctx0" brushRef="#br1" timeOffset="-20539.79">13652 16337 7102,'-2'-4'163,"-2"-2"5,4 3-19,-3-3-18,12 0-16,9 6-14,9-2-14,10-1-13,9 2-11,-1-2-33,8 3-68,-11-1-68,-14-31-283,-10 28-244,-11 0-378,-22 0-705</inkml:trace>
  <inkml:trace contextRef="#ctx0" brushRef="#br1" timeOffset="-20329.79">13832 16325 6605,'0'0'218,"-4"2"46,1 3-36,-2 7-31,-3 10-29,-1 8-24,1 10-22,2 4-21,4 7-17,2 1-42,2 4-24,-2-3-18,0-2-31,4-15-68,-4-28-281,2 23-247,-6-9-382,-3-10-711</inkml:trace>
  <inkml:trace contextRef="#ctx0" brushRef="#br1" timeOffset="-20139.83">13548 16951 7896,'2'-3'42,"10"0"-2,13-1-2,11-3-4,6 2-1,15 0-3,1-1-9,0 0-47,-3 1-62,-13-4-307,-9-1-244,-12-7-375</inkml:trace>
  <inkml:trace contextRef="#ctx0" brushRef="#br1" timeOffset="-19589.76">13977 15917 5476,'-4'-6'298,"2"-6"36,2-3 45,4-6 5,3 0-61,9 0-55,7 2-49,3 7-39,0 3-35,-3 4-63,-4 10-30,-8 6-18,-4 5-19,-10 9-13,-12 10-2,-8 3 0,2 2 0,-2-3 0,2-5 0,8-4 0,7-9 0,5-3 0,6-6 0,10-1 0,10-4 0,11-2 0,4 0-9,9 1-30,-8 0-40,8 0-89,-25 0-264,-9 0-233,-15-4-360</inkml:trace>
  <inkml:trace contextRef="#ctx0" brushRef="#br1" timeOffset="-18919.75">14541 16537 6920,'0'-9'195,"-2"-3"8,-6-1-26,-8-1-23,-2 5-20,-11 6-18,-6 3-17,-1 5-15,-3 6-13,5 7-42,5 6-20,8 10-9,14 2 0,7 0 0,7-2 0,9-4 0,6-4 0,5-8 0,8-5 0,3-10 0,-3-3 0,-6-10 0,-5-7 0,-9-5 0,-4-4 0,-8-6 0,-1 1 0,-2 2 0,-2 2 0,1 5 0,2 8 0,-1 4 0,-1 8 0,2 1 0,-1 2 0,0 6 0,0 7 0,2 6 0,2 7 0,0 4 0,3 3 0,7-3 0,-3-2 0,0-1 0,3-4-57,31-18-292,-31 9-255,-2-6-392,3-6-736</inkml:trace>
  <inkml:trace contextRef="#ctx0" brushRef="#br1" timeOffset="-18659.8">14922 16549 8077,'0'-12'15,"-10"0"-1,-2 0-1,-7 3 0,5 8 0,-6 9-1,3 11 0,1 9-1,3 9 0,3 7-11,5 1 0,5 0 0,11-6 0,10-6 0,6-9 0,9-7-10,27-10-78,-13-2-279,4-10-250,-2-7-386,-3-7-720</inkml:trace>
  <inkml:trace contextRef="#ctx0" brushRef="#br1" timeOffset="-18419.83">15441 16528 8069,'5'-4'16,"1"-1"-1,7-3-1,9 2 0,2 2 0,1-1-1,-2 2-1,-1 1 0,-2-2-14,-40 4-98,41 0-274,-6 4-248,-7-2-385,-9 4-715</inkml:trace>
  <inkml:trace contextRef="#ctx0" brushRef="#br1" timeOffset="-18239.79">15481 16787 7230,'7'-5'170,"9"0"-19,8-3-18,3 1-16,0 13-14,2-9-14,-6-2-12,-2 2-11,-4 2-71,-6-17-345,-8 16-255,1-4-391,-10-3-734</inkml:trace>
  <inkml:trace contextRef="#ctx0" brushRef="#br1" timeOffset="-16989.83">16742 16322 6647,'-2'-1'279,"2"-1"-29,-1 0-35,2 0-30,10-4-26,8 0-24,9 1-21,9-2-19,6-1-17,5 3-47,0-2-28,-2 2-3,-6 1 0,-6 3 0,-11-1-39,65 2-57,-81-18-286,-9 17-246,-3-2-381,-7-3-711</inkml:trace>
  <inkml:trace contextRef="#ctx0" brushRef="#br1" timeOffset="-16759.85">17000 16269 6636,'-6'2'273,"-3"5"-22,-1 5-34,0 7-30,0 8-27,0 7-24,1 10-20,2 7-20,0 2-17,4 3-43,3 2-32,0-6-4,0-5-2,0-6-50,19-9-79,-19-8-268,-5-10-243,-4-7-372,-6-4-695</inkml:trace>
  <inkml:trace contextRef="#ctx0" brushRef="#br1" timeOffset="-16559.84">16727 16849 7447,'0'0'120,"3"0"-11,7 0-11,10 0-11,7 0-8,10-3-9,6-1-8,-4-1-8,0-2-7,-4-1-62,-2-1-75,-9-27-287,-5 18-248,-7-3-382,-6-6-713</inkml:trace>
  <inkml:trace contextRef="#ctx0" brushRef="#br1" timeOffset="-16009.89">17015 15862 5418,'0'-5'332,"3"-4"26,2-8 62,6-3-32,4-7-69,2 1-56,6 5-47,2 5-41,-2 4-34,-3 8-66,0 4-29,-2 4-15,-7 9-22,-7 9-9,-4 9 0,-5 3 0,-8 7 0,1-3 0,0-4 0,0-9 0,6-6 0,3-6 0,1-6 0,8-2 0,7-1 0,9-2 0,7-1 0,4-1 0,3 0-5,-7 2-40,4-1-81,-15 1-270,-10 0-243,-3-1-375,0-1-697</inkml:trace>
  <inkml:trace contextRef="#ctx0" brushRef="#br1" timeOffset="-15579.82">17454 16523 7507,'0'-5'113,"0"-2"-10,0 0-11,0 2-9,0 10-9,0 7-8,-1 9-8,-2 11-7,-3 6-7,2 6-44,-3 1 0,4-3 0,-1-1 0,2-9 0,1-3-37,1-8-35,-2-12-300,-1-5-249,3-7-384,-3-9-718</inkml:trace>
  <inkml:trace contextRef="#ctx0" brushRef="#br1" timeOffset="-15249.92">17414 16590 6616,'0'-28'309,"0"-3"-45,6-4-39,7-2-32,8 11-31,7 13-24,7 7-24,-1 3-21,-2 4-18,-5 8-73,-8 6-2,-12 6 0,-5 5 0,-12 2 0,-9 1 0,-5-3 0,-2-4 0,-1-4 0,6-6 0,7-3 0,8-3 0,3-2 0,3 2 0,4 2 0,9 4 0,3 2 0,7 3 0,4 1 0,2 0-32,2-1-47,-7-12-294,-5 3-249,-3-6-384</inkml:trace>
  <inkml:trace contextRef="#ctx0" brushRef="#br1" timeOffset="-14999.92">17840 16525 7747,'0'-5'68,"0"1"-5,0 1-5,0 8-5,0 7-4,0 12-5,0 5-4,0 6-4,0 2-3,1-2-33,-1-6 0,0 0-30,0-6-38,8-5-84,-7-12-267,1-2-238,-1-9-363,2-10-680</inkml:trace>
  <inkml:trace contextRef="#ctx0" brushRef="#br1" timeOffset="-14529.97">17853 16557 7452,'0'-17'125,"0"-5"-13,0 2-12,2 1-11,-1 14-9,5 5-9,1 10-9,3 2-9,3 8-6,1 4-47,1 2 0,1-6 0,-2 3 0,2-8 0,-1-2 0,-3-6 0,3-5 0,4 0 0,-2-6 0,6-3 0,2-6 0,-1-2 0,2-8 0,0-4 0,-7-1 0,0 0 0,-6 2 0,-6 5 0,-1 9 0,-4 4 0,1 5 0,-3 6 0,3 4 0,0 3 0,5 6 0,0 8 0,2 5 0,-1 1 0,2 1 0,-1 1 0,-1-3 0,-3-1 0,0-4 0,-2-2-26,3-4-65,-2-50-284,3 44-248,5-9-383,0-6-714</inkml:trace>
  <inkml:trace contextRef="#ctx0" brushRef="#br1" timeOffset="-14159.99">18657 16493 7720,'-10'-4'48,"-2"2"12,-3 1-1,-1 1-4,3 5-3,6 8-4,1-2-5,4 5-4,2 2-3,0-3-20,5 1-6,1 1-7,6-2-2,6 0 0,3-1-1,1 3 0,-4-3 0,-4 1 0,-8-3 0,-3 0 0,-3-2 0,-2 2 0,-5-1 0,-6-3 0,-6-1 0,-6-4 0,1 0-9,2-3-48,93-3-297,-79 1-252,13-5-391,8-3-731</inkml:trace>
  <inkml:trace contextRef="#ctx0" brushRef="#br1" timeOffset="-13870.01">19112 16583 8191,'19'-3'0,"10"-3"0,8 1 0,9 0 0,-2 0 0,-6 1 0,-7 1 0,-14 0 0,-7 3 0,-7-2 0,-6 1 0,-5 2-100,-1 1-268,0 1-250,-5-3-386,-1 2-720</inkml:trace>
  <inkml:trace contextRef="#ctx0" brushRef="#br1" timeOffset="-13109.99">19919 16029 7267,'0'5'159,"0"-1"-17,3 1-16,8-2-15,7-5-13,12 2-12,13 0-12,7 0-10,6 0-10,-1 0-44,-9-1-10,-9 1 0,-15 0-37,-16-2-52,-5-14-290,-9 14-247,-7 2-382,0 0-713</inkml:trace>
  <inkml:trace contextRef="#ctx0" brushRef="#br1" timeOffset="-12890.01">20195 16080 6698,'-6'7'282,"0"6"-38,-1 6-35,-3 9-28,4 4-27,2 8-23,-1 3-21,4 2-19,-1 2-17,2-5-57,0-2-17,2-2 0,-2-4-33,0-11-46,-2-5-89,2 4-259,-1-5-235,-6-5-362,-2 6-671</inkml:trace>
  <inkml:trace contextRef="#ctx0" brushRef="#br1" timeOffset="-12690.02">20035 16656 6481,'-9'0'308,"-1"-1"-26,0 1-41,2 0-34,7-1-32,4 0-27,9-1-23,9 0-22,8-1-20,12 1-50,2-1-28,-1-2-5,-6 1 0,-7 1-26,-23 1-64,8-1-284,-6 0-249,-3-3-383,3-4-716</inkml:trace>
  <inkml:trace contextRef="#ctx0" brushRef="#br1" timeOffset="-12140.05">20284 15679 6754,'0'-23'267,"0"-2"-36,5-4-32,5-5-26,4 14-25,6 5-22,3 5-19,-1 6-18,0 1-16,-5 8-49,-5 7-24,-6 9 0,-4 8 0,-9 8 0,-10 5 0,1-2 0,-3-6 0,-1-5 0,6-10 0,6-3 0,5-8 0,3 0 0,9-6 0,10 0 0,5-1 0,11 2 0,7 0-35,4 7-60,-7-6-285,-7-1-247,-8 1-381,-9-4-710</inkml:trace>
  <inkml:trace contextRef="#ctx0" brushRef="#br1" timeOffset="-11758.67">20696 16387 7750,'1'-9'68,"1"-1"-6,-1 0-4,1 0-5,0 7-5,1 7-4,0 5-4,2 8-5,2 2-2,-3 6-33,3 3-15,19-1-60,-18-18-289,-5 9-250,-2-8-388,-7-6-722</inkml:trace>
  <inkml:trace contextRef="#ctx0" brushRef="#br1" timeOffset="-11480.1">20644 16266 7978,'0'-14'29,"7"-1"-1,9 1-2,7 2-1,0 13-1,16 14-2,2 4-1,-2 8-2,-5 5 0,-5 7-19,-12-1 0,-11 3 0,-9-5 0,-10-2 0,-10-7 0,-7-7 0,-5-5 0,-2-4-1,10-8-38,4 14-62,9-66-283,10 44-246,8-3-379,6-1-707</inkml:trace>
  <inkml:trace contextRef="#ctx0" brushRef="#br1" timeOffset="-11160.19">21223 16246 8030,'-6'-6'22,"-6"-2"-2,-9 3-1,-10 1 0,1 6-1,-5 10-1,5 6-1,7 8-1,13 8 0,8 6-15,10-1 0,9 0 0,11-4 0,5-7 0,8-6 0,3-8 0,3-9-39,-5-68-302,-7 51-256,-10-5-396</inkml:trace>
  <inkml:trace contextRef="#ctx0" brushRef="#br1" timeOffset="-7049.52">15825 17877 5508,'-6'-2'35,"0"0"53,-1 2 47,0-4 91,7 0 73,-2-6 113,-1-4-70,3 0-59,-3-3-47,0 1-43,2 5-41,1 4-39,0 4-29,0 0-57,1 11-77,1-22-322,-1 26-248,4 2-385,2 5-718</inkml:trace>
  <inkml:trace contextRef="#ctx0" brushRef="#br1" timeOffset="-6809.56">15498 18320 5077,'0'14'205,"4"-1"74,-4-8 13,2 8 17,4-8 9,-2-8 39,-1 1-52,8 9-114,7-9-133,2-96-575,6 86-203,-1-3-309,4-6-570</inkml:trace>
  <inkml:trace contextRef="#ctx0" brushRef="#br1" timeOffset="-6649.5">16009 18272 7243,'0'2'-54,"6"-2"-112,0-9-382,0 12-184,4-1-281,3-5-515</inkml:trace>
  <inkml:trace contextRef="#ctx0" brushRef="#br1" timeOffset="-6179.53">16697 17834 6942,'0'-5'228,"2"-2"-29,13 0-25,8-3-23,13 3-21,9 0-18,7-1-17,2 3-15,-4 0-14,-6 2-83,-8 3-44,-10 0-69,-15-16-282,-7 16-239,-8-2-368</inkml:trace>
  <inkml:trace contextRef="#ctx0" brushRef="#br1" timeOffset="-5939.6">16955 17803 7363,'-3'-1'133,"0"2"-14,-1 6-11,0 7-12,-1 11-10,4 10-9,1 4-10,0 5-8,1-1-8,-1-1-19,0-1-44,0-2-43,3-2-72,-1-4-275,-2-5-241,1-5-373,-1-6-691</inkml:trace>
  <inkml:trace contextRef="#ctx0" brushRef="#br1" timeOffset="-5679.55">16688 18381 6353,'-9'0'223,"2"0"96,1 0-47,0 0-41,8 0-33,5 0-32,13 0-26,8 0-23,9 0-22,12 0-45,2 0-23,-4 0-27,-6 0 0,-6 0 0,-11 0 0,-10 0-31,-6 0-38,32 0-300,-32 0-249,-2-2-387</inkml:trace>
  <inkml:trace contextRef="#ctx0" brushRef="#br1" timeOffset="-3519.42">17700 18147 6365,'0'-8'173,"1"-4"21,1 0 51,-1-5 12,-1 2-38,2 2-32,-4 2-29,-2 1-25,-5 3-23,-8 0-45,-10 7-22,-10-1-13,-3 2-18,-5 6-12,0 3 0,6 7 0,5 5 0,14 4 0,8 1 0,8 2 0,14 0 0,7-3 0,9-4 0,6-2 0,9-8 0,2-5 0,-1-5 0,-3-6 0,-4-6 0,-6-7 0,-10-5 0,-4-8 0,-10-3 0,-2-1 0,-3-2 0,0 2 0,0 5 0,2 6 0,-4 7 0,-1 7 0,-2 6 0,-2 10 0,-1 6 0,4 8 0,3 8 0,1 5 0,5 4 0,5-1 0,-1-2 0,6-2-21,2-1-55,-1-46-291,0 32-250,-2-8-385,5-10-722</inkml:trace>
  <inkml:trace contextRef="#ctx0" brushRef="#br1" timeOffset="-3259.51">18088 18070 7755,'-6'-6'67,"-6"1"-5,-3 3-5,-5 0-5,0 9-4,4 9-5,2 4-4,6 3-3,5 4-4,3-2-32,9 1 0,7-6 0,5-4 0,7-3 0,8-2-44,58-8-299,-55 0-255,-1-8-396</inkml:trace>
  <inkml:trace contextRef="#ctx0" brushRef="#br1" timeOffset="-3019.46">18537 18079 7802,'8'-8'58,"5"2"-4,5-2-3,5 0-14,2 6-86,0-2-366,-2 7-239,-5 0-365,-3 0-681</inkml:trace>
  <inkml:trace contextRef="#ctx0" brushRef="#br1" timeOffset="-2869.52">18649 18220 7559,'3'0'103,"9"0"-9,7 0-9,7 0-24,3 4-100,4-35-401,-7 30-231,-6-1-355</inkml:trace>
  <inkml:trace contextRef="#ctx0" brushRef="#br1" timeOffset="-1259.43">19649 17897 7473,'0'-3'115,"0"1"-11,5 3-10,4 5-10,2 10-8,6 10-9,6 7-7,0 9-7,-1 1-7,-1 0-27,-5-4-19,-4-5 0,-4-7 0,-2-10 0,-1-6 0,-2-5 0,1-4 0,3-7 0,-3-11 0,5-5 0,0-14 0,2-8 0,-5-11 0,3-12 0,-6-9 0,4-7 0,-4-1 0,-2 2 0,0 6 0,1 9 0,-2 11 0,0 8 0,3 8 0,-2 9 0,4 1 0,-1 7 0,2 1 0,2 3 0,1 1 0,-2 5 0,-2 3 0,2 2 0,-4 1 0,0 4 0,2 1 0,3-1 0,2 1 0,1 1 0,4 0 0,-1 0 0,1 0 0,2 0 0,3 0 0,-1 0 0,6 0 0,-1 0 0,3 0 0,2 0 0,0 0 0,3-1 0,3 1 0,4-2 0,7 2 0,4-3 0,4 0 0,6 0 0,1 0 0,-2 0 0,0 1 0,2-1 0,-2 2 0,2-2 0,4 0 0,1 1 0,1-1 0,3-1 0,0 1 0,-1 0 0,0 0 0,-1 2 0,-4-1 0,-1 1 0,-1-1 0,0-1 0,2-1 0,5 1 0,2-2 0,6 0 0,2-2 0,6 1 0,-1 0 0,0 0 0,-5 0 0,-2 1 0,-7 1 0,-3 1 0,-2-2 0,-3 0 0,-3 3 0,2-3 0,-2 0 0,0 0 0,3-1 0,2 0 0,-1 1 0,1-2 0,-2 2 0,-3 1 0,-3 1 0,-5 1 0,-5-1 0,-3 3 0,-5-3 0,-3 1 0,-7-2 0,-2 1 0,-6 0 0,-4 1 0,-7-2 0,-3 4 0,-5-1 0,1-1 0,-4 4-61,2-8-289,-5 5-255,-6 1-391,-9-5-733</inkml:trace>
  <inkml:trace contextRef="#ctx0" brushRef="#br1" timeOffset="620.52">20221 17723 7584,'0'-1'98,"0"-2"-8,1 2-9,1-2-7,4 1-8,8-2-8,9-1-5,9-3-7,8 3-5,6-2-41,4 2 0,-2 0 0,-7 2 0,-5-1 0,-8 2-25,-10 2-42,-8 0-298,-2-3-251,-8 1-386,-8-1-723</inkml:trace>
  <inkml:trace contextRef="#ctx0" brushRef="#br1" timeOffset="850.45">20492 17752 6381,'-9'14'268,"-3"3"40,-1 11-45,-3 6-39,9 6-34,2 1-29,2 1-26,3-2-24,0-2-20,0-3-52,2-1-65,-2 0-66,0-10-291,-2 5-246,2-5-380,-1-7-708</inkml:trace>
  <inkml:trace contextRef="#ctx0" brushRef="#br1" timeOffset="1090.46">20290 18309 6549,'-1'0'235,"1"-1"41,-2 1-40,2 0-32,5 0-31,7 0-25,5-2-23,10-1-21,8-2-19,3-1-46,1 0-51,-1-1-54,24-1-103,-29-1-254,-4-3-236,-4-3-364</inkml:trace>
  <inkml:trace contextRef="#ctx0" brushRef="#br1" timeOffset="1630.42">20697 17481 6151,'0'-10'137,"0"-2"26,2-3 17,2-4 9,3 2 28,9 1-12,5 3-21,3 2-25,3 3-24,2 5-54,-6 1-26,-5 6-20,-7 5-13,-7 7-11,-8 6-27,-9 7-13,-6 5-11,-5 0 0,-5-1 2,3-3 4,5-6 6,7-5 8,10-4 7,5-3 26,11-5 21,11-3 13,9-3 7,7-1-2,7 0-4,-5 0-2,-8 0-16,-9 0-36,-7 0-56,-9-12-362,-5 12-236,-3-3-362,-2 0-673</inkml:trace>
  <inkml:trace contextRef="#ctx0" brushRef="#br1" timeOffset="2040.4">20943 17965 7606,'-2'-5'94,"2"4"-8,-1-3-8,1 1-7,-3 7-8,1 5-5,1 3-8,-1 7-5,-2 7-5,2 1-40,-1 4 0,-2 1 0,-2 0 0,0-1-17,-2-1-46,6-4-75,0-9-272,3-5-239,2-7-369,4-10-688</inkml:trace>
  <inkml:trace contextRef="#ctx0" brushRef="#br1" timeOffset="2400.37">20932 17989 7714,'2'-21'74,"2"-3"-6,7-5-5,7 0-6,7 11-5,6 6-4,0 9-6,-5 4-4,-4 6-3,-8 9-35,-10 1 0,-5 6 0,-11 3-3,-4-4-6,-5 2-2,-5-5-1,0-4 0,7-1 2,2-4 6,9-3 4,4 0 0,4 1 0,0-1 3,2 2 8,2 1 1,6 1-1,7 1 1,3-3-4,4 4-43,6 0-75,-4-7-277,-2 1-245,-2-4-380</inkml:trace>
  <inkml:trace contextRef="#ctx0" brushRef="#br1" timeOffset="2660.31">21357 17886 8024,'-6'-4'22,"2"4"-1,-3 3 0,-2 4-2,1 8-1,3 9 0,2 5-1,3 2-2,2 1 1,-2-1-16,0-4 0,-2-2-40,2-4-44,14-8-85,-15-6-262,4-3-233,0-10-360,1-6-668</inkml:trace>
  <inkml:trace contextRef="#ctx0" brushRef="#br1" timeOffset="3130.26">21338 17980 6407,'0'-20'349,"0"1"-53,2-3-44,-1 0-39,-1 10-32,5 9-28,-2 2-27,2 1-22,4 4-20,2 5-58,0 4-26,4 4 0,0 4 0,-1-1 0,-2-3 0,1-4 0,-6-3 0,2-4 0,4-2 0,-2-6 0,3-2 0,1-6 0,2-5 0,-1-2 0,0-6 0,0-5 0,-2-1 0,0 0 0,-6 0 0,-1 6 0,-2 7 0,-2 7 0,-3 7 0,0 7 0,0 9 0,0 5 0,0 5 0,0 8 0,1 3 0,2-2 0,0 0 0,1-2 0,2-4 0,1-2 0,-4-3 0,1-3-45,5-2-67,0-8-278,2-6-245,2-1-376,7-10-703</inkml:trace>
  <inkml:trace contextRef="#ctx0" brushRef="#br1" timeOffset="3520.3">21946 17855 7406,'0'-14'126,"0"0"-18,0 2-23,-3 0-22,-7 9-16,-4 12-6,-5 1 0,-1 5-7,4 0-1,7 5-45,5-3-24,2 1 10,8-1 23,1-3 31,6-2 9,2-2 0,5 0-3,0-3 0,2 2-2,-2 2-4,-2 1-3,-3 0-7,-3 0-7,-4 0-11,-6 0 0,-1-2 0,-2 2 0,-13-2 0,-5 1 0,-7-2-1,-2 0-41,4-4-68,5-3-279,10-2-245,6-5-378,8-3-704</inkml:trace>
  <inkml:trace contextRef="#ctx0" brushRef="#br1" timeOffset="3864.95">22384 17880 7635,'-2'-7'89,"1"4"-8,1-1-7,0-1-7,8 5-7,8 0-5,6-2-7,4 2-4,3-1-6,-4 1-38,-4 0 0,-5-2 0,-6 2 0,-4 0 0,-5-1 0,2 1 0,2 0-51,4-10-294,3 7-256,4 0-394,1-6-736</inkml:trace>
  <inkml:trace contextRef="#ctx0" brushRef="#br1" timeOffset="4435.1">22970 17534 7676,'0'-2'82,"5"0"-8,10-1-6,8 0-6,5 0-6,6 0-5,5 0-6,-3-2-4,-6 2-5,-8-2-36,-7 3-3,-10 0-42,-2 2-80,-3 0-270,-4 2-243,-2 0-376,-5 1-697</inkml:trace>
  <inkml:trace contextRef="#ctx0" brushRef="#br1" timeOffset="4865.01">23130 17573 6231,'-7'9'205,"-3"2"20,-3 7 31,0 4 3,0 7-22,3 7-36,0 6-33,4 1-27,0 1-25,5-1-54,-1-4-21,1-4-12,1-5-14,0-5-30,0-4-33,-2-4-43,4-2-76,-4-27-273,-2 18-231,-10 0-355,-6-1 2938,-1-3-2152,-3 27-3,-2-23 5,8-2 29,5-2 27,2 0 145,3-1 238,5-2 98,1 1 54,6 0-64,6 0-93,3-2-61,9 0-42,7 2-31,2-3-20,6-2-15,-3 0-24,5 0-3,-4-1 0,-1 2-50,5 1-90,-11 0-221,-7-3-199</inkml:trace>
  <inkml:trace contextRef="#ctx0" brushRef="#br1" timeOffset="5464.98">23243 17374 6937,'0'-9'134,"0"-1"36,2-5 14,4-4-22,5 2-22,3 0-18,2 2-17,2 1-15,-3 2-14,1 5-40,-4 4-12,0 0-13,-3 6-11,-5 3 0,-1 10 0,-1 4 0,-5 7 0,-6 8 0,-4-1-1,3 0 0,-3-2 0,0-5 0,7-6 0,6-4 1,-1-7 0,7-1 0,9-3 0,3-2 0,9-1 0,5 1 1,0-3 0,-6 1 1,-6-1-24,-7 3-48,-2-2-295,-8 2-251,-1-1-386,2 0-722</inkml:trace>
  <inkml:trace contextRef="#ctx0" brushRef="#br1" timeOffset="5744.98">23621 17713 7754,'-1'0'67,"-1"0"-5,2 0-5,-1 2-5,-1 5-4,-1 3-4,5 7-5,-5 4-3,0 7-4,-2 1-44,1-1-61,-3-59-288,0 51-252,-1-9-389,0-5-725</inkml:trace>
  <inkml:trace contextRef="#ctx0" brushRef="#br1" timeOffset="6044.96">23510 17679 7673,'0'-12'82,"5"-3"-8,7-1-5,10 3-7,5 2-5,8 15-6,5 8-5,-2 5-6,-2 7-3,-11 5-37,-5 5 0,-13 3 0,-8 0 0,-10-3 0,-9-2 0,-9-10 0,-4-5 0,-2-7-5,4-3-29,8-5-44,9-4-297,10 2-248,3-7-383,5 1-714</inkml:trace>
  <inkml:trace contextRef="#ctx0" brushRef="#br1" timeOffset="6385.01">24089 17621 7471,'0'-5'121,"-9"0"-13,-4 2-10,-7 0-11,-2 7-9,-4 7-9,3 5-9,4 5-7,8 8-7,5 1-46,6 3 0,7-6 0,8 0 0,8-6 0,6-3 0,5-6 0,4-3-48,58-4-296,-67-4-256,-4-9-394,-3-5-737</inkml:trace>
  <inkml:trace contextRef="#ctx0" brushRef="#br1" timeOffset="7254.96">23764 16990 5786,'0'0'259,"0"0"9,0 0-8,0 0 29,1 0 7,1-3-34,1 3-44,4-2-38,10 1-33,6 1-70,9 0-22,8-2-15,11 4-7,1-4-16,6 2-13,-2-2-4,-6-1 0,-10-1 0,-13 1 0,-12-1 0,-7 1 0,-7 1 0,-1 2 0,0 0 0,-1 0-43,76 4-299,-81-3-256,1 1-396,-4-1-740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19:55.0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4740 3730 8191,'0'-3'0,"0"1"0,0-2 0,-2 1 0,4 1 0,-2 2 0,0-2 0,0 2-29,95 0-305,-91 2-258,-4-5-397,-6 2-745</inkml:trace>
  <inkml:trace contextRef="#ctx0" brushRef="#br0" timeOffset="250">4403 4395 8191,'0'4'0,"0"2"0,0-1 0,3-1 0,6-1 0,5-3 0,5 0 0,4 0-42,71 0-299,-64 0-257,5-3-395,-4-1-739</inkml:trace>
  <inkml:trace contextRef="#ctx0" brushRef="#br0" timeOffset="419.97">5055 4367 8191,'0'0'0,"0"-1"0,0 0 0,2 1-27,4-2-99,-5 2-262,-4 0-246,-3 0-378</inkml:trace>
  <inkml:trace contextRef="#ctx0" brushRef="#br0" timeOffset="1679.89">5906 3852 6480,'0'-3'238,"0"-4"53,1 0-41,-1-1-37,-1 2-31,1 2-28,0 0-24,0 1-22,0 3-21,4-1-49,7 1-18,6 1-20,6 3 0,7 4 0,6 4 0,2 9 0,-1 4 0,1 7 0,-2 2 0,-7 4 0,-7 2 0,-10 3 0,-6 0 0,-9-1 0,-5-5 0,-4-2 0,3-9 0,-2-6 0,2-10 0,2-6 0,3-6 0,-3-13 0,2-6 0,1-10 0,1-10 0,2-8 0,1-8 0,0-5 0,3-9 0,1-9 0,2-12 0,7-4 0,0-1 0,1 2 0,-4 9 0,-2 18 0,-6 14 0,-2 12 0,-1 9 0,0 9 0,-4 4 0,-2 7 0,1 3 0,-4 5 0,3 3 0,1 1 0,-4 4 0,-2 4 0,4 1 0,0 5-24,4 5-40,7 0-299,1 0-252,5 2-387</inkml:trace>
  <inkml:trace contextRef="#ctx0" brushRef="#br0" timeOffset="2170.08">6809 3955 7207,'0'-2'175,"0"2"-20,0-1-19,0-1-16,2 4-15,8-2-14,6 0-13,12-2-11,7 2-11,5 0-55,-1 0-1,-5 3-33,-5 3-40,15-1-100,-30 6-254,-4-2-235,-5 3-362</inkml:trace>
  <inkml:trace contextRef="#ctx0" brushRef="#br0" timeOffset="2370">6927 4213 7599,'0'0'96,"7"0"-9,10-1-8,12 1-8,6 0-6,7 0-8,1 0-45,22 0-120,-39 0-307,-10-3-237,-9-4-367,-12-3-683</inkml:trace>
  <inkml:trace contextRef="#ctx0" brushRef="#br0" timeOffset="2959.97">6228 3209 6984,'0'-2'170,"0"2"20,0 0-23,0 2-20,0 3-19,3 6-17,1 1-15,6 1-14,2 1-13,7-1-34,1-4-23,3 1-33,9 0-71,0-3-281,-2-4-249,-1 2-383,1-5-717</inkml:trace>
  <inkml:trace contextRef="#ctx0" brushRef="#br0" timeOffset="9349.86">8203 3952 7181,'-1'-6'130,"-1"-1"25,1 2-18,-1-2-15,4 4-15,-2 3-12,0 0-12,0 0-12,0 1-10,0 7-24,3 5-25,1 13-12,7 10 0,1 8 0,7 9 0,-3 5 0,0-3 0,-5 2 0,-2-8 0,-2-8 0,-3-10 0,-1-6 0,0-12 0,0-7 0,2-8 0,0-11 0,4-13 0,-6-13 0,3-10 0,-4-13 0,1-9 0,-3-4 0,3-5 0,-3-5 0,0-7 0,0-3 0,0 1 0,0 3 0,-1 8 0,-2 8 0,-4 13 0,-2 12 0,-4 7 0,4 9 0,0 7 0,7 3 0,-1 3 0,3 1 0,3 5 0,-2-1 0,-1 4 0,1 3 0,-1 1 0,0 5 0,0 3 0,0-1 0,2 1 0,-2-2 0,1 1 0,2-2 0,-1 1 0,1-3 0,0 3 0,1-1 0,0 0 0,5 1 0,0 1 0,4 0 0,7-2 0,0 3 0,3 0 0,6 0 0,2-1 0,4 1 0,3 1 0,1 2 0,3-1 0,5 4 0,1 0 0,4 1 0,7-2 0,4 0 0,8-1 0,5 0 0,6-2 0,3-1 0,2 0 0,-3-1 0,-2 0 0,-3 3 0,-4-3 0,-2 0 0,0 1 0,-4 1 0,1 0 0,-3 3 0,-3-1 0,0 1 0,-1 2 0,-1 0 0,2 1 0,1-1 0,4-3 0,3 2 0,5-4 0,2 1 0,5-2 0,-3 1 0,0-2 0,-4 1 0,0-1 0,-3 0 0,1-1 0,1 1 0,2 0 0,3 0 0,1 0 0,1-2 0,2 1 0,-1 0 0,-2-1 0,2 0 0,3-1 0,3 0 0,6 2 0,6-2 0,3 1 0,1 2 0,-1 0 0,4 0 0,-4 0 0,-4 0 0,1 0 0,-2 0 0,-1 0 0,1 0 0,-6 0 0,-14 0 0,-10 0 0,-25-3 0,-14 3 0,-16-2 0,-13 1 0,-3 1-39,-5-1-71,-12 1-277,-9 0-245,-20 0-379,-21-3-705</inkml:trace>
  <inkml:trace contextRef="#ctx0" brushRef="#br0" timeOffset="10109.83">9103 3624 6789,'0'-3'198,"0"0"28,0 1-28,0-2-26,4 1-23,6 0-21,7 2-19,8-3-17,8 3-15,3-1-38,0 1-26,-2 0-33,-5 1-38,-6 1-49,10-9-293,-26 8-242,-5 0-372,-10 0-695</inkml:trace>
  <inkml:trace contextRef="#ctx0" brushRef="#br0" timeOffset="10329.81">9296 3652 6337,'-3'8'187,"-1"2"31,-2 4 57,-1 7-22,1 6-36,3 1-34,2 5-27,1 4-27,0 1-22,0 0-47,-2-1-28,-1 0-44,1-1-59,6-5-108,-11-4-254,-2-5-232,0-7-359,-1-5-665</inkml:trace>
  <inkml:trace contextRef="#ctx0" brushRef="#br0" timeOffset="10529.8">9103 4158 6643,'-6'-2'208,"-3"2"50,5-2-36,0 1-31,4 2-26,5-1-24,13 0-21,7-1-20,10 1-17,9 0-42,6 0-36,0 0-57,0 0-77,-10-3-274,-7-1-241,-8-7-371,-11-2-693</inkml:trace>
  <inkml:trace contextRef="#ctx0" brushRef="#br0" timeOffset="11059.77">9481 3502 6032,'0'-6'157,"-1"-3"39,-1-5 10,2 0-4,0 0 12,-1-1 43,1 2-27,0-1-36,0 0-33,1 1-56,5 0-28,4 0-22,1 2-13,7 2-7,-1 3-11,2 3-20,-5 3-4,1 3 0,-7 6 0,-3 6 0,-2 4 0,-5 5 0,-2 5 0,-3-2 0,-2-1 0,-5 0 0,0-3 0,3-4 0,5-1 0,2 0 0,4-6 0,6 3 0,5-6 0,7-1 0,6-4 0,6-1 0,1-1-31,-4 1-39,2-2-80,-11 2-270,-6 1-237,-4-3-364,-3 2-680</inkml:trace>
  <inkml:trace contextRef="#ctx0" brushRef="#br0" timeOffset="11741.53">9797 3981 7786,'-3'-2'61,"2"0"-4,-6 1-4,1 5-5,-1 7-4,-1 7-3,-2 7-4,5 8-4,-3 5-2,2 0-31,0 4 0,1-6 0,1-5 0,1-10 0,1-7 0,1-9 0,1-7 0,-2-9 0,2-11 0,2-10 0,-1-4 0,-1-10 0,2 1 0,1-2 0,1 4 0,3 2 0,3 5 0,5 7 0,6 7 0,5 8 0,2 3 0,-1 6 0,-2 4 0,-5 5 0,-4 6 0,-6 2 0,-6 5 0,-2 6 0,-4-1 0,-4-2 0,-2-1 0,-4-4 0,-4-2 0,-2-1 0,0-3 0,2 0 0,3-1 0,7 1 0,2 2 0,4 1 0,4 2 0,7 3-28,2 1-24,8 1-61,5-21-289,2 12-241,1-2-373,2-7-692</inkml:trace>
  <inkml:trace contextRef="#ctx0" brushRef="#br0" timeOffset="12450.01">10141 3945 8064,'-5'0'16,"1"3"-1,0 4 0,-2 10-1,3 4-1,2 10 0,-1 4 0,1 1-1,1-2 0,-3-4-8,0-4-4,1-7 0,1-7-24,0-7-11,1-5-9,0-8-8,0-7-5,0-5-2,0-6 2,2-6 35,1-3 22,3 2 0,-3 2 45,3 3 13,-5 8 1,2 8-5,-3 3-5,1 5-8,4 2-8,4 2-22,2 6-11,5 3 0,6 6 0,-3 5 0,1 1 0,-2 1 0,-3-2 0,-4-2 0,1-6 0,-3-3 0,5-7 0,1-2 0,2-5 0,3-6 0,2-5 0,-2-1 0,-1-4 0,-2-1 0,-5-1 0,-2 5 0,-5 6 0,-2 2 0,0 6 0,3 1 0,1 3 0,5 4 0,-4 4 0,4 6 0,-5 7 0,0 7 0,-1 4 0,0 0 0,0 1 0,-2-2 0,-3-4 0,1 0-31,5-5-81,-1-11-273,4-3-245,0-3-380,2-12-705</inkml:trace>
  <inkml:trace contextRef="#ctx0" brushRef="#br0" timeOffset="12809.97">10858 4021 7743,'0'-9'69,"-3"-3"-5,-2 2-6,-4-1-4,2 7-5,-9 4-5,1 2-3,1 5-5,4 2-3,4 6-33,3 1 0,3 2 0,6-3 0,7-1 0,7 2 0,3-3 0,6 1 0,-4-1 0,-8 0 0,-4 0 0,-9 0 0,-2 1 0,-8 1 0,-8-1 0,-4 1 0,-5-1 0,-6-2 0,2-5-2,7-1-32,7-2-46,8-25-294,5 14-249,10-1-384,15-6-715</inkml:trace>
  <inkml:trace contextRef="#ctx0" brushRef="#br0" timeOffset="13119.96">11278 4096 8030,'0'-1'22,"0"1"-2,6 0-1,9-2 0,9 2-1,8-1-1,9 1-1,0-3-1,-5 3 0,-10 0-15,-10-1 0,-7 1 0,-8 0 0,-2 0-42,1 1-89,-7-1-264,4 2-244,-1-2-374,-2 1-700</inkml:trace>
  <inkml:trace contextRef="#ctx0" brushRef="#br0" timeOffset="16688.18">12010 3760 6879,'0'-1'121,"0"-4"67,0-1 6,0 0-25,0 3-22,0-1-19,0 1-17,0 1-18,0 2-14,0-3-36,6 3-13,9 0-21,8 0-9,9 0 0,7 0 0,5 0 0,-6 0 0,-2 0 0,-7 0 0,-6 0-35,-11 0-39,-6 0-37,-14 3-31,-7-3-31,-6 4-9,-3-2 6,2-2 27,4 2 24,9-2 38,5 0 196,4-2 115,0 2 7,2 2-31,-2 2-35,0 5-44,0 4-37,0 10-30,2 4-17,-2 5-15,0 2-15,0 1-7,0 2 0,0-4 0,0 0 0,0-4 0,0-2-21,0-8-13,-5-3-10,-4-4-12,-4-6-11,-5-1-8,-4-2-8,-1 0-7,0-1 2,3-1 8,3-1 79,6 0 56,5 0 31,4 0 6,2 0-5,4 1-10,9 0-9,8-1-9,10 3-13,10-3-11,6 0-13,0-3-42,0 3-74,-8-21-285,-14 13-247,-3-4-381,-15-7-712</inkml:trace>
  <inkml:trace contextRef="#ctx0" brushRef="#br0" timeOffset="17218.15">12364 3445 6290,'0'-6'175,"0"-3"44,0-3 86,0-4-46,0-2-39,0-2-32,0 1-30,2 2-26,3 1-23,4 2-42,6 5-24,6 4-17,4 1-26,2 4 0,-5 6 0,-2 5 0,-11 5 0,-4 6 0,-12 7 0,-6 3 0,-6 2 0,-2-5 0,-2-1 0,4-6 0,9-9 0,5-1 0,7-4 0,11-1 0,13-3 0,7 2 0,7-1 0,5 1-12,-2 1-50,11-4-99,-25 3-254,-10-3-238,-9-3-366,-7-1-682</inkml:trace>
  <inkml:trace contextRef="#ctx0" brushRef="#br0" timeOffset="19158.33">12696 3999 6831,'0'3'125,"0"4"54,0 5 6,0 6-15,0 3-17,0 3-32,0 2-66,3 1-73,13-11-436,-12 5-226,-4-6-349,-6-9-646</inkml:trace>
  <inkml:trace contextRef="#ctx0" brushRef="#br0" timeOffset="19468.38">12571 3949 7435,'4'-11'84,"4"-2"28,9 1-11,8-1-10,6 5-9,5 5-9,0 9-8,-4 4-8,-6 6-7,-5 11-22,-10 5-15,-7 4-13,-4 2 0,-6-3 0,-9-1 0,-2-4-17,-8-5-23,-6-6-28,2-4-48,16-11-105,-10-3-248,8-5-221,12-7-341,3-5-631</inkml:trace>
  <inkml:trace contextRef="#ctx0" brushRef="#br0" timeOffset="19789.72">13050 3925 7530,'-16'0'109,"0"0"-10,-4 3-10,-3 6-9,12 6-9,5 8-7,4 5-8,10 5-6,6-2-7,6 1-43,9-6 0,7-5 0,5-9 0,-3-6-48,50-4-296,-59-6-256,-6-6-395,-10-8-738</inkml:trace>
  <inkml:trace contextRef="#ctx0" brushRef="#br0" timeOffset="21638.15">8216 4715 5478,'-3'0'142,"-1"-1"24,3 0 1,-2 1 8,3-2 27,0 1 26,1-1 4,-1 1-12,3-1-7,5 0-44,7 1-34,8 1-22,12-2-15,7 2-15,11 0-20,8 0-18,5 0-13,5 0-6,1 0-9,-2 0-8,0 0-4,-5 0-2,0 0 0,-3 0-2,-1 0 0,-1 0-1,3 0 1,-4 0-1,3 0 1,-2 0-2,3 0 0,-4 0 1,0 0 0,0 0 2,3 0-2,0 0 0,3 0-1,3 0 1,1 0 0,1 0 1,1 0 0,-2 0-1,-1 0 1,-1 0-1,1 0 1,3 0 0,1-1 2,2 1 4,1-1 7,-1-1 0,-2-1 2,0 1 1,-1 0-2,-1 2 2,0-1-3,-3-1-1,-2 2 0,-1-2-5,-2 1-4,2-3-2,-1 2-1,2 0-1,2 1 1,-2-2-1,2 3 0,-1 0 0,-5 0 0,-1-3 0,-4 3 0,2 0 0,-2-1 0,0 1 0,3-1 0,-4 0 0,0 1 0,4 0 0,-5 0 0,6 0 0,1 0 0,5-2 0,-1 2 0,4-1 0,-2-2 0,-2-1 0,0 1 0,1 1 0,2-1 0,3 3 0,-1-1 0,2 0 0,-3 1 0,-10-3 0,-1 3 0,-8 0 0,-5 0 0,-2 0 0,-3 0 0,-8 0 0,-5 0 0,-10 0 0,-5 0 0,-10 0 0,0-2 0,-4 2 0,-4 0 0,-2 2-53,28 2-295,-38 0-254,-2 0-394</inkml:trace>
  <inkml:trace contextRef="#ctx0" brushRef="#br0" timeOffset="27518.4">10142 5208 6888,'-3'0'145,"0"-2"50,2 2-6,-1-2-25,2 4-20,2-4-20,-2 2-18,0-1-15,3 1-15,9-1-36,8 1-17,7-2-17,12 2-6,4 0 0,2 0 0,0 0 0,-3 0 0,-8 0 0,-2 2 0,-9-1 0,-10 0 0,-4 4-54,5-6-293,-18 1-256,-6 0-393,-3-2-736</inkml:trace>
  <inkml:trace contextRef="#ctx0" brushRef="#br0" timeOffset="27759.96">10411 5225 5182,'-3'2'316,"1"-2"50,-2 0 36,-3 2 44,0 1-80,-2 4-68,-4 8-53,3 6-47,0 6-39,-2 5-68,7 4-31,3 3-20,1-2-18,1 4-22,1-1 0,-1-1-44,7-2-87,-4-3-265,0-8-243,-5-4-374,-3-7-699</inkml:trace>
  <inkml:trace contextRef="#ctx0" brushRef="#br0" timeOffset="27998.56">10076 5749 7137,'0'0'185,"0"-3"-22,4 3-20,6-1-16,9 1-16,10 0-15,10 0-13,8 0-12,0 0-12,-3 0-43,-2 0-58,-3 1-59,-7-13-284,-9 9-246,-4 0-378,-4-1-708</inkml:trace>
  <inkml:trace contextRef="#ctx0" brushRef="#br0" timeOffset="28228.53">10669 5599 7444,'3'-4'111,"-2"0"0,1-1-11,-2 3-10,0 4-9,0 11-10,0 3-8,0 9-8,0 3-7,1 4-35,-1 1-51,8-1-86,-7-6-269,2-4-244,-2-10-376,2-7-701</inkml:trace>
  <inkml:trace contextRef="#ctx0" brushRef="#br0" timeOffset="28528.51">10672 5514 7294,'1'-14'157,"2"0"-18,10-2-15,10 4-15,9 8-13,7 11-12,6 8-11,-3 8-11,-4 6-9,-7 8-53,-5 2 0,-9 3 0,-9-6 0,-14-2 0,-14-4 0,-8-4 0,-8-7 0,-6-2 0,2-4 0,8-5-28,10-1-41,15-4-298,6-2-250,11-1-385,6-5-722</inkml:trace>
  <inkml:trace contextRef="#ctx0" brushRef="#br0" timeOffset="28888.49">11345 5567 7467,'0'-5'121,"0"-3"-11,0 2-12,-9 0-10,-1 6-10,-10 3-9,-5 6-8,-5 4-8,2 4-7,7 10-46,4 3 0,11 4 0,6 0 0,11 0 0,8-2 0,9-7 0,3-7 0,6-3 0,-6-8 0,-6-5 0,-10 1 0,-6-6-75,-6-3-282,-4 0-252,-5 0-390,1-5-728</inkml:trace>
  <inkml:trace contextRef="#ctx0" brushRef="#br0" timeOffset="32138.35">7314 7675 5379,'-3'3'320,"-2"-3"32,-3 0 60,2 3-11,-1-3-71,4-3-59,1 3-48,2 0-42,3 0-36,9 0-65,5 0-30,8 0-43,8 0-65,20 0-309,-21 0-250,-6 3-387,-4-1-721</inkml:trace>
  <inkml:trace contextRef="#ctx0" brushRef="#br0" timeOffset="32338.32">7312 7907 7758,'0'-1'66,"6"1"-4,6-2-6,6 1-4,7 2-56,28-1-138,-15 0-301,-6 0-230,-2 0-354,-7 0-656</inkml:trace>
  <inkml:trace contextRef="#ctx0" brushRef="#br0" timeOffset="34638.48">8226 7669 7295,'0'-1'74,"0"0"12,2-2 1,-2 1 14,0 2 10,0 0-13,0 0-11,1 6-11,1 4-9,2 7-30,6 10-10,0 9-7,5 13-4,2 7-7,1 6-9,2 6 0,1 0 0,1-5 0,-2-1 0,0-8 0,-1-5 0,-3-9 0,-3-4 0,-3-6 0,0-10 0,-3-4 0,-1-8 0,-2-3 0,1-4 0,-2-2 0,1-7 0,3-6 0,3-9 0,-3-11 0,1-9 0,-5-8 0,0-10 0,-3-10 0,-6-2 0,-5-7 0,1 0 0,-2-2 0,1 7 0,1 0 0,3 4 0,3-1 0,1-1 0,-2-3 0,0-3 0,2 0 0,-1 0 0,1 4 0,-2 7 0,2 9 0,-1 2 0,-2 5 0,2 1 0,0 3 0,2 2 0,2 4 0,2 2 0,-2 10 0,0 2 0,0 2 0,0 3 0,2 6 0,-2 0 0,2 8 0,-2 1 0,0 4 0,0 1 0,0 0 0,1 0 0,1-1 0,1 0 0,4-3 0,2-1 0,1-1 0,1 1 0,0 3 0,-2-4 0,2 5 0,-3-4 0,4 5 0,-5-2 0,2 0 0,-2 3 0,6 1 0,-1 1 0,8 0 0,4 1 0,9 2 0,8 1 0,6-1 0,8 2 0,6-2 0,4 1 0,1-2 0,1 1 0,1-3 0,2 0 0,0 0 0,1 0 0,5 0 0,-2 0 0,2 0 0,1 0 0,0 0 0,-1-3 0,2 3 0,0 0 0,4 0 0,0 0 0,2 0 0,0 0 0,-1 0 0,3 3 0,-1-1 0,0 0 0,-6-2 0,2 1 0,-4 0 0,-1 2 0,-1 1 0,2 1 0,1-1 0,3 0 0,2-1 0,5-3 0,-1 0 0,5 0 0,-1 0 0,3 0 0,-6 0 0,4 0 0,0 0 0,0 0 0,0 0 0,4-2 0,-3-1 0,-6 1 0,-3 1 0,-4-2 0,-5 2 0,-2 1 0,2 0 0,3-3 0,6 3 0,4 0 0,4 0 0,6 0 0,-3-1 0,1 1 0,3 0 0,-2 0 0,-3-1 0,3 1 0,-1-3 0,4 3 0,1-5 0,2 1 0,-1 1 0,4-3 0,-1 0 0,4-1 0,8 0 0,-2-1 0,-4 1 0,-10-2 0,-20 4 0,-20-3 0,-20 1 0,-16 2 0,-14 2 0,-8 0 0,-1 2-11,-4 2-57,-7-2-291,-9 8-253,-11 0-388,-20 1-727</inkml:trace>
  <inkml:trace contextRef="#ctx0" brushRef="#br0" timeOffset="35858.72">9619 6849 6781,'-2'0'198,"-3"0"32,2 0-30,-1 0-26,10 0-24,5 0-22,9 0-18,9 0-17,9 0-16,5 0-42,2 0-20,-3 0-15,-6 0 0,-7 0-40,-9 0-57,-1-4-285,-15 5-248,-12 2-379,-3-3-710</inkml:trace>
  <inkml:trace contextRef="#ctx0" brushRef="#br0" timeOffset="36078.7">9833 6893 6681,'-4'2'141,"-1"3"47,0 4 28,2 6-14,3 6-27,0 4-25,0 8-22,0 3-19,-1 4-18,1 3-38,0 2-56,0-2-77,0-26-303,0 16-247,0-8-380,-6-7-709</inkml:trace>
  <inkml:trace contextRef="#ctx0" brushRef="#br0" timeOffset="36268.69">9596 7382 6627,'0'-1'269,"0"0"-14,5-2-35,9 0-30,8 3-28,14-3-24,7 3-22,8 0-52,-5-1-49,12 2-139,-22-5-298,-12-1-236,-5-6-364</inkml:trace>
  <inkml:trace contextRef="#ctx0" brushRef="#br0" timeOffset="36778.66">9994 6694 4872,'-3'-2'380,"-2"1"48,1-4-17,1-2 3,3-4 2,0 0-77,6-3-64,4-1-52,4 3-46,7-2-74,2 2-39,-3 7-22,-1 2-12,-4 2-13,-6 7-17,-6 2 0,0 9 0,-7 5 0,-7 7 0,-2 0 0,-4 0 0,0-3 0,2-3 0,10-5 0,0-1 0,4-5 0,7-1 0,2-5 0,6 0 0,4-2 0,5-3 0,0 3-30,-1-3-36,5-1-98,-9 0-258,-1 2-237,0-2-363</inkml:trace>
  <inkml:trace contextRef="#ctx0" brushRef="#br0" timeOffset="37058.68">10294 7097 7284,'1'0'136,"2"2"-2,2 6-14,1 5-13,3 7-12,0 6-11,1 3-10,-4 4-10,-2 3-8,-2-1-54,-2-6-62,21-8-306,-21-4-251,0-9-385,-4-5-722</inkml:trace>
  <inkml:trace contextRef="#ctx0" brushRef="#br0" timeOffset="37408.62">10320 7118 7167,'3'-23'184,"4"-4"-22,4-3-20,5-2-17,9 14-16,1 9-14,1 5-14,2 4-13,-3 7-10,-7 10-58,-5 4 0,-8 6 0,-7 5-23,-14 4-18,-4-6-18,-8-2-15,-3-6-10,-1-6 0,5-6 5,9-6 2,10-1 3,4 1 54,4 0 78,8 2 31,7 5 12,4 0-5,6 4-13,6 1-57,2 0-56,20-4-372,-21-3-242,2-3-373</inkml:trace>
  <inkml:trace contextRef="#ctx0" brushRef="#br0" timeOffset="38058.5">10734 7140 7806,'0'-3'58,"0"0"-5,0 3-3,0 4-4,1 10-4,1 7-3,-1 6-4,2 5-3,-1-4-2,-1-2-30,-1-4-16,0-1-34,0-7-80,-1-12-273,-2-2-241,0-3-371,-14-10-692,11-5 5299,3 2-3784,1-9 5,2-6 11,15-2 50,-10-2 113,0 0 13,-2 3 57,3 6 98,-3 9 116,1 9-47,3 5-71,6 7-54,5 9-32,0 6-30,2 6-33,-1 6-4,1 0 0,-3-4 0,1-3 0,-1-7 0,-4-5 0,-1-5 0,2-4 0,-2-3 0,2-7 0,2-4 0,2-7 0,-4-5 0,2-4 0,-3-5 0,1 2 0,-2 1 0,-1 4 0,-3 6 0,-1 9 0,-4 6 0,3 7 0,-2 5 0,6 10 0,0 9 0,3 4 0,2 3 0,-2-1 0,0 1 0,-3-5 0,-4-2 0,-2 0-49,26-6-251</inkml:trace>
  <inkml:trace contextRef="#ctx0" brushRef="#br0" timeOffset="38488.56">11445 7128 7323,'0'-4'29,"0"4"8,0-2 7,0 2 3,0 6-3,-2 4 2,2 1 8,0 3 7,-3 0 9,3-2-18,0-1 7,0 0 3,0-1-10,0 1-6,0 0-4,3-1-5,-1 1-8,2-1-7,-1 1-6,3-2-4,-1 2-5,-1 2-7,-1-2 0,0 2 0,-1 1 0,-2 0 0,-3-4 0,-6 0 0,-4-4 0,-3 0 0,-4-2 0,3-3-38,11-2-301,2 1-257,10-6-396,12 1-740</inkml:trace>
  <inkml:trace contextRef="#ctx0" brushRef="#br0" timeOffset="38758.45">11739 7283 7369,'7'0'138,"8"-4"-14,8 4-14,9-1-11,8 1-12,-1-3-9,-4 2-11,-10-1-9,-7 1-7,-11 0-41,-7 1-11,-7 1-62,-2-9-289,-2 12-254,-3-4-391,-3-2-731</inkml:trace>
  <inkml:trace contextRef="#ctx0" brushRef="#br0" timeOffset="39568.68">12454 6911 7015,'2'0'214,"4"-2"-27,7 2-23,13 0-22,6 0-18,10 0-18,4 0-15,-6-2-15,-7 2-17,-8 0-103,-4-3-93,-14 2-265,-6 1-242,-5-2-371,-8 4-694</inkml:trace>
  <inkml:trace contextRef="#ctx0" brushRef="#br0" timeOffset="39938.61">12631 6970 6161,'-1'2'255,"-2"4"88,1 4-35,2 4-48,-2 7-41,2 5-35,0 3-31,2 8-27,-4-3-24,4 1-61,3-2-43,-1-5-54,2-3-55,-1-8-84,-2-5-261,-7 2-227,-9-3 1558,3-6-1148,-7 6 24,0-2 42,-1-9 45,5 0 93,1 1 215,3-2 80,3 1 65,6 0 30,6 0-63,7 0-93,10 0-64,6 0-39,7 0-24,5 0-50,1 0-93,-10-18-206,-5 14-168,-5-5-236</inkml:trace>
  <inkml:trace contextRef="#ctx0" brushRef="#br0" timeOffset="40348.58">12861 6692 7749,'7'-14'68,"-1"-4"-5,5-3-6,1 1-4,-1 5-4,-1 11-5,3 1-5,-2 6-3,0 6-3,0 9-33,-7 8 0,-1 5 0,-5 8 0,-1-5 0,-5-1 0,-4-8 0,3-3 0,-2-7 0,5-2 0,4-4 0,8-1 0,9-1 0,6-1-3,2-1-33,6 2-43,7-5-98,-17 3-254,-3-2-234,-5 0-360,-1-3-668</inkml:trace>
  <inkml:trace contextRef="#ctx0" brushRef="#br0" timeOffset="40578.58">13202 7099 7670,'0'7'83,"0"5"-8,0 4-6,0 7-7,0 5-5,0 0-6,0 1-42,0-1-44,19-9-352,-19-1-246,-3-7-378,1-9-704</inkml:trace>
  <inkml:trace contextRef="#ctx0" brushRef="#br0" timeOffset="40868.55">13128 7051 7552,'0'-12'105,"3"1"-11,8-4-7,16 6-10,7 9-8,10 12-7,8 7-7,-4 8-7,-11 6-6,-12 6-42,-9 1 0,-12-2 0,-15-3 0,-12-4 0,-10-4 0,-5-5 0,-4-6 0,5-3-36,15-6-79,4-4-273,13-4-245,7-4-377,14-8-706</inkml:trace>
  <inkml:trace contextRef="#ctx0" brushRef="#br0" timeOffset="41138.53">13677 7082 7742,'0'-7'69,"-7"6"-5,-4 1-5,0 1-5,-3 10-5,-1 10-5,3 1-3,9 10-5,-1-1-3,9-2-33,8-2 0,7-5 0,7-5 0,9-5 0,5-3-4,-1-2-65,-4-48-287,-7 37-253,-8-6-390,-12-2-729</inkml:trace>
  <inkml:trace contextRef="#ctx0" brushRef="#br0" timeOffset="42388.93">9969 7698 5270,'-10'0'121,"-3"0"22,-5 0 27,2 0 27,4 0 46,1 0 26,4 0 14,-1-1 33,5 1-14,0 0-83,3-2-43,9 0-35,9 2-30,14 0-25,12 0-25,15 0-18,10 0-14,2 0-18,2 0-11,4 0 0,-2 0 0,-2 0 0,0 0 0,0 0 0,-3 0 0,-4 0 0,1 0 0,0 0 0,-2 0 0,2 0 0,1 0 0,0 0 0,-1 0 0,2 0 0,-2 0 0,-1 0 0,2 0 0,5 0 0,-3 0 0,5 0 0,0 0 0,-8 0 0,2 0 0,-6 2 0,-3-2 0,-3 0 0,0 0 0,1 0 0,-1 0 0,4 0 0,-1 0 0,1 0 0,-3 0 0,-4 2 0,-4-2 0,-1 1 0,-6-1 0,2 2 0,4-2 0,0 3 0,5-6 0,-1 6 0,1-6 0,-5 3 0,3 0 0,-1 0 0,0 0 0,1 0 0,2 0 0,-7 0 0,-4 0 0,-3 3 0,-8-3 0,-7 0 0,-8 0 0,-5 0 0,-8 0 0,-3 0-42,11 1-100,-27 1-257,-10-2-243,-21 1-373</inkml:trace>
  <inkml:trace contextRef="#ctx0" brushRef="#br0" timeOffset="42988.89">10858 8090 6747,'0'0'221,"0"-1"15,7-2-32,10 3-28,13-3-24,13 2-22,13 1-19,6-1-18,-2-5-16,-8 3-44,-9-3-22,-13 4-21,-14-1-50,-9 3-62,-10-9-279,-7 13-243,-3-4-371,-2 0-694</inkml:trace>
  <inkml:trace contextRef="#ctx0" brushRef="#br0" timeOffset="43388.87">11173 8100 5992,'-2'3'388,"-2"-2"-5,-3 7-63,-4 4-52,0 3-43,3 7-39,-1 7-32,7 4-29,2 1-26,0 2-60,1 0-27,2 4-12,1-3-12,-3-3-25,2 0-20,-1-9-34,-1-2-48,-2-10-85,2-10-261,-5-1-216,-11 1 1568,-1-6-1211,-7 3 39,-4 3 65,1-1 141,6-4 269,5-1 61,8 1 39,4 2 17,3-2 11,10 1-41,7 1-90,7 1-69,8-2-43,5 1-24,3 0-28,-2 0-38,4 0-60,-3-24-183,-2 17-138,-3-7-187</inkml:trace>
  <inkml:trace contextRef="#ctx0" brushRef="#br0" timeOffset="43838.99">11405 7998 6766,'0'-12'255,"2"-4"-27,4-3-31,4 0-26,1 9-25,7 2-20,0 5-19,0 3-18,-1 7-15,-4 0-44,-4 8-28,-6 5-2,-8 6 0,-8 1 0,-2 2-1,-6-4 1,1 1 0,7-7 0,4-3 0,7-4 0,10 1 0,10-5 0,9-1 0,5 1-38,15-1-80,-9-4-272,-5 0-245,-7-3-377</inkml:trace>
  <inkml:trace contextRef="#ctx0" brushRef="#br0" timeOffset="44078.97">11805 8219 7483,'0'5'118,"0"5"-12,0 3-9,0 8-12,2 4-8,1 0-9,-2 4-8,1 0-42,-1 1-48,3-15-342,-4 5-248,2-5-385,-2-8-717</inkml:trace>
  <inkml:trace contextRef="#ctx0" brushRef="#br0" timeOffset="44368.96">11740 8205 7948,'5'-6'34,"9"3"-2,9-1-1,11 4-3,6 11-1,5 9-2,-2 6-2,-7 7-1,-12 3-1,-12 3-21,-14-1 0,-16-1 0,-11-4 0,-8-6 0,-5-5 0,-1-5-39,9-8-62,11-18-283,15 9-246,10-3-379,15-9-708</inkml:trace>
  <inkml:trace contextRef="#ctx0" brushRef="#br0" timeOffset="44668.98">12265 8283 7409,'-20'0'133,"-2"3"-14,-5 8-12,0 3-12,18 8-11,4 6-9,10 1-11,13 1-8,8-4-7,8-1-49,8-6 0,0-7 0,0-4 0,-5-7-27,3 2-85,-15-3-272,-6-4-245,-9-7-380,-8-2-709</inkml:trace>
  <inkml:trace contextRef="#ctx0" brushRef="#br0" timeOffset="45693.68">7939 10831 6421,'-6'0'166,"3"0"34,-1 0 51,1-2-6,3 2-35,0 0-32,0-2-27,4-1-24,5 3-21,8-2-45,8 1-20,2 1-15,2 0-39,-7-2-47,-2 4-60,-11-9-284,-5 10-242,-5-2-370,-6 3-692</inkml:trace>
  <inkml:trace contextRef="#ctx0" brushRef="#br0" timeOffset="45863.55">7998 10950 6062,'3'2'294,"1"-1"55,5 1-31,4-2-50,4 0-115,5 0-103,17 0-555,-18 2-208,-3-2-319,-2 1-589</inkml:trace>
  <inkml:trace contextRef="#ctx0" brushRef="#br0" timeOffset="47653.48">8629 10724 7073,'-1'-4'82,"-1"-2"11,2 1 69,-1 1-11,2 9-17,5 9-17,4 8-15,5 12-13,2 10-12,5 6-31,2 2-11,1 3-8,-1-6-24,-2-3-3,-6-4 0,-4-9 0,-4-8 0,-4-7 0,-1-6 0,0-10 0,4-9 0,6-11 0,2-10 0,3-13 0,-2-15 0,0-9 0,-6-10 0,-5-10 0,-4-6 0,-1-1 0,-1 1 0,1 2 0,0 8 0,-5 3 0,0 6 0,-3-1 0,2 2 0,-1 4 0,3 7 0,1 3 0,2 12 0,1 7 0,-2 4 0,1 7 0,1 0 0,0 6 0,0 1 0,0 2 0,0 2 0,0 4 0,0 2 0,0 3 0,0 2 0,0 1 0,0 1 0,0 3 0,0-3 0,1 0 0,1-1 0,-1 0 0,2 0 0,1-2 0,2 1 0,-3 0 0,1 0 0,2 1 0,0-1 0,1-1 0,4 0 0,1 0 0,2-1 0,1-1 0,1 1 0,-2 2 0,5 1 0,4-1 0,5 4 0,6 1 0,8-1 0,8 1 0,7 0 0,2 0 0,10 0 0,-1 0 0,2 0 0,2 1 0,1 0 0,1 1 0,6-1 0,5 1 0,4-2 0,11 0 0,4 0 0,4-2 0,2 2 0,-5 0 0,-1 0 0,-6-1 0,-1-1 0,-6 2 0,0 0 0,-3-1 0,-4 1 0,-2 0 0,0 0 0,2 0 0,3 0 0,2 0 0,2 0 0,1 0 0,1 0 0,-1 0 0,3 0 0,0 0 0,-2 0 0,4 0 0,1 0 0,-2 0 0,-2 0 0,0 0 0,-2 0 0,-2 0 0,-2-1 0,0 1 0,0-2 0,4-1 0,4 1 0,1 1 0,6-2 0,1 3 0,1 0 0,3-1 0,2 1 0,0 0 0,3 0 0,-4-2 0,1 2 0,-5 0 0,2 2 0,-6-2 0,0 0 0,-10 0 0,-9 0 0,-8 0 0,-12 0 0,-10 0 0,-9 0 0,-7 0 0,-5 0-19,-7 0-51,-9-5-294,-7 5-250,-13 0-388,-14-2-723</inkml:trace>
  <inkml:trace contextRef="#ctx0" brushRef="#br0" timeOffset="50983.29">9878 9772 7295,'0'-8'154,"0"-1"-17,0-1-15,-1 0-14,-4 8-12,-5 3-13,-7 8-10,-7 15-11,-8 18-9,-2 22-45,1 19-8,6 19 0,11 13 0,8 6 0,8 3 0,12-6 0,5-5 0,5-13 0,8-13-57,9-34-292,3-3-254,0-21-393,1-20-734</inkml:trace>
  <inkml:trace contextRef="#ctx0" brushRef="#br0" timeOffset="51688.28">10503 9767 6791,'-12'-5'223,"1"1"2,1 1-29,0-3-27,6 3-22,11 0-21,7 3-19,12-3-17,10 1-15,10 2-41,5-1-26,1 1-8,-8 0 0,-9 0-30,-11 0-37,2-4-300,-26 2-250,-11 2-386,-4 0-721</inkml:trace>
  <inkml:trace contextRef="#ctx0" brushRef="#br0" timeOffset="51898.13">10676 9769 6990,'-1'0'215,"-2"5"-26,-3 4-24,1 5-21,-4 7-19,1 3-17,2 4-16,3 4-14,1 1-13,2 0-45,2 0-56,-1 3-46,4-6-93,-5 0-257,0-5-233,-2-5-359,-2-8-669</inkml:trace>
  <inkml:trace contextRef="#ctx0" brushRef="#br0" timeOffset="52153.7">10429 10168 6794,'-10'-4'186,"2"0"44,0 0-31,1-3-26,17 5-24,13 1-20,9 1-19,9-2-18,9 2-15,-2 0-42,-2 0-18,-8 0-17,-8 0 0,-9 0-12,-7 0-32,-4 0-47,5 0-98,-9 0-253,-1 0-230,1-4-355</inkml:trace>
  <inkml:trace contextRef="#ctx0" brushRef="#br0" timeOffset="52473.62">11070 9927 7143,'0'-3'138,"0"0"27,0 1-19,0 7-18,0 10-14,0 6-16,0 6-12,0 8-12,0-1-12,0-1-38,0 0-11,0-3-15,0-4-42,0-4-67,0-12-84,0-3-250,0-5-230,0-7-353,0-7-655</inkml:trace>
  <inkml:trace contextRef="#ctx0" brushRef="#br0" timeOffset="52803.59">11114 9983 6713,'10'-23'283,"3"-4"-41,3-3-33,6-3-29,-4 12-27,1 8-24,1 8-20,0 2-18,-2 6-19,-4 6-62,-5 8-10,-5 2 0,-4 8 0,-9 2-5,-5-2-13,-5-3-8,-4-3-5,-1-5-2,6-5-3,5-2-3,8-2 6,4 1 11,2-1 22,4 5 8,7 0 21,-1 3 9,8 2 0,2-3-35,2 3-48,11-5-96,-12-1-295,-1-5-233,0-3-357</inkml:trace>
  <inkml:trace contextRef="#ctx0" brushRef="#br0" timeOffset="53503.59">11515 9953 7624,'0'-8'91,"0"-1"-9,0 5-6,0-1-7,0 14-8,0 6-5,0 9-7,0 7-5,0 0-5,0 1-39,0-4 0,0-5 0,0-6 0,0-5 0,0-3 0,0-6 0,0-6-8,0-4-1,0-8 0,0-6 8,0-8 1,0-4 0,0-4 0,0 1 0,0 1 0,2 4 0,3 5 8,0 4 1,0 8-1,3 6-6,3 3-2,1 6 0,1 8 0,3 6 0,1 8 0,1 4 0,0 4 0,0-1 0,-2-4 0,-5-4 0,-4-7 0,0-6 0,-4-6 0,3-3 0,0-5 0,3-7 0,2-7 0,-1-1 0,-1-4 0,4-3 0,-6-1 0,2 1 0,1 3 0,-5 4 0,0 8 0,-1 4 0,3 5 0,0 9 0,2 4 0,4 5 0,2 6 0,-3 6 0,0 2 0,-3 0 0,-3 0 0,-3-2 0,0-3 0,-3-4 0,1-2-53,17-5-94,-12-3-257,5-6-242,4-1-371</inkml:trace>
  <inkml:trace contextRef="#ctx0" brushRef="#br0" timeOffset="53873.76">12182 9876 7680,'0'-7'80,"-2"-1"-6,-3 3-6,-1-2-7,-6 7-5,-1 2-6,-5 7-5,6 0-4,4 5-5,3 2-36,4-1 0,5 0 0,2-1 0,9-1 0,4-4 0,6 3 0,4 0 0,-4 0 0,-5-2 0,-2 3 0,-10 0 0,-3-3 0,-3 3 0,-2-1 0,-10 2 0,-3 1 0,-9 2 0,-7-5 0,-2 0-31,4-3-65,-3-21-282,4 13-248,3-4-382,-3-1-711</inkml:trace>
  <inkml:trace contextRef="#ctx0" brushRef="#br0" timeOffset="54443.72">10357 10574 6408,'-4'-2'324,"-3"-2"-29,2 0-43,1 0-38,8 3-33,14-5-27,14 4-25,17-2-23,23 1-20,26-2-49,19 2-32,23 3-5,16-1 0,10-1 0,0 1 0,-4-2 0,-12 0 0,-18 1 0,-19 0 0,-21 2 0,-21 0 0,-17 0 0,-21 0 0,-13 0 0,-10-1 0,-6 1 0,-6-2 0,0 2-30,1 0-64,-6 0-283,-2 0-249,-6 0-381,-1-4-712</inkml:trace>
  <inkml:trace contextRef="#ctx0" brushRef="#br0" timeOffset="55443.66">10809 10768 7259,'0'-4'164,"0"1"-19,9-1-17,10-2-15,12 4-14,13 2-12,8 0-12,-2 0-11,-5 0-10,-10 0-51,-10 0-3,-10 0-42,-6 3-52,6-3-289,-23 4-245,-4 1-381,-6 2-709</inkml:trace>
  <inkml:trace contextRef="#ctx0" brushRef="#br0" timeOffset="55785.41">11002 10815 6552,'0'3'179,"0"0"68,0 2-1,0 5-34,0 7-30,0 5-27,-5 7-24,1 4-21,-1 1-19,4-2-44,-2-2-17,4-3-25,-1-9-29,0 0-17,-6-7-14,-3 1-16,-3-2-13,-7-3-11,0 2-11,-2-3 0,-2-2 16,4-3 59,2-1 97,5 0 28,5 0 7,4-1 2,6 1-11,10 0-13,4 0-11,11 0-15,9 0-42,5 1-69,7-10-310,-4 6-249,-1 2-387,-3-6-720</inkml:trace>
  <inkml:trace contextRef="#ctx0" brushRef="#br0" timeOffset="56003.97">11343 10975 7810,'0'-1'57,"0"1"-4,0 2-4,2 5-3,-2 7-5,0 7-2,0 5-17,0 3-45,1-2-72,-4-2-307,-5-6-242,-1-10-372,-4-4-694</inkml:trace>
  <inkml:trace contextRef="#ctx0" brushRef="#br0" timeOffset="56283.95">11302 10925 7696,'8'-14'78,"1"0"-7,3 0-6,6 2-5,2 5-7,4 11-4,2 5-5,4 7-4,-3 8-5,-1 5-35,-11 7 0,-5 3 0,-6-3 0,-11-3 0,-12-4 0,-7-4 0,-1-6 0,-6-4 0,5-4-39,15-2-75,6-6-274,3 0-246,9-6-378</inkml:trace>
  <inkml:trace contextRef="#ctx0" brushRef="#br0" timeOffset="56533.94">11785 10811 7888,'-3'-1'44,"-5"1"-3,-5 7-2,0 5-4,2 10-1,0 7-4,8 5-1,3 2-3,8-1-1,6-5-25,8-2-23,9-7-60,7-25-287,4 5-251,-1-4-384</inkml:trace>
  <inkml:trace contextRef="#ctx0" brushRef="#br0" timeOffset="57013.86">12386 9858 7649,'5'-6'87,"5"3"-9,11 0-6,9 8-7,11 20-6,6 18-5,5 19-7,-2 18-5,-4 15-4,-10 7-38,-14 9 0,-13 5 0,-11 0 0,-16-5 0,-11-11 0,-12-13 0,-3-18-61,0-37-289,4-2-255,11-23-392,11-12-732</inkml:trace>
  <inkml:trace contextRef="#ctx0" brushRef="#br0" timeOffset="57613.87">12793 9847 6852,'0'-10'247,"0"-2"-31,0-4-30,6-2-24,2 3-23,7 3-20,1 1-18,5 3-17,-4 6-15,0-1-53,-4 6-16,-5 6 0,-5 6 0,-3 4 0,-9 13 0,-4 1 0,-1 1 0,-2 0 0,2-4 0,8-4 0,2-4 0,2-5 0,8 0 0,8-5 0,1 1 0,10-5 0,5-1 0,1-4 0,2-1-7,-3-2-29,-8 1-35,0-1-80,-10 0-273,-6 2-235,-5-2-363,-1-3-674</inkml:trace>
  <inkml:trace contextRef="#ctx0" brushRef="#br0" timeOffset="57973.97">13425 10418 8043,'0'0'20,"2"-3"-2,8 3 0,7-1-1,10 2 0,6-1-2,5-1 0,-1 1-1,-5 0 0,-5 0-14,-5 0 0,-4 0 0,-5 0 0,-5 0 0,-2 0-49,55-1-296,-51 1-255,3-4-395</inkml:trace>
  <inkml:trace contextRef="#ctx0" brushRef="#br0" timeOffset="58773.94">14060 10227 3993,'0'0'305,"0"0"105,1 0 71,1 0 26,-2 0-54,2-1-56,-2-3-38,4-3-27,-2-5-40,0-6-84,2-3-60,-2-4-46,-2-2-34,0 1-25,0 0-9,2 6-7,0 6-7,0 7-11,-1 4-6,-1 6-3,2 4 0,-2 7 0,2 7 0,0 7 0,0 5 0,2 3 0,0 2 0,2-1 0,1-2 0,0 1 0,1-3 0,0-3 0,0-3 0,-1-3 0,-3-5 0,-2 0 0,-1-5 0,-2-1 0,2-1 0,-2-2 0,-3-1 0,0-2 0,-3-1 0,1-1 0,-2-1 0,2-4 0,-3 3 0,-4-3 0,-1 3 0,-1-2 0,1 1 0,3 0 0,1 0 0,8 0 0,0 0 0,2-2 0,-1 2 0,-3 1 0,0-1 0,0 2 0,1 2 0,1-2 0,2-1 0,11 0 0,8 0 0,8-1 0,12-1 0,4-1 0,0 0 0,20 1-121,-27-1-255,-16-2-248,-5-5-383,-14-3-712</inkml:trace>
  <inkml:trace contextRef="#ctx0" brushRef="#br0" timeOffset="70394.94">6872 10320 6074,'-1'-2'176,"1"-5"30,0 0 6,0-1-9,0-1 30,0 3 18,0-1-37,0 1-34,0 3-31,1 0-53,2-1-30,8 2-19,7-1-10,12 1-7,7 2-14,5 0-15,2 7-1,0 5 0,-4 8 0,0 10 0,-4 11 0,-7 11 0,-9 5 0,-7 6 0,-9 1 0,-5-3 0,-9-5 0,-10-6 0,-2-9 0,-1-11 0,1-9 0,2-13 0,10-9 0,0-12 0,7-15 0,0-13 0,5-10 0,-2-10-4,4-9-3,6-10-1,0-9-1,9-8 0,4-10 4,6-4 2,7-2 3,1 6 0,1 3 0,-8 12 4,-7 5 4,-11 8 1,-9 10-1,-10 4 1,-8 10-5,-5 10-1,-2 10-3,-2 8 0,5 10 0,2 6 0,4 8 0,1 0 0,2 7 0,-3 11 0,-1 12 0,0 6 0,6 14 0,5 7 0,6 6 0,11-4 0,14-1 0,5-6 0,12-8 0,7-8 0,-3-11 0,-6-7-73,-10-9-283,-13-10-253,-18-11-390,-16-5-729</inkml:trace>
  <inkml:trace contextRef="#ctx0" brushRef="#br0" timeOffset="72921.43">4859 13046 6478,'0'-5'119,"0"1"24,0-4 15,0 4 26,0-2 13,0 4-15,0 1-3,0 1-26,0 10-24,0 11-44,2 14-23,-1 16-16,4 12-11,2 7-13,-2 3-11,0 0-3,-2-9-8,-2-4-12,-2-13-22,-4-14-25,-2-12-34,-3-15-32,1-20-26,-1-17-21,2-17-7,2-15 7,3-11 5,3-4 68,-1 2 112,5 1 144,5 4 68,8 10-11,7 10-35,10 14-33,8 14-36,8 15-32,3 5-18,0 10-18,-3 7-52,-3 7-81,-10-16-292,-17 19-247,-9-2-380,-19-4-709</inkml:trace>
  <inkml:trace contextRef="#ctx0" brushRef="#br0" timeOffset="73101.4">4864 13343 7331,'10'3'19,"10"-3"-1,12 0-53,21 2-180,-11-1-327,4-2-189,-7 1-289</inkml:trace>
  <inkml:trace contextRef="#ctx0" brushRef="#br0" timeOffset="73501.38">5407 13280 7255,'-15'-2'161,"-5"1"-18,-6-1-15,-3 4-16,6 6-13,3 5-12,2 10-12,8 5-10,7 6-11,3 4-42,10 3-12,13-1 0,9-3 0,10-5 0,9-8 0,1-12 0,-7-7 0,-8-12 0,-9-13 0,-13-7 0,-9-8 0,-12-7 0,-12-2 0,-11 4 0,-7 3-30,-6 8-28,0 17-68,4-11-283,9 19-239,9 2-370,13 2-688</inkml:trace>
  <inkml:trace contextRef="#ctx0" brushRef="#br0" timeOffset="73901.39">5691 13326 7424,'8'-14'130,"3"-5"-13,4-1-13,4-3-11,2 10-10,4 5-10,6 5-9,2 9-9,2 9-7,-2 11-48,-1 8 0,-8 11 0,-9 4 0,-8 1 0,-4-5 0,-8-7 0,-6-10 0,-1-13 0,0-14 0,-2-13 0,9-12 0,3-10 0,6-12 0,7-4 0,6 0 0,2 5 0,4 8 0,0 8 0,-5 14-16,3 8-72,-7 5-282,-7 5-249,-2 1-385,-7 1-718</inkml:trace>
  <inkml:trace contextRef="#ctx0" brushRef="#br0" timeOffset="74901.34">7451 13047 6811,'-6'-9'221,"0"-3"-1,-1 0-28,1 0-25,5 7-23,1 8-20,1 9-18,7 9-17,3 10-15,5 9-38,3 7-29,-2 5-7,-4 1 0,-6 2 0,-5-4 0,-2-3-34,0-8-58,-3-23-287,-1 4-247,-1-16-382,2-5-713</inkml:trace>
  <inkml:trace contextRef="#ctx0" brushRef="#br0" timeOffset="75361.3">7503 13358 6293,'3'-10'302,"3"-3"23,4-1-50,6-5-41,5 7-36,5 2-32,6 4-27,6 0-25,-2 2-22,-2-1-54,4 0-23,-8 1-15,-1-4 0,-6 0 0,-3-1 0,-7-2-2,-4-3 0,-5 2 0,-2-3 0,-2-1 0,0-2 1,-3 1 1,-2-1 0,0 1 0,-5 1 0,-1-2 1,3 0 1,-7 2 1,5 2-2,0 2 2,5 4-2,0 3-1,5 5 0,-1 7 0,1 10 0,0 5 0,4 13 0,2 8 0,7 1 0,1 4 0,5 2 0,-2-3 0,-4 1 0,-2-3-17,-2-3-52,7-11-293,-11-6-251,3-9-389</inkml:trace>
  <inkml:trace contextRef="#ctx0" brushRef="#br0" timeOffset="75961.06">8118 13116 7819,'0'-10'56,"0"0"-5,-1 3-3,1 1-4,7 12-3,1 13-3,6 8-4,6 5-3,3 11-2,1 1-29,-2-1 0,-3-2 0,-5-7 0,-2-8 0,-7-6 0,1-11 0,3-6 0,-1-6 0,3-8 0,2-8 0,1-3 0,-2-7 0,0 0 0,-1 2 0,-5 5 0,-1 4 0,-2 5 0,-2 5 0,5 6 0,0 2 0,6 7 0,5 5 0,6 2 0,6 6 0,4-3 0,3 0 0,2-8 0,-2-3 0,0-4 0,-6-7 0,0-4 0,-9-3 0,-7-4 0,-8-7 0,-4-4 0,-11-2 0,-10-2 0,-1-5 0,0 1 0,-6 2 0,7 4 0,7 8 0,5 7 0,3 7-35,11 14-69,3 5-280,10 4-245,6 5-380,13-2-709</inkml:trace>
  <inkml:trace contextRef="#ctx0" brushRef="#br0" timeOffset="76571.03">9019 13110 7980,'0'-2'29,"3"-2"-2,3 4-1,5 8-1,1 10-2,3 13-1,0 8-1,-2 11-2,-4 2 0,-4 4-19,-2-4 0,-3-5 0,0-8 0,-1-13 0,-2-11-23,0-11-14,0-11-18,0-15-13,2-7-10,1-12-10,4-10-9,-1-5 0,0-4 16,1-3 81,2 3 57,1 4 26,2 6 14,4 6-4,4 13-11,6 6-10,2 5-12,2 9-13,2 8-14,-3 11-33,-6 11 0,-6 10 0,-6 8 0,-8 7 0,-11-2 0,-7-3 0,-8-7 0,-4-6 0,-5-9 0,6-2 0,5-8 0,7 2 0,6-3 0,8 3 0,2 3 0,7 5 0,8 1 0,8 6 0,5 0 0,11 2 0,1 0 0,-2-1 0,1-1 0,-5-2-30,0 0-62,-2-11-285,-1 2-249,0-6-381,2-6-714</inkml:trace>
  <inkml:trace contextRef="#ctx0" brushRef="#br0" timeOffset="77281.04">10086 13421 7723,'0'0'72,"0"-3"-6,-3 8-5,0 2-6,-3 5-4,-4 7-5,-3 3-4,0 0-5,-1 3-32,4-1-81,-1-19-296,3 11-248,7-6-385,-1-8-717</inkml:trace>
  <inkml:trace contextRef="#ctx0" brushRef="#br0" timeOffset="79691.44">10785 12847 5398,'-3'3'182,"1"-3"71,1 1 7,8-1 15,15 0-15,7-1-16,11 1 13,12 0-10,0 0-32,-1 0-58,-4 0-46,-9 0-44,-11 0-47,-10 0-45,-9 0-45,-5-2-86,-9 0-319,-2 2-219,-1-4-338,0-1-626</inkml:trace>
  <inkml:trace contextRef="#ctx0" brushRef="#br0" timeOffset="79911.27">11047 12850 6528,'-4'0'149,"-6"-2"47,6 5 34,-2 8-2,7 11-32,2 9-28,7 12-25,0 6-22,2 5-20,1 1-41,-4 0-58,-4-3-59,8-7-322,-11-5-247,-4-7-381,-1-10-712</inkml:trace>
  <inkml:trace contextRef="#ctx0" brushRef="#br0" timeOffset="80171.27">10672 13401 6178,'-4'0'226,"2"0"8,12 0 12,16 0-9,19 0-28,20 0-24,16 0-23,10 0-22,-6-1-22,-7-1-74,-14 2-57,-15-1-55,-12 0-111,-18 1-291,-12 0-222,-2 0-339,-4-2-631</inkml:trace>
  <inkml:trace contextRef="#ctx0" brushRef="#br0" timeOffset="80781.28">11573 13127 7464,'0'-6'56,"0"6"41,0-3 4,0 9-10,0 10-9,2 10-9,0 6-8,1 4-7,1 4-7,-1-5-26,-3-1-3,0-5-18,-4-9-11,-2-6-21,2-7-11,-2-7-14,2-12-6,1-5-8,1-9-7,2-6-8,0-9-7,-1-5-2,-1 0 17,2-1 63,5 1 45,5 1 39,10 9 25,5 6-10,6 9-8,4 7-9,1 10-8,-7 5-9,-3 10-10,-11 10-8,-8 5-24,-10 6-21,-6 3-26,-12-2-8,-1-5-9,-8-4-8,-2-6-7,1-6-8,7-4-9,7-2-11,12-3 19,3 3 30,4 2 27,7 4 10,4 4 9,3 0 5,4 3-11,3-2-70,13-2-127,-14 2-330,0-3-195,1-7-296,0-4-543</inkml:trace>
  <inkml:trace contextRef="#ctx0" brushRef="#br0" timeOffset="81471.17">12029 13070 7603,'-4'1'90,"1"5"-8,2 9-6,-1 7-8,1 7-6,1 7-6,1 2-6,-1-1-5,0-4-5,0-4-21,0-7-19,0-5-9,0-10-31,0-4-17,0-6-20,4-7-17,4-11-14,2-6-17,-2-6-13,1-9 2,-2-2 18,-7 1 67,0 2 175,0 8 16,0 8 3,0 11-12,3 11-18,1 11-17,5 8-15,4 6-21,4 6-19,5 5-17,0-2-24,-3 1 0,1-6 0,-3-2 0,-1-8 0,-1-5 0,2-6 0,0-5 0,2-7 0,1-6 0,-1-6 0,0-6 0,-4-8 0,-1-2 0,-3-3 0,1 0 0,-1 3 0,-2 7 0,0 7 0,2 9 0,0 9 0,5 3 0,-1 9 0,8 6 0,-7 6 0,-3 9 0,1 4 0,-3 7 0,-4 0 0,-1 2 0,-4 2 0,-2-2-31,4-3-60,-2-24-286,5 10-248,3-12-382,9-12-714</inkml:trace>
  <inkml:trace contextRef="#ctx0" brushRef="#br0" timeOffset="81831.1">12888 13062 7587,'-9'-2'32,"-5"0"6,-4 2 0,1 4-3,0 9 1,9 3 2,4 3-1,6 4 6,4-4 7,7 1-5,3-3-8,9-1-5,3-3-4,5 1-1,-4-2-3,-2 3-2,-5 0-3,-8 4-5,-9-1-5,-1 0-9,-8 2 0,-5-4 0,-9-2 0,-3-4 0,-8-3-20,-1-5-26,13 0-86,-1-2-272,11-4-241,7-5-372,16-2-691</inkml:trace>
  <inkml:trace contextRef="#ctx0" brushRef="#br0" timeOffset="82061.17">13292 13196 7256,'5'-8'165,"11"-1"-19,6-1-17,9-1-15,10 4-14,4 4-13,-2 1-12,-3 2-10,-4 1-40,-9 4-134,-16-11-274,-4 14-247,-10 0-380</inkml:trace>
  <inkml:trace contextRef="#ctx0" brushRef="#br0" timeOffset="82231.12">13464 13335 6785,'0'2'257,"2"-2"-34,9 0-31,9 0-24,6 0-24,7 0-20,0 0-19,-6 0-105,-9-29-402,-10 23-242,-16 0-372,-7-5-694</inkml:trace>
  <inkml:trace contextRef="#ctx0" brushRef="#br0" timeOffset="84221.44">14701 12537 4893,'-4'0'439,"0"-1"28,1-2-34,7 0-32,15-3-16,10 0-64,12 1-60,14 2-51,4 1-43,4 2-78,-4-2-37,-8 2-20,-10 0-27,-13 0-36,-15 0-72,-10-5-292,-12 5-243,-16 0-376</inkml:trace>
  <inkml:trace contextRef="#ctx0" brushRef="#br0" timeOffset="84451.41">14944 12500 3867,'-5'0'469,"-1"0"73,2 0 2,0 0-59,4 0-65,-3 0 0,3 4-17,0 6-81,0 9-67,-3 10-100,3 9-49,0 8-36,0 3-22,0 2-10,0 1-7,3-3-15,1-5-40,-1-5-22,1-9-47,2-7-77,-3-16-271,-10 3-231,0-9-354,-13-2-660</inkml:trace>
  <inkml:trace contextRef="#ctx0" brushRef="#br0" timeOffset="84641.42">14750 12998 5033,'-20'0'370,"-2"0"26,-1 0-22,-1 0-42,18 0-3,7 0 11,14 0-53,11 0-53,17 0-46,10 0-85,10-1-35,3 0-35,-5 0-39,-8-1-53,-7-14-335,-11 10-244,-6-9-374,-6-2-700</inkml:trace>
  <inkml:trace contextRef="#ctx0" brushRef="#br0" timeOffset="85291.35">15270 12704 7157,'0'-6'109,"0"1"22,0 2 18,2 2-18,-2 12-15,4 6-13,0 9-15,2 3-11,0 5-11,-3-1-34,-2-1-11,0-6-10,-2-2-11,-3-6 0,-2-6 0,-3-7-9,-1-7-5,0-5-1,6-13-1,1-5 0,3-8 0,3-6 4,5-2 9,5 2 3,8 3 0,6 5 12,5 4 4,1 10 1,0 5-1,-2 8-1,-3 7-2,-5 10-4,-2 7-6,-1 10-3,-3 6 0,-5 3 0,-3-2 0,-5-1 0,-3-6-6,-1-4-10,-1-11-21,1-6-17,1-6-15,-1-11-10,0-8-10,0-8 2,4-8 6,5-7 7,3 0 38,6 0 69,8 3 52,0 4 14,5 6-2,0 11-11,3 6-12,-3 12-17,0 12-15,-5 12-10,-6 8-12,-7 9-17,-7 6-3,-3 1-28,-3-2-56,-9-26-289,-4 14-249,-4-8-383,-2-10-718</inkml:trace>
  <inkml:trace contextRef="#ctx0" brushRef="#br0" timeOffset="85671.34">14942 13304 5682,'-20'4'170,"0"0"53,-3-2 19,8 1-11,17-1-10,17-4-6,22 2 0,23-1-16,21 2-23,25-2-43,19-3-14,9-6-33,-1 1-21,-13-4-10,-21 4-9,-31 1-10,-30 5-10,-28 3-15,-18 3-34,-15 5-46,3-4-108,-17 6-258,-2 0-233,1-3-357,5 0-665</inkml:trace>
  <inkml:trace contextRef="#ctx0" brushRef="#br0" timeOffset="86161.31">15320 13646 5366,'-6'0'349,"0"-3"14,1-2 49,2-7-16,9-5-70,10-9-57,4-3-49,8 0-41,7 2-36,3 8-64,-2 6-34,-2 8-13,-6 2-20,-2 9-12,-8 5 0,-5 5 0,-9 8 0,-4 9 0,-9 2 0,-8 3 0,-4-1 0,-4-6 0,-3-2 0,5-5 0,3-7 0,9-4 0,4-6 0,5 2 0,15-4 0,11-2 0,13 1 0,9-2 0,10-2 0,2-3 0,-5-5 0,-11 1 0,-11-1 0,-14 1-13,-11 2-46,-8 0-297,-4 5-253,0 0-390,-1-2-729</inkml:trace>
  <inkml:trace contextRef="#ctx0" brushRef="#br0" timeOffset="88491.48">17415 12958 6807,'-3'-4'170,"-6"0"35,-10 0-2,-10 0-28,-7 3-22,-12 4-22,-2 1-20,-1-1-16,1 0-16,1-1-45,7 0-13,8-6-14,11-2-7,15-6 0,8-2 0,16-5 0,8-3 0,8 0 0,3-1 0,2-1 0,-8-2 0,-7-2 0,-7 0 0,-7 0 0,-7 0 0,-1 4 0,-3 0 0,-1 6 0,-2 6 0,-1 3 0,1 3 0,3 5 0,2 6 0,2 10 0,5 10 0,5 14 0,4 16 0,7 8 0,1 7 0,0 3 0,1 0-37,7-3-84,-11-8-270,1-13-244,1-14-377,6-17-703</inkml:trace>
  <inkml:trace contextRef="#ctx0" brushRef="#br0" timeOffset="89281.48">18305 12639 5909,'-15'-5'315,"-3"-2"98,-1 1-70,3-3-57,12 2-46,8 4-40,16 0-35,19 3-31,10-2-26,19 2-58,6 0-22,-5 0-28,-10 0 0,-13 0 0,-17 0 0,-17 0 0,-15 0-24,-17 0-26,-10 0-32,-8 0-30,-1 0-28,1 0-27,9 0-30,9 0-12,10 0 10,5 0 46,3 0 189,2 0 142,2-1 40,-2 1-7,0 0-25,-2 1-30,-1 5-28,0 9-31,3 6-30,-1 11-27,-1 11-24,7 10-16,1 1 0,3 4 0,2-1 0,3-6 0,-4-5 0,-1-8-23,-2-8-34,-1-4-47,-5-11-67,-5-9-77,-12-3-71,-10-3-58,-7-3-20,-9 5 53,-1-1 86,7-1 255,5 0 314,8-3 94,12 1 19,6 1-51,8-2-84,20 1-80,13 1-70,16 1-57,12 0-37,7 0-21,-3 0-35,-5 0-50,13-2-294,-31 2-254,-10-1-390,-10-5-730</inkml:trace>
  <inkml:trace contextRef="#ctx0" brushRef="#br0" timeOffset="89481.49">19021 12946 7229,'0'-7'105,"0"5"44,0 1-17,0 6-14,1 10-13,1 9-13,1 3-42,0 7-50,7-2-81,-7-4-350,-2-5-234,-4-11-360</inkml:trace>
  <inkml:trace contextRef="#ctx0" brushRef="#br0" timeOffset="89762.82">18893 12902 7155,'15'-26'183,"13"-2"-21,6-2-19,13 3-17,5 19-17,0 17-13,-7 15-14,-2 11-13,-10 10-11,-16 9-50,-8-3-8,-19 1 0,-19-7 0,-13-7 0,-13-8 0,-7-7 0,3-4-2,14-9-36,19-1-69,14-22-279,18 10-246,19-3-378,12-10-705</inkml:trace>
  <inkml:trace contextRef="#ctx0" brushRef="#br0" timeOffset="90031.49">19593 12902 6981,'-12'-6'215,"-8"3"-26,-3 3-24,-3 3-20,4 9-20,8 7-16,8 5-16,6 8-14,7 2-14,3-1-40,6-3-25,6-4 0,4-4-8,6-5-58,5-11-291,3-2-252,0-5-390,3-8-729</inkml:trace>
  <inkml:trace contextRef="#ctx0" brushRef="#br0" timeOffset="90281.45">20089 12846 7559,'-1'-7'103,"-1"1"-9,7 0-9,9-3-9,12 4-7,6 2-8,8 2-7,-2-2-6,-6 9-45,-6 0-104,-10-18-283,-9 20-245,-3 2-380,-8-4-708</inkml:trace>
  <inkml:trace contextRef="#ctx0" brushRef="#br0" timeOffset="90451.46">20198 13017 7626,'0'0'91,"0"-1"-9,7-1-6,4 2-9,8 0-5,3 0-7,4 0-5,-2 0-69,-6-3-349,-11 1-250,-3 1-385,-10-2-720</inkml:trace>
  <inkml:trace contextRef="#ctx0" brushRef="#br0" timeOffset="92631.31">21372 12131 6647,'-3'-5'192,"1"-2"62,1 0-30,-1-3-31,4 5-26,9 0-25,12-1-21,12 3-19,13-2-18,8 2-43,0 2-19,-4 1-20,-9-2-28,-11 2-18,-13 2-23,-8-1-59,-6-2-97,-13-7-250,-7 8-220,-5-2-338,-6 4 2935,0 0-2235,3 5-16,5-7 16,7 1 34,6-3 192,2 4 147,0 2 139,1 3 236,0 6 47,2 10-101,-1 9-111,2 4-80,-1 6-59,2 1-38,2 6-23,-4-2-16,1 2-15,1-2-31,-2-3-31,-2-6-48,2-12-86,-9-9-216,-6-2-185</inkml:trace>
  <inkml:trace contextRef="#ctx0" brushRef="#br0" timeOffset="92821.27">21324 12627 6720,'-3'-4'209,"2"1"21,-1-2-19,5 1-29,17 1-25,11 0-22,8 3-21,11 0-17,3 0-58,2 0-96,-7-20-332,-9 16-245,-5-1-377,-7-5-704</inkml:trace>
  <inkml:trace contextRef="#ctx0" brushRef="#br0" timeOffset="93461.23">21885 12389 6673,'0'-9'186,"-2"3"42,0 0-4,1 2-30,-1 12-28,2 10-23,2 8-22,2 5-19,-1 7-17,1 1-47,-1-3-15,-1-3-15,-4-5-8,-1-7 0,-3-4-5,-1-8-8,-3-6-3,3-6 0,3-14-1,1-4 0,6-9-2,2-6-1,7 0 0,-1-3 6,8 5 17,3 1 17,1 4 0,2 4-1,-1 11 0,-1 4-3,2 7 1,-1 10 0,1 11-3,-1 8-5,-2 8-6,-2 5-3,-4 2 0,-6-4 0,-4-7 0,-3-7 0,-3-7 0,0-6-16,0-6-7,0-5-10,0-4-2,1-7-4,4-5 3,2-5 13,4-7 18,7 1 5,2-4 0,7 1 25,4 3 8,2 4 7,0 10-4,1 5-4,-7 13-6,-3 11-11,-5 11-12,-6 8-3,-8 11-15,-2 7-62,-6-22-287,-9 20-251,-8-5-387,-5-6-722</inkml:trace>
  <inkml:trace contextRef="#ctx0" brushRef="#br0" timeOffset="93861.63">21457 13110 6177,'-19'-2'233,"1"-2"51,3 0 6,3 1-20,30 2-42,25-1-36,19 2-30,26 0-29,23 0-24,17-3-54,11-2-20,10-4-19,3-3-9,-11-3-7,-23 2 0,-27 2 0,-34 7 0,-33 1-14,-21 10-68,-20-22-285,-17 25-249,-13 0-387,-9 2-720</inkml:trace>
  <inkml:trace contextRef="#ctx0" brushRef="#br0" timeOffset="94201.61">21842 13502 5900,'0'-6'412,"0"-3"-12,0-2-67,0-1-55,0 5-46,0 1-39,0 5-35,0 8-29,0 8-27,0 6-59,1 8-32,1 9-11,-1-1 0,2 1-5,3-1-51,9-5-88,-5-6-263,0-8-240,6-7-370</inkml:trace>
  <inkml:trace contextRef="#ctx0" brushRef="#br0" timeOffset="94421.53">22129 13564 7701,'2'-5'77,"1"0"-7,1 2-6,1 6-5,0 9-5,-1 12-6,2 3-4,2 6-5,-2 3-17,-4-1-67,5-5-57,-2-15-288,-4 3-246,-1-11-376,0-5-704</inkml:trace>
  <inkml:trace contextRef="#ctx0" brushRef="#br0" timeOffset="94681.58">21675 13436 7807,'11'-6'57,"20"-1"-3,16 0-4,24-1-5,19 1-2,21-2-5,4 0-3,-6-3-3,-20 1-2,-24 1-30,-29 3 0,-24 5-29,-10 4-100,-26 1-262,-11 1-244,-1 1-377,-7 1-703</inkml:trace>
  <inkml:trace contextRef="#ctx0" brushRef="#br0" timeOffset="96261.99">7506 15475 8191,'0'-7'-35,"-2"5"-61,2-13-285,-1 13-246,4 6-382</inkml:trace>
  <inkml:trace contextRef="#ctx0" brushRef="#br0" timeOffset="96461.97">7044 16220 7861,'0'7'-8,"6"6"-72,14-16-380,7 12-224,9-5-347,8-5-640</inkml:trace>
  <inkml:trace contextRef="#ctx0" brushRef="#br0" timeOffset="96631.95">7803 16195 8008,'0'-4'-28,"2"4"-84,-2-31-326,0 28-232,-2 0-355,-5 3-662</inkml:trace>
  <inkml:trace contextRef="#ctx0" brushRef="#br0" timeOffset="97791.92">8526 15692 5322,'14'0'309,"7"1"31,7 1-12,9 3-2,5 6-21,0 7-41,0 14-27,-2 5-37,-7 6-31,-11 4-76,-8-1-31,-8 0-31,-7-5-22,-5-9-17,-8-7-13,-4-10-3,-5-9-9,-1-12 0,3-12-1,1-11 14,6-10 22,7-11 20,1-11 21,3-9 7,6-8 0,7-9-3,10-7-4,8-5-5,8 2-5,3 5-10,-3 7-14,-13 10-3,-9 10-3,-9 14-3,-8 13 0,-10 3 0,-2 9 0,-3 9 0,-3 2 0,1 6 0,5 4 0,3 5 0,6 9 0,3 10 0,1 11 0,10 9 0,7 9 0,10 3-9,13-2-45,22-6-95,-8-7-260,-1-11-239,-11-9-370</inkml:trace>
  <inkml:trace contextRef="#ctx0" brushRef="#br0" timeOffset="98131.9">9440 15718 8170,'11'-1'2,"4"-1"-12,10 2-47,46-3-305,-35 6-252,-1-3-388,-7 0-725</inkml:trace>
  <inkml:trace contextRef="#ctx0" brushRef="#br0" timeOffset="98301.9">9513 15981 7460,'17'2'96,"7"-2"-18,7 3-74,11-3-118,-9-37-386,-7 31-211,-10 0-320,-11-2-592</inkml:trace>
  <inkml:trace contextRef="#ctx0" brushRef="#br0" timeOffset="100362.29">10483 16027 7368,'0'-4'108,"3"4"13,1 4-12,5 5-11,2 13-11,4 13-9,1 12-9,2 12-9,-2 8-8,2 3-20,-5-1-23,0-3-9,-5-9 0,-3-12 0,-1-11 0,-1-12 0,-1-8 0,4-11 0,2-8 0,-2-12 0,2-9 0,2-15 0,-1-18 0,1-11 0,1-15 0,1-14 0,1-9 0,-7-6 0,0-4 0,-3 1 0,-3 8 0,0 8 0,0 11 0,0 8 0,0 5 0,1 2 0,-1-1 0,3 1 0,3 0 0,1 10 0,0 4 0,2 12 0,-2 9 0,1 6 0,0 4 0,-1 2 0,2 1 0,2 1 0,-2 1 0,0 3 0,-2 3 0,-3 5 0,0 4 0,-2 5 0,-1 0 0,1 0 0,1 1 0,1-3 0,5 0 0,-4-1 0,1 1 0,2 1 0,-4 2 0,1 0 0,0 1 0,2 0 0,0 1 0,2-1 0,4 0 0,0-1 0,4 2 0,5-1 0,-2 0 0,2 0 0,4 3 0,0-1 0,4 1 0,6 1 0,9 0 0,7 4 0,6 0 0,5 0 0,4 1 0,-2 1 0,5-3 0,-5-1 0,2 1 0,2 3 0,4-3 0,1 0 0,5 3 0,3-4 0,8-2 0,6-1 0,0 0 0,11 0 0,-1 0 0,-2 0 0,1 0 0,-2 0 0,-6 0 0,-1 0 0,2 0 0,-2 0 0,-1 0 0,3 0 0,-1 3 0,2-3 0,0 6 0,2-2 0,5-1 0,1-1 0,1 3 0,-1 0 0,-2-3 0,-2 0 0,-5 1 0,0-3 0,-1 2 0,0-2 0,-2 2 0,3-2 0,0 0 0,1 0 0,-3 0 0,1 0 0,-1 0 0,-3-2 0,-6 2 0,-2-5 0,-4 1 0,-4-6 0,-1 1 0,2-1 0,0 0 0,1 1 0,-1 2 0,0-1 0,-3 6 0,2-2 0,-4 1 0,4 0 0,-3 0 0,6 1 0,1-1 0,7 1 0,8 1 0,6-1 0,-2 2 0,-2-2 0,-3 1 0,-5-1 0,-6-2 0,-5 0 0,-11-5 0,-9 2 0,-16-2 0,-14 2 0,-12 2 0,-11 2-25,-1 3-101,-17 0-262,-11 0-246,-21-2-377,-13-2-706</inkml:trace>
  <inkml:trace contextRef="#ctx0" brushRef="#br0" timeOffset="105282.23">12139 15002 5298,'0'0'288,"0"0"45,1 0-2,-1 0-27,2-1-10,2-4 12,5 0-25,9 2-50,5-2-44,9 1-80,7 0-31,12 2-24,7 0-12,0 0-8,3 2-10,-6-2-13,-9 2-9,-12 0 0,-8 0 0,-15 0-18,-6 0-40,6 0-105,-24 0-253,-5 0-238,-4 0-365,-8 0-681</inkml:trace>
  <inkml:trace contextRef="#ctx0" brushRef="#br0" timeOffset="105532.21">12472 15037 6509,'-4'0'189,"4"3"76,-6 1-14,2 6-36,4 4-30,-2 5-28,-2 6-24,4 7-22,0 4-19,0 4-43,0 2-20,0 1-23,-4-3-22,-1-2-26,-6-4-34,0-5-63,-3-17-287,0 3-235,-1-10-362,-1-5-674</inkml:trace>
  <inkml:trace contextRef="#ctx0" brushRef="#br0" timeOffset="105762.51">12135 15483 6285,'-12'-1'255,"3"-3"78,1 1-51,0-2-43,11 2-36,13 2-33,15 0-27,10 1-25,10 0-23,12 0-51,-2 0-20,-4 0-24,-6 0 0,-6 0-27,-16 0-29,0 0-77,-17 0-277,-5-2-239,-3-3-369,0-1-687</inkml:trace>
  <inkml:trace contextRef="#ctx0" brushRef="#br0" timeOffset="106472.46">12811 15284 5854,'0'-1'202,"0"0"25,0-2 36,0 3 77,0 0-38,0 3-49,0 2-42,1 6-37,0 5-31,2 4-62,-3 5-19,2 3-17,0 0-16,-2-6-24,-4-1-5,4-9 0,-5-2 0,1-8 0,2-2 0,0-7 0,4-6 0,6-5 0,5-5 0,4-7 0,8 0 0,-2-1 0,0 4 0,2 1 0,0 8 0,-2 4 0,2 7 0,2 5 0,-1 2 0,1 5 0,-2 6 0,-4 5 0,-2 7 0,-7 1 0,-1 3 0,-3-3 0,-2 1 0,-2-7 0,-2-6 0,-2-4 0,0-5 0,0-3 0,0-5 0,0-3 0,0-4 0,0-4 0,3-5 0,1 0 0,7-1 0,7 2 0,5-1 0,6 4 0,5 5 0,4 3 0,0 6 0,0 3 0,-6 7 0,-5 6 0,-7 8 0,-9 7 0,-8 9-46,-3-2-298,-17 5-255,-12 0-396,-7-2-738</inkml:trace>
  <inkml:trace contextRef="#ctx0" brushRef="#br0" timeOffset="107312.41">12191 15802 7090,'0'0'128,"5"0"34,12-2-6,23 4-19,22 0-17,26-1-14,26 3-15,17 0-12,14-1-12,15-1-34,-7-1-15,-10 0-14,-24 0-4,-31 4 0,-32 2 0,-28 1 0,-20 1-48,21 3-296,-50-2-256,-12 1-394,-9-3-737</inkml:trace>
  <inkml:trace contextRef="#ctx0" brushRef="#br0" timeOffset="107832.23">12812 16196 6616,'1'-9'285,"4"-4"-29,3-7-35,5-3-32,5 1-27,8 1-24,8 6-22,2 5-20,0 5-17,0 5-49,-9 4-27,-7 7-3,-13 4 0,-5 9 0,-11 6 0,-9 3 0,-5 0 0,-6 0 0,-4-4 0,5-2 0,1-6 0,10-5 0,8-5 0,2-2 0,14-5 0,13-1 0,9 1 0,14-1 0,8-2 0,4 0-36,7 1-89,-7-2-267,-11-6-243,-5-2-377,-15-7-702</inkml:trace>
  <inkml:trace contextRef="#ctx0" brushRef="#br0" timeOffset="108702.18">13836 15769 6939,'2'-6'230,"-2"1"-28,3 2-27,10-1-24,7 9-19,9 5-20,5 8-17,6 0-15,-3 7-14,-8-2-57,-3 1-39,-7-3-42,14-8-98,-24 1-256,-1-8-235,-2-3-361,0-7-675</inkml:trace>
  <inkml:trace contextRef="#ctx0" brushRef="#br0" timeOffset="108932.16">14050 15773 6813,'-4'-7'179,"-1"-1"48,-2 3-30,-2-3-26,-2 6-23,-1 5-20,-5 9-20,0 3-16,-5 6-16,-2 11-55,14 4-133,-17-2-273,-4-1-246,-5-8-378,9-10-708</inkml:trace>
  <inkml:trace contextRef="#ctx0" brushRef="#br0" timeOffset="114307.48">14676 15066 7192,'0'-12'175,"0"-2"-19,3-1-19,-3 2-16,0 9-15,0 0-14,0 8-13,0 6-11,0 9-11,-5 3-49,5 14-8,-2 5 0,-2 4 0,-1 0-19,7 0-84,-2-8-274,6-9-248,7-10-382,2-11-714</inkml:trace>
  <inkml:trace contextRef="#ctx0" brushRef="#br0" timeOffset="114537.46">14952 15148 7618,'0'-7'91,"0"6"-7,0-2-8,0 6-7,2 8-7,2 8-6,5 2-6,0 7-6,0-2-5,2 1-78,2-4-88,-6-10-267,-4-1-243,1-7-376,-2-5-702</inkml:trace>
  <inkml:trace contextRef="#ctx0" brushRef="#br0" timeOffset="114837.45">14463 14952 7127,'0'-7'191,"10"-2"-24,14-2-19,21 2-19,22 5-16,25 0-15,12 3-15,7-2-12,-5 3-12,-18 0-54,-23 0-5,-25 0 0,-21 4-9,-15 1-56,-4-2-291,-14 4-254,-9 0-388,-5 0-729</inkml:trace>
  <inkml:trace contextRef="#ctx0" brushRef="#br0" timeOffset="115397.41">14579 15681 5723,'-8'-2'332,"1"-1"85,1-3-33,1 2-66,6-1-54,14 0-45,16 5-40,17 0-33,22 0-29,21-1-65,19 4-20,9 0-24,1-2-8,-8 3 0,-14-4 0,-21 0 0,-28 0 0,-22 0 0,-15 0-33,-9 3-60,-16-20-286,-9 17-247,-10 3-381,-10 0-712</inkml:trace>
  <inkml:trace contextRef="#ctx0" brushRef="#br0" timeOffset="116257.42">14638 16021 6777,'-4'-5'176,"2"1"39,0-2-9,4 0-28,14 6-24,17 0-21,10-2-20,16 2-17,7 0-16,-3 0-43,-11 0-17,-11 0-29,-18 0-33,-13 0-63,0-4-85,-16-11-255,-11 10-230,-3 1-353,-9 8 2918,-1-5-2162,13 14 0,7-12 32,5 3 33,7-9 35,0 9 152,-2-2 222,-3 4 156,0 2 37,-1 8-84,-2 5-109,-3 6-69,1 5-50,-1 2-29,5 4-17,-2-1-19,-6 2-18,3 2 0,-6-2-10,-1-1-13,-3-7-8,6-6-9,0-6-6,3-10-10,-2-4-11,-2-3-7,-2-2-6,-7 0 1,0-2 39,2 1 71,3-2 32,5-1 7,3 0-3,8 0 0,2 1-3,12 1-7,7 2-7,13-3-10,9 3-13,7 0-17,2 0-27,-3 0-38,5 0-83,-16-4-228,0-4-197</inkml:trace>
  <inkml:trace contextRef="#ctx0" brushRef="#br0" timeOffset="116917.4">15169 16191 8180,'4'-4'1,"1"1"0,0 2 0,6 2 1,-1 6-1,0 5 0,-4 4 0,1 5 0,-6 3 1,-2 2-2,-6-4 0,1-5 0,1-2 0,1-4 0,1-8-13,2 0-13,1-6-4,4-9-1,3-4-3,6-4 0,3-7 4,9-2 30,-1 0 0,0 2 0,-3 6 20,-1 6 17,-7 3-2,0 9-3,-1 1-3,-2 4-3,1 4-7,0 3-19,-3 6 0,0 6 0,-1 1 0,-4-1 0,-2 2 0,-1-4 0,-4-2-30,-5-5-15,7-5-19,-2-4-11,1-4-10,8-8 4,6-3 17,4-5 56,6-7 8,5 2 0,5-3 64,2 7 15,1 3 8,0 8-11,0 3-12,-5 7-16,0 3-18,-7 8-26,-8 6-4,-8 6 0,-3 3-15,-5 3-80,-12-3-277,-2-8-249,-6-11-384,1-10-717</inkml:trace>
  <inkml:trace contextRef="#ctx0" brushRef="#br0" timeOffset="117347.35">15806 15155 7898,'1'-2'42,"11"0"-2,11 12-3,13 13-3,13 22-2,13 25-2,-1 25-2,-12 19-2,-9 15-2,-24 7-24,-14 4 0,-20-5 0,-18-11 0,10-10-126,-32-23-253,-5-27-247,1-33-381,8-29-712</inkml:trace>
  <inkml:trace contextRef="#ctx0" brushRef="#br0" timeOffset="117937.64">16292 15013 7491,'9'-18'117,"3"-2"-12,2-3-10,2 1-11,0 15-8,-3 5-9,2 6-8,-4 7-7,-5 8-7,-2 2-45,-10 11 0,-3 4 0,-2-1 0,-1-5 0,-2-2 0,4-4 0,5-8 0,5-2 0,12-4 0,8-4 0,12-2 0,13 1 0,9-5 0,-3 4 0,-2 1-26,-5 2-79,-20-1-276,-14 1-246,-30 0-382,-25-3-709</inkml:trace>
  <inkml:trace contextRef="#ctx0" brushRef="#br0" timeOffset="118767.59">11782 14879 7792,'-25'4'60,"-7"9"-4,-6 16-4,-4 19-5,15 21-3,9 29-4,10 20-3,12 19-4,9 8-3,10 4-30,8-5 0,2-12 0,5-16-12,35-18-116,-15-21-256,5-24-246,23-26-379,4-19-708</inkml:trace>
  <inkml:trace contextRef="#ctx0" brushRef="#br0" timeOffset="120017.83">16748 15719 6644,'0'0'109,"0"0"25,3 0 32,8 0 30,7 0 4,7 0-27,8 0-25,3 0-21,0 0-20,-1 0-39,-5 0-18,-5 0-13,-10 0-14,-7 0-14,-5 0-47,13 2-103,-9-1-257,3 1-242,3-5-374,13-3-698</inkml:trace>
  <inkml:trace contextRef="#ctx0" brushRef="#br0" timeOffset="120607.8">17514 15623 7107,'0'-6'163,"1"-3"-2,2 0-18,1-2-15,-2 0-12,2-4-16,2-6-12,-2-5-12,1-6-11,0 1-43,1-4-14,-1 4-5,0 6 0,-3 6-1,0 6 0,0 9-1,-2 4 1,0 11-1,0 10-1,0 9 0,0 12 0,0 10 0,0 3 0,0 7 0,0-2 0,0-3 0,0-6 0,1-1 0,2-13 0,2-6 0,-2-4 0,0-7 0,-2-4 0,-1-5 0,0-1 0,0-4 0,-3-1 0,-3-1 0,-3-4 0,-6 0 0,-3 0 0,0 0 0,3 0 0,2 0 0,6 0 0,4 0 0,3 0 0,0 0 0,4 0 0,7 0 0,3 0 0,9 0-8,6 3-59,11-9-290,-1 6-253,9 0-389,1-4-728</inkml:trace>
  <inkml:trace contextRef="#ctx0" brushRef="#br0" timeOffset="121197.76">18913 15627 8191,'7'-2'0,"12"2"0,10-2 0,10 2 0,4 0 0,0 0 0,-8 0 0,-11 0-41,10 0-104,-27 4-255,-4-4-242,-5 4-374</inkml:trace>
  <inkml:trace contextRef="#ctx0" brushRef="#br0" timeOffset="121377.75">19024 15831 7797,'9'2'60,"9"1"-5,9 2-4,10 1-4,0 2-4,2-4-4,-7 2-3,-9 1-59,-11-16-339,-8 13-251,-12-6-388,-9 0-724</inkml:trace>
  <inkml:trace contextRef="#ctx0" brushRef="#br0" timeOffset="128797.26">20602 15445 7716,'0'-12'74,"0"-4"-6,0 1-6,0 0-5,0 8-5,0 5-5,0 0-4,0 5-5,0 8-4,1 6-34,5 13 0,4 14 0,8 13 0,5 9 0,1 4 0,5 2 0,0-2 0,-3-9 0,-3-11 0,-3-11 0,-7-10 0,-4-9 0,-4-6 0,-3-7 0,-2-5 0,0-4 0,1-9 0,2-8 0,2-13 0,1-13 0,-1-15 0,3-15 0,2-12 0,-5-9 0,0-7 0,-1 0 0,2-2 0,-2 5 0,0 0 0,2 5 0,2 10 0,-1 6 0,3 9 0,0 10 0,-1 4 0,-1 11 0,-2 10 0,-4 11 0,-1 6 0,-1 8 0,0 4 0,0 5 0,0 0 0,0 1 0,0 0 0,0 0 0,0 0 0,1 0 0,1 0 0,1 1 0,3 0 0,2 3 0,2-2 0,3 1 0,8 0 0,3-3 0,6 0 0,6 0 0,9 0 0,10 0 0,9 0 0,14 0 0,13 1 0,10-1 0,16 2 0,18-2 0,11 1 0,20 2 0,12 0 0,6 3 0,4 1 0,0 2 0,-8-2 0,-8 0 0,-13 0 0,-21 0 0,-25 0 0,-26-2 0,-29-2 0,-27 2 0,-15-2 0,-13-3 0,-13 0 0,-7 0 0,-9 0-14,-2 0-109,-25 0-260,-8-2-246,-8 0-380,-19-2-709</inkml:trace>
  <inkml:trace contextRef="#ctx0" brushRef="#br0" timeOffset="129577.21">21803 15165 7315,'-3'-4'136,"-1"1"-6,-3 0-13,-5 9-12,4 8-13,-1 9-10,3 5-11,1 8-8,5 2-10,-2-1-30,2-3-52,8 1-93,-5-11-267,5-9-245,0-8-377,2-11-704</inkml:trace>
  <inkml:trace contextRef="#ctx0" brushRef="#br0" timeOffset="129807.53">21990 15138 7662,'0'-6'84,"0"0"-8,-2 5-6,2 2-6,0 14-6,0 10-6,-1 5-6,1 6-4,1-3-5,-1-2-37,0-2-45,8-9-106,-6-6-252,-9-7-242,0-7-371,-3-8-693</inkml:trace>
  <inkml:trace contextRef="#ctx0" brushRef="#br0" timeOffset="130047.52">21569 15088 7739,'-4'-9'70,"3"1"-6,8-1-5,9-2-5,17 7-4,14 4-5,13-1-5,5 1-3,-6 1-4,-6-2-33,-12 1-19,-12 3-37,-9-1-70,-10-21-279,-4 17-241,-2-3-370,10-3-691</inkml:trace>
  <inkml:trace contextRef="#ctx0" brushRef="#br0" timeOffset="130527.49">22284 14920 6721,'0'-12'274,"0"-6"-37,0-5-33,3-6-28,7 5-25,0 0-22,8 0-20,3 5-18,2 2-17,-1 6-49,-2 3-25,-3 5 0,-5 6 0,-5 6 0,-3 11 0,-9 5 0,-8 10 0,-6 6 0,-4-2 0,-3-1 0,4-4 0,5-7 0,8-5 0,5-8 0,7-6 0,10 0 0,9-2 0,12-3 0,11 3 0,5-3 0,-2-1 0,-9-1 0,-10 5-42,-7-2-74,-17 0-275,-8-2-244,-10 0-377,-7-2-703</inkml:trace>
  <inkml:trace contextRef="#ctx0" brushRef="#br0" timeOffset="131917.74">21747 15577 6825,'-4'-4'189,"1"0"29,0 0-24,7 1-25,18 3-23,12 0-20,17 0-19,15 0-16,14 0-16,8 0-40,4 0-21,2 0-12,-13 0-2,-16 0 0,-22 0 0,-20 0 0,-16 0 0,-11 0-39,31 3-301,-44 0-257,-6 1-395,-10-1-742</inkml:trace>
  <inkml:trace contextRef="#ctx0" brushRef="#br0" timeOffset="132437.71">22044 15727 7754,'0'-2'67,"0"-4"-5,0 2-5,0 1-5,0 2-4,0 1-4,0 6-5,-1 2-3,-3 8-4,-2 6-32,-3 9 0,-4 4 0,1 1 0,1-1 0,5-3 0,3-7 0,2-8 0,4-5 0,10-8 0,3-3 0,7-5 0,6 0 0,5-3 0,-2-1 0,-3-5 0,-5 1 0,-8 1 0,-6 1 0,-7 0 0,-1 3 0,-4 1 0,2 2 0,-3 0 0,-2 4 0,-4-3 0,2 8 0,-1 2 0,2 9 0,0 5 0,3 7 0,-3 4-6,10 1-101,-7 0-267,-1-4-248,-2-8-383,-1-9-716</inkml:trace>
  <inkml:trace contextRef="#ctx0" brushRef="#br0" timeOffset="132987.68">21347 14991 8094,'-16'29'12,"-3"13"0,5 22-1,-1 21 0,21 9 0,11 10-1,12 6 1,8-2-2,30-2-118,-12-8-267,3-17-248,8-23-382,4-16-715</inkml:trace>
  <inkml:trace contextRef="#ctx0" brushRef="#br0" timeOffset="133547.66">22724 15182 7530,'0'-5'109,"0"0"-10,0 3-10,6 4-9,4 13-9,6 11-7,3 14-8,7 15-6,-5 16-7,-4 8-43,-9 8 0,-10 2 0,-13-6 0,-7-8 0,-7-12-16,31-12-122,-29-13-251,3-13-245,17-13-378,8-10-703</inkml:trace>
  <inkml:trace contextRef="#ctx0" brushRef="#br0" timeOffset="133937.51">23080 15451 7811,'-3'-5'57,"3"0"-4,-2 1-4,1 0-4,7 4-3,8 0-4,2 0-3,11 0-3,8 0-3,2 0-29,-2 0 0,-2 0 0,-7 0 0,-8 1 0,-6 2-41,-3 1-48,3-7-292,-8 3-246,3 0-381,2-4-710</inkml:trace>
  <inkml:trace contextRef="#ctx0" brushRef="#br0" timeOffset="134227.48">23554 15275 7816,'0'-4'56,"3"0"-4,-3 2-3,2-1-5,-2 9-3,1 9-3,-1 10-3,0 7-4,0 11-2,0 7-29,2 4 0,-2-1 0,0-2-29,3-10-306,-3-5-258,0-21-397,1-10-744</inkml:trace>
  <inkml:trace contextRef="#ctx0" brushRef="#br0" timeOffset="136292.27">24900 15362 6822,'0'0'248,"0"-1"-32,0 1-28,0-2-25,2 4-22,1-2-20,6-2-18,7 2-17,5 0-14,5 0-42,6-1-73,4 1-82,-9 0-269,-6 0-244,-9 0-374,-7 1-700</inkml:trace>
  <inkml:trace contextRef="#ctx0" brushRef="#br0" timeOffset="136472.26">24912 15507 6536,'1'0'245,"7"-3"7,7 3-32,11 0-45,9 0-101,23 0-198,-8-2-395,-2-3-201,1-5-308,-3-2-570</inkml:trace>
  <inkml:trace contextRef="#ctx0" brushRef="#br0" timeOffset="136882.23">26022 15050 7604,'0'-13'95,"-2"-4"-9,2 5-7,-4-2-9,1 14-6,-1 14-7,-2 12-6,0 18-6,2 11-5,4 12-40,0 4 0,0 1 0,6 0 0,-3-6-57,-2-11-292,1 0-254,-5-15-393,-8-12-735</inkml:trace>
  <inkml:trace contextRef="#ctx0" brushRef="#br0" timeOffset="137302.21">26296 15345 7601,'-2'-5'95,"-2"-5"-8,1 5-8,1-4-8,0 8-7,2 2-6,0 3-7,0 1-6,0-1-5,0 1-40,0 1 0,0-6 0,0 2 0,0-2 0,0-2 0,0 2 0,0 0 0,0 0 0,0 0-29,18 0-105,-13 0-258,1-3-244,-3 0-377,1-2-700</inkml:trace>
  <inkml:trace contextRef="#ctx0" brushRef="#br0" timeOffset="137812.24">26595 15194 7487,'0'-10'116,"0"-5"-11,0-4-10,0-5-10,0 5-10,0 0-8,2 1-7,5 2-8,7-1-8,7 5-39,2 4-5,4 3 0,-2 4 0,-2 5 0,-6 6 0,-5 9 0,-7 6 0,-10 11 0,-11 5 0,-9 3 0,-4-5 0,-5-1 0,1-7 0,6-6 0,9-5 0,6-4 0,8-4 0,11-3 0,11-2 0,9-2 0,11-3 0,7-2 0,-2 0 0,-1 0-39,-3-2-53,-10-20-288,-2 15-247,-5-6-382,-3-7-710</inkml:trace>
  <inkml:trace contextRef="#ctx0" brushRef="#br0" timeOffset="138102.21">27162 15020 8158,'0'-12'4,"0"0"-1,0 0 1,0 1 0,0 14-1,0 9 1,0 12 0,0 10-1,2 10 1,3 7-4,1 6 0,2 1 0,-4-3 0,2 0-64,-4-12-288,0 1-254,-2-7-391,1-6-731</inkml:trace>
  <inkml:trace contextRef="#ctx0" brushRef="#br0" timeOffset="138532.19">26162 15848 7347,'-4'-1'141,"3"-1"-15,10-1-13,20-1-12,30 4-12,22-5-10,24-4-10,19 1-9,13-6-9,4-1-36,-5 3-15,-17 0 0,-25 4 0,-31 4 0,-31 4 0,-22 0-35,-10 4-103,-34 2-258,-22 5-243,-15-1-375</inkml:trace>
  <inkml:trace contextRef="#ctx0" brushRef="#br0" timeOffset="138802.17">26223 15946 7579,'-12'0'99,"3"-2"-9,4 2-7,16 2-9,37 2-8,24-3-6,20 0-8,29-1-5,14-5-6,12-5-41,-9-2 0,-16-5 0,-30 4 0,-33 2 0,-35 2 0,-17 6 0,-20 3-12,3 7-108,-19 1-261,1 1-247,-5 3-380,2-7-712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22:50.89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3644 3050 6320,'0'-7'260,"0"-2"45,0-1-27,0-2-41,0 1-37,0 2-31,0 5-27,0 0-25,0 0-23,0 1-52,0 3-20,0 0-17,0 12-5,0 12 0,1 15 0,-1 14 0,2 13 0,-2 5 0,3 0 0,-3 0 0,1-5 0,0-9-15,4-6-53,55-14-293,-50-16-252,1-12-388</inkml:trace>
  <inkml:trace contextRef="#ctx0" brushRef="#br0" timeOffset="539.98">3678 2944 6243,'0'-17'290,"0"-5"15,2-8-13,9-3-45,11 1-39,7 6-33,13 6-29,4 8-26,1 6-22,-3 12-58,-5 9-21,-12 9-11,-12 9-26,-12 9-21,-18 6-26,-8 2-19,-12-2-24,-6-8-39,-6-7-41,4-8-39,4-8-27,6-8-1,10-3 88,11-6 110,5 2 85,4-2 33,12 3 42,4 5 48,8 6 14,10 8-12,5 8-27,3 4-54,0 3-71,-3 5-124,-6-26-401,-5 22-200,-8-1-304</inkml:trace>
  <inkml:trace contextRef="#ctx0" brushRef="#br0" timeOffset="999.94">4221 3398 7038,'0'-4'139,"3"-1"43,0 1-20,3-1-19,4 2-18,4-1-20,5 1-35,5-3-26,1 2-8,4-1-41,-1-1-27,-3-1-36,0-1-11,-6-3-8,-8 1-11,-5-2-2,-4 0 30,-8 3 42,-7-3 26,-8 3 46,-4-1 56,-6 2 3,-3 1-10,2 3-11,-2 3-7,1 6-11,3 5-8,8 10-11,5 8-11,11 13-16,15 3-16,13 6-2,12-3 0,14-1-18,15-10-68,5-33-284,7 11-249,-5-13-386,-5-12-719</inkml:trace>
  <inkml:trace contextRef="#ctx0" brushRef="#br0" timeOffset="1289.93">4839 3292 6723,'0'-3'150,"0"2"98,0-1-33,-3 1-30,-4 1-24,-6 4-23,-4 4-21,-3 5-17,4 10-18,7 5-39,5 7-14,9 1-29,10-1 0,12-4 0,8-6-30,11-7-52,3-21-291,3-1-250,-3-8-383</inkml:trace>
  <inkml:trace contextRef="#ctx0" brushRef="#br0" timeOffset="1569.9">5209 3108 6919,'-9'-15'236,"0"1"-29,1-2-28,2 1-25,2 6-20,2 8-20,1 6-17,-1 9-17,-1 9-14,2 15-61,0 15-5,3 6 0,3 7 0,2 1 0,3-5 0,3-4 0,4-10 0,5-6-11,3-13-40,9-7-58,2-22-286,-1 0-243,1-14-375,-1-8-698</inkml:trace>
  <inkml:trace contextRef="#ctx0" brushRef="#br0" timeOffset="1999.84">5098 3289 6146,'0'-4'219,"4"-1"-21,10-1-9,10-1-3,13 3-8,9 1-5,9 1-14,0 2-14,-4 0-15,-5 0-94,-7 0-4,-6 0 1,-10 0-7,-5 0-11,-6 0-7,-4 0-7,-6 1-4,0-1-5,-2 1 0,0 3 2,0 2 13,0 1 21,0 8 12,0 3 0,0 7 0,5 4-3,3 1-1,2 3-3,3-1-32,0 1-30,5-8-94,-10-7-291,-5-5-238,0-9-367,0-18-682</inkml:trace>
  <inkml:trace contextRef="#ctx0" brushRef="#br0" timeOffset="2159.82">5493 3010 8191,'0'-6'0,"0"-1"0,5 2-17,5 1-54,5-2-291,5 13-252,8 1-388,-2 0-723</inkml:trace>
  <inkml:trace contextRef="#ctx0" brushRef="#br0" timeOffset="2469.79">6222 3050 6953,'-7'-8'110,"-9"-1"68,-3-3 4,-10 3-23,-1 3-20,-7 5-18,2 5-16,0 8-15,4 7-15,6 13-33,12 12-13,7 8-21,11 6-8,6 5 0,6 3-37,1-1-42,11-18-296,-15 7-248,-5-13-383,-6-11-715</inkml:trace>
  <inkml:trace contextRef="#ctx0" brushRef="#br0" timeOffset="2879.77">5922 3330 7473,'0'-11'120,"0"1"-12,4 1-10,9 1-11,12 4-10,15 5-8,11 2-9,12 1-7,4 1-7,-5 0-46,-8 3 0,-9-1 0,-13-4 0,-12 0 0,-11-2 0,-6-1 0,-3 0 0,0 0 0,0 0 0,0 0 0,0 0 0,0 0 0,0 3 0,0 4 0,0 4 0,0 4 0,3 6 0,0 6 0,0 0-16,4 5-35,6-4-86,-9-2-269,5-8-240,-4-6-372,0-11-690</inkml:trace>
  <inkml:trace contextRef="#ctx0" brushRef="#br0" timeOffset="3029.76">6417 3089 8191,'-4'-12'0,"1"2"-38,2 3-48,2-16-292,13 19-247,2 8-383,7 2-712</inkml:trace>
  <inkml:trace contextRef="#ctx0" brushRef="#br0" timeOffset="3809.71">6744 3379 7320,'2'0'144,"3"1"-11,3 3-16,4-3-12,4 5-13,4-1-12,6-3-29,3 2-27,1-1-13,-1-2-58,-6-1-36,-5 0-26,-9-3-18,-6-2-14,-7-2-3,-10-4 17,-8-2 71,-7-2 116,-8 2 64,-4-1 5,2 3 7,6 6-8,1 1-16,12 4-20,6 8-21,8 6-21,1 8-18,11 6-18,9 8-14,7-2 0,8 2 0,10-5-6,3-3-37,6-7-38,1-9-64,-1-10-68,-3-8-76,-10-6-83,-10-6-81,-10-1-51,-7 4 44,-5-3 84,-3 0 423,-1-3 417,0-2 107,2-4-62,2 3-93,2 3-91,1 4-85,6 6-73,7 5-68,6 2-35,9 6-28,10 2-32,1 6-4,3 5 0,-9 4 0,-5 10 0,-13 0 0,-12 5 0,-6-1 0,-8-3 0,-6-4 0,-1-7 0,0-11 0,-2-10 0,6-13 0,2-13 0,5-7 0,9-1 0,6-3 0,6 4 0,5 10 0,3 3 0,-2 9 0,1 9-86,-8 2-276,-4 2-252,-6-3-388,-1 0-725</inkml:trace>
  <inkml:trace contextRef="#ctx0" brushRef="#br0" timeOffset="4789.54">8887 2962 7680,'2'-9'80,"1"-1"-6,-2-3-6,1 0-7,-8 3-5,-10 1-6,-4 1-5,-9 3-4,-10 3-5,-1 0-36,0 2 0,3 0 0,3 6 0,5 2 0,10 8 0,6 7 0,7 10 0,5 5 0,2 6 0,2 1 0,0 3 0,1-2 0,-3 0 0,1 0 0,-2-1 0,0 2 0,0-3 0,4-1 0,4-10 0,2-2 0,7-6 0,6-7-27,6-9-44,13-4-93,-6-8-258,-1-7-236,0-7-363,-7-4-676</inkml:trace>
  <inkml:trace contextRef="#ctx0" brushRef="#br0" timeOffset="4969.53">8669 3280 7671,'2'-5'83,"4"-2"-8,10-1-7,10 1-56,15 4-116,10-18-349,4 17-227,0-4-350</inkml:trace>
  <inkml:trace contextRef="#ctx0" brushRef="#br0" timeOffset="5289.53">9474 3001 6136,'-16'-7'294,"-10"-1"69,-8-1-58,-9 0-47,3 6-42,-3 5-34,5 11-32,5 9-26,7 10-25,11 11-58,9 10-18,6 6-23,8 4 0,2 1 0,-1 0-22,-1-2-49,21-13-294,-29-1-251,-4-12-387,-6-14-722</inkml:trace>
  <inkml:trace contextRef="#ctx0" brushRef="#br0" timeOffset="5479.51">9189 3304 7996,'0'-7'27,"0"-1"-2,7-1-1,8 2-2,12 4 0,12 1-51,23 5-90,-3-3-293,4 2-238,2-5-369,-3 0-685</inkml:trace>
  <inkml:trace contextRef="#ctx0" brushRef="#br0" timeOffset="5749.48">9809 3081 6981,'-11'-9'167,"-7"-2"26,-5 0-24,-7 0-20,1 7-20,-3 6-17,2 6-15,5 8-15,5 10-13,8 12-39,6 11-17,5 7-13,2 3 0,5 4 0,-3-2-38,-2-3-37,7-3-80,-7-39-269,1 19-235,-1-11-363,0-13-673</inkml:trace>
  <inkml:trace contextRef="#ctx0" brushRef="#br0" timeOffset="6039.67">9625 3337 8018,'8'-12'23,"12"0"-1,9 0-1,13-3-1,12 4-1,6 6 0,0 2-2,-1 2-1,-10 1 0,-5 2-16,-10 7 0,-9 2 0,-8 6 0,-5 6 0,-9 8 0,-2 1 0,-1 4 0,2-1 0,1-2 0,2-2-35,5-5-61,-2-30-285,-3 8-246,-2-10-381,0-14-709</inkml:trace>
  <inkml:trace contextRef="#ctx0" brushRef="#br0" timeOffset="6189.67">10136 3021 8191,'-4'-15'0,"1"3"0,0 2-5,-1 0-49,46 4-296,-31 15-255,10 2-391,1 2-735</inkml:trace>
  <inkml:trace contextRef="#ctx0" brushRef="#br0" timeOffset="6489.65">10641 3219 6985,'-14'-2'220,"0"2"-28,-5 5-25,-4 3-21,8 8-20,3 2-17,4 7-16,5 5-15,8 0-14,8-2-53,7 1-11,9-5 0,12-3-31,13-1-86,1-11-269,4-5-246,3-7-378,-4-7-705</inkml:trace>
  <inkml:trace contextRef="#ctx0" brushRef="#br0" timeOffset="6679.64">11063 3321 7693,'-1'-12'78,"-2"0"-6,0 0-7,2-2-5,2 10-5,-2 5-6,2 8-5,-1 6-5,2 7-3,1 10-36,-2 3 0,6 2-2,3-1-64,2-30-288,-2 12-254,-2-12-390</inkml:trace>
  <inkml:trace contextRef="#ctx0" brushRef="#br0" timeOffset="6839.63">11039 3034 8191,'-3'-18'0,"-1"0"0,2 0 0,1 2-8,15 8-78,1 14-279,3 3-252,5 6-385,2 4-724</inkml:trace>
  <inkml:trace contextRef="#ctx0" brushRef="#br0" timeOffset="7239.61">11345 3323 7613,'1'0'94,"6"0"-10,4-2-7,7 2-7,7 0-7,7 0-7,1 0-6,0 0-11,0 0-17,-4-5-52,-6-1-5,-10-2-6,-4-2-3,-12 0-2,-10-2 26,-6-2 20,-5 2 0,-7-1 9,-3 1 20,2 6 13,6 3 0,1 3-3,5 4-4,6 11-4,4 5-19,5 8-12,10 7 0,12 3 0,12-3 0,9 0 0,12-4-4,6-7-57,2-15-291,-2-2-254,1-7-391,-10-13-731</inkml:trace>
  <inkml:trace contextRef="#ctx0" brushRef="#br0" timeOffset="7689.58">11866 3222 8191,'0'-1'0,"0"-1"0,1 4 0,2 2 0,1 8 0,1 7 0,4 7 0,0 5 0,-5 2 0,-3 0 0,1-3-1,-2-7-17,0-4-21,0-10-25,0-5-26,0-8-22,0-6-17,0-8-10,0-5 10,0-7 16,0-4 14,1-2 80,1-2 106,3 1 67,2 5 9,4 1-19,6 10-22,3 5-26,6 9-27,3 7-22,3 12-11,-2 5-12,0 7-14,-2 5-10,-1 3 0,-4 4 0,-4-1 0,-9 2 0,-4-1-40,-2 0-94,-10-9-262,-2-9-243,2-10-374,6-5-698</inkml:trace>
  <inkml:trace contextRef="#ctx0" brushRef="#br0" timeOffset="7989.49">12682 3198 7870,'0'-5'47,"-3"0"-3,-4 1-3,0 0-3,-2 7-3,-7 7-2,5 8-3,3 5-3,3 9-1,5 2-26,7 3 0,6-1 0,8-1 0,8-5 0,6-6-31,8-5-37,5-9-62,3-30-283,3 15-239,-5-11-368,-3-7-684</inkml:trace>
  <inkml:trace contextRef="#ctx0" brushRef="#br0" timeOffset="8599.44">13050 3309 8002,'0'-13'26,"0"1"-2,-2 1-1,2-2-1,2 9-1,-2 6-1,0-1-2,2 4 0,2 8-1,3 2-17,7 9 0,3 5 0,8 1 0,4-3 0,9-2 0,3-10 0,6-3 0,1-7 0,-4-12 0,-5-3 0,-8-5 0,-13-2 0,-4-5 0,-5-2 0,-9-1 0,4-2 0,-2 1 0,-2 3 0,2 6 0,-2 6 0,-2 6 0,4 2 0,-2 3 0,0 0 0,0-1 0,0 1 0,0 0 0,0 0 0,0 0 0,0 0 0,0 0 0,0 0 0,0 0 0,0 0 0,0 0 0,-2 0 0,-4 0 0,-1 4 0,-3 4 0,-3 7 0,-3 9 0,5 15 0,0 12 0,0 12 0,6 12 0,1 2 0,4 2 0,0-4 0,-2-6 0,-9-4 0,-8-11 0,-10-11 0,-11-14 0,-5-12-18,15-10-108,-12-15-259,2-13-246,-3-13-378,0-6-707</inkml:trace>
  <inkml:trace contextRef="#ctx0" brushRef="#br0" timeOffset="10199.43">4003 3913 6037,'-3'-1'219,"-1"-2"20,1 0 23,-3-1 15,6 0-12,-1 2-37,2 1-38,-1-2-32,3 0-28,6 3-62,5 0-19,9 0-13,12 0-14,11 0-13,6 0-7,6 0-5,4 0-5,0 0-7,-3 0-9,-1 0-7,-5 0-8,-1 3-6,-5-3-6,2 0-6,-3 0-5,4 0 2,1 0 6,3 0 14,0 0 16,4 0 10,1 0 10,3 0 2,0 0 1,4 0 1,-1 0-1,1 3 0,-4-3-1,-5 1-1,-4 0-1,-3-1 0,-2 0-1,-2 1 3,1-1 0,1 2-1,3-1 2,1 0 0,0 1 2,1 3-2,2-5 4,0 4-1,-2-1 0,1 2 0,1-2 6,-1-2 5,1 2 10,-3 0 14,3-1 13,-3-1 5,-4 2-5,-1-3 0,1 1-1,-3-1-4,7 0-6,5 0-6,4 1-6,3-1-7,-2 0-8,-5 0-4,-4 2 0,-3-2-2,-4 1-1,0 0-1,3 1 0,-1-2 0,-2 0-1,-4 0-2,-4 0-1,-4 0 0,-3 0 0,2 0 0,4 0 0,4 0 0,5 0 0,-1 0 0,0 0 0,-2 0 0,-5 0 0,-8 0 0,0 0 0,-5 0 0,-10 0 0,0 0 0,-6 0-20,-4 0-49,-3-17-295,-1 13-250,-14 1-389</inkml:trace>
  <inkml:trace contextRef="#ctx0" brushRef="#br0" timeOffset="11469.36">8628 3955 6529,'6'0'136,"2"-3"7,4 0-6,9 0-10,5 2-6,4-1-9,8 2-1,7 0-7,5 0-7,7 0-58,5 0-18,3 0-7,6 0-3,2 2 1,4-1-3,5 2 1,2 0-6,-1 0-2,3 2-1,2-2 0,1 1-2,4 1 0,2-1 1,0 0 0,-3 1 1,-1-2 1,-1 1 2,-6 0 2,0-1 0,-2 0 0,-4-1-2,1 2 1,-6 0-4,-2 0-1,-7 1 0,-6 1-1,-7-3-1,-1 3-1,-1-3-1,2-3 2,5 3 2,9-3-1,5 0 5,3 4-1,5-3 0,-4 2 0,-4-1 0,-2 1-1,-1-3 1,-7 2-1,1 0 0,-2-2 5,1-2 4,3 2 18,2 0 13,5 0 0,2-2 2,2 1-1,-7-2-3,-4 2-4,-4-1-2,-1 1-6,-6 0-4,2 1-11,-1 0-7,-3 0-2,-4 0-2,-4-1-2,-4 1 0,-5 0 0,-3 0 0,-3-3 0,0 3 0,0-3 0,-4 3 0,-4-1 0,-5 1 0,-5-2 0,-5 2 0,1-1 0,-5 1 0,2 0 0,-2 0-71,0-26-285,-9 21-253,-11 0-390</inkml:trace>
  <inkml:trace contextRef="#ctx0" brushRef="#br0" timeOffset="13334.93">14063 3363 6440,'-2'0'283,"1"0"12,-2 0-43,2 0-37,1 0-33,0 0-27,1 0-26,9 0-22,8 0-20,9 0-53,7 0-22,9 0-12,-2 0 0,-3 0 0,-5 0 0,-8 0 0,-4-2 0,-8 2 0,-7 0 0,0-1-25,0 1-52,3-18-292,4 13-250,5-5-385,7-7-718</inkml:trace>
  <inkml:trace contextRef="#ctx0" brushRef="#br0" timeOffset="13684.92">15189 3159 7459,'2'-11'124,"-2"-1"-14,3 0-11,-1-2-10,-4 9-10,4 2-9,-2 1-9,0 5-7,0 8-8,0 7-46,0 9 0,0 12 0,0 5 0,0 6 0,0 4 0,-2-1 0,-1-2 0,0-1-12,0-7-54,27-11-292,-24-9-254,-2-9-388</inkml:trace>
  <inkml:trace contextRef="#ctx0" brushRef="#br0" timeOffset="14155.04">15207 3413 7320,'2'-14'152,"1"-1"-18,0-2-14,6 0-14,1 10-13,6 3-11,6 2-11,8-1-10,3 3-9,5-1-52,2 1 0,-1 0 0,-1-2 0,-2-2 0,-7 0 0,-8-5 0,-5 0 0,-7-4 0,-4-2 0,-3-3 0,-2-3 0,0-3 0,0-2 0,0 0 0,-2 0 0,0 3 0,-3 3 0,-1 3 0,-1 8 0,2 2 0,0 4 0,-2 3 0,4 7 0,-4 10 0,0 5 0,2 10 0,2 8 0,2 6 0,1 1 0,1 6 0,-1-3 0,-3-1 0,1-1 0,-1-2-45,22-4-298,-19-6-256,4-10-395</inkml:trace>
  <inkml:trace contextRef="#ctx0" brushRef="#br0" timeOffset="14725.01">15894 3192 8191,'0'-7'0,"0"-1"0,0 2 0,0-2 0,0 8 0,0 10 0,0 8 0,-2 5 0,2 9 0,0 7 0,0-3 0,2-2 0,3-4 0,4-6 0,4-6 0,6-7 0,5-7 0,1-4 0,-2-7 0,2-7 0,-5-5 0,-7-4 0,-2-4 0,-3 0 0,-7 7 0,1 4 0,-2 4 0,0 9 0,0 4 0,0 6 0,3 5 0,-1 7 0,8 3 0,3 4 0,9-3 0,5-2 0,10-8 0,2-4 0,4-6 0,-3-6 0,-5-10 0,-9-5 0,-10-6 0,-8-9 0,-5-2 0,-6-2 0,-5 1 0,-2 5 0,-2 5 0,-2 8 0,5 10-70,3-16-284,5 24-254,5 1-390,11 1-729</inkml:trace>
  <inkml:trace contextRef="#ctx0" brushRef="#br0" timeOffset="14985.01">16751 3193 8191,'0'2'0,"0"5"0,0 8 0,-1 10 0,-1 13 0,-1 7 0,0 7 0,0 6 0,0 0 0,-3-2 0,-2-5 0,-2-8 0,-1-7-21,4-10-52,1-21-292,4-1-252,2-15-385,3-13-724</inkml:trace>
  <inkml:trace contextRef="#ctx0" brushRef="#br0" timeOffset="15356.45">16777 3275 7737,'8'-34'70,"2"-5"-6,7-4-4,7-2-6,4 16-4,4 15-5,1 4-4,-1 6-4,-2 7-4,-6 10-33,-6 10 0,-11 8 0,-1 2 0,-16 2 0,-9-4 0,-11-5 0,-8-7 0,-2-4 0,2-4 0,11-4 0,7-2 0,14-1 0,4 4 0,13 5 0,9 5 0,10 7 0,5 7 0,9 1 0,-2 3 0,-4 0 0,-6-4 0,-6-3 0,-5-4-19,14-4-109,-14-4-259,1-9-245,1-4-378,5-6-707</inkml:trace>
  <inkml:trace contextRef="#ctx0" brushRef="#br0" timeOffset="15575.95">17486 3373 8191,'0'-1'0,"5"1"0,1-1 0,6 1 0,3 0 0,5 0 0,0 0 0,1 0 0,-4 0 0,-1 0 0,-2 1-58,4-1-292,-10 4-254,-4 1-393</inkml:trace>
  <inkml:trace contextRef="#ctx0" brushRef="#br0" timeOffset="15805.93">17443 3592 7556,'0'0'104,"3"0"-10,3 4-9,10 0-8,5 5-8,10-5-7,3 0-8,-2-3-6,-8 2-6,-5-3-42,-12 0-42,15 0-105,-22 3-253,-7-3-243,-3 0-372,-3-3-695</inkml:trace>
  <inkml:trace contextRef="#ctx0" brushRef="#br0" timeOffset="17763.94">18270 3312 6801,'5'-14'261,"-1"-2"-35,0-3-31,3-2-26,-5 9-25,-1 4-21,-1 3-19,0 2-18,0 3-15,-1 7-60,-5 6-11,-2 8 0,-6 6 0,-1 10 0,-3 1 0,1-1 0,0-4 0,2 0 0,5-8 0,-1-5 0,8-5 0,1-6 0,5-4 0,10-1 0,9 0 0,11 0 0,12-1 0,6 0 0,0-3 0,-2 0 0,-7-2 0,-8-2 0,-10-3 0,-10-2 0,-9-4 0,-4-2 0,-5 2 0,-6-2 0,3 1 0,-2 4 0,0-1 0,1 7 0,3 1 0,-1 5 0,3 6 0,-1 9 0,1 7 0,2 10 0,-2 8 0,3 4 0,4-1-2,11 1-108,-6-7-263,3-10-249,3-10-383,4-10-718</inkml:trace>
  <inkml:trace contextRef="#ctx0" brushRef="#br0" timeOffset="18194.05">18840 3323 7331,'0'-6'134,"0"1"-6,-1-1-14,-4 2-11,-3 2-12,-8 6-11,-4 4-9,-4 8-10,1 8-8,6 5-31,10 8-19,3 4-3,11 2 0,8-2 0,11 2 0,4-8 0,9-6 0,6-9 0,-2-11 0,-1-8 0,-6-10 0,-9-13 0,-12-11 0,-8-6 0,-13-12 0,-11-2 0,-12 4 0,-7 1 0,-6 6 0,6 9-45,9 2-298,12 20-255,8 4-395,17 13-739</inkml:trace>
  <inkml:trace contextRef="#ctx0" brushRef="#br0" timeOffset="18524.01">19319 3505 8038,'0'0'20,"0"0"-1,0-3 0,0 3-2,0 3 0,0 2-1,0-1 0,0 4-1,0-1-1,0-2-14,0-2 0,1-2 0,-1-1 0,0-1 0,0-2 0,0 0 0,0 1 0,0-1-2,0 0-54,33 2-293,-30 0-254,0 1-393,4-4-734</inkml:trace>
  <inkml:trace contextRef="#ctx0" brushRef="#br0" timeOffset="18963.99">19848 3217 7645,'0'-7'87,"-3"2"-8,-5 0-6,-8 1-7,-4 7-7,-12 9-5,-4 11-6,0 7-6,4 12-4,6 11-38,13 4 0,6 2 0,8 0 0,11-4 0,8-7 0,9-8 0,11-9 0,5-9 0,3-13 0,-6-6 0,-6-9 0,-12-10 0,-10-8 0,-11-9 0,-15-6 0,-17 1 0,-13 1 0,-7 8 0,-7 9 0,6 12 0,11 7-38,20 9-81,11 6-272,11 0-244,17-3-377,19 3-704</inkml:trace>
  <inkml:trace contextRef="#ctx0" brushRef="#br0" timeOffset="19243.97">20606 3304 8091,'-3'-6'13,"0"0"-1,-6 3 0,-8 3-1,-3 8 0,-1 14 0,-1 9-1,2 15 0,7 9 0,4 4-10,2 2 0,4-1-72,-1-64-284,-4 44-253,0-11-390,2-11-730</inkml:trace>
  <inkml:trace contextRef="#ctx0" brushRef="#br0" timeOffset="19623.95">20279 3339 7386,'0'-4'136,"-2"0"-15,1 1-12,-1 0-12,2 5-10,0 6-12,0 3-8,2 3-10,2 2-7,5 2-44,6-3-6,2-4-1,4-6-10,-1-3-8,-4-4-5,-3-7-2,-7-5 0,-3-4-1,-3-6 2,-6 1-3,-1 5-18,-2 5-62,1-1-334,0 14-231,5 2-354,5 6-657</inkml:trace>
  <inkml:trace contextRef="#ctx0" brushRef="#br0" timeOffset="19994.17">20772 3553 7895,'0'-1'42,"0"1"-2,0 0-2,-2 3-3,-4 5-2,-2 2-3,-1 5-2,3 1-2,3 1-2,1 0-24,7-3 0,6-2 0,2-3 0,7-2 0,6-3 0,-1-7 0,-2-2 0,-4-7 0,-8-3 0,-5-4 0,-7-5 0,-11 0-31,-2 6-87,-16 2-270,-11 2-245,-9 7-378,-10 5-706</inkml:trace>
  <inkml:trace contextRef="#ctx0" brushRef="#br0" timeOffset="20624.13">16785 3877 6328,'7'3'58,"19"1"63,24 0 43,30 0 49,35 2 52,38 2-37,25 2-33,17 1-29,16 0-26,-3 0-25,-14 0-31,-22-4-28,-22 2-19,-33-1-16,-32-4-21,-28 4-6,-28-2-27,-24 1-53,-25-12-292,-23 9-248,-15-4-381,-11-4-714</inkml:trace>
  <inkml:trace contextRef="#ctx0" brushRef="#br0" timeOffset="20924.11">16939 4038 7483,'4'1'82,"21"-1"17,27 0-3,32 0-11,43 3-7,39 1-9,26 2-7,19 4-8,11 2-6,-11 2-27,-19 1-9,-28-1-10,-34 3-2,-43-5 0,-37-2-33,-28 0-42,-15-9-297,-34 2-248,-15-3-385,-10-4-718</inkml:trace>
  <inkml:trace contextRef="#ctx0" brushRef="#br0" timeOffset="23404.28">2484 5925 7520,'0'-8'112,"0"2"-12,0-1-10,0 2-9,0 6-8,0 13-9,0 8-7,2 9-7,-1 9-6,1 8-44,-1 5-29,-1 0-39,9-3-87,-9-5-265,1-12-237,1-15-363,2-12-679</inkml:trace>
  <inkml:trace contextRef="#ctx0" brushRef="#br0" timeOffset="23684.32">2411 5829 7696,'-6'-38'78,"3"-8"-7,2-7-6,8-7-5,14 17-7,11 15-4,10 9-5,14 10-4,4 18-5,-1 14-35,-10 14 0,-16 7 0,-20 8 0,-19-4 0,-20-7 0,-16-10 0,-9-10-6,-6-6-39,6-8-54,7-21-288,18 14-246,16-2-378,13-1-704</inkml:trace>
  <inkml:trace contextRef="#ctx0" brushRef="#br0" timeOffset="24454.57">2766 6121 7625,'-2'-21'90,"2"-1"-7,0-7-7,5-1-8,10 12-6,11 9-7,9 5-6,12 8-5,0 13-5,-8 7-39,-9 4 0,-14 7 0,-13-1-4,-11-1-24,-8-5-11,-7-8-11,5-8-12,-1-6-11,11-7-9,3-10-11,14-3-6,9-5-11,7-6 1,3-4 78,4 3 28,-5 1 20,-2 7 27,-7 3 47,-3 5 5,-4 3 3,1 5-9,-3 0-10,-1 5-11,-1 5-11,-2 1-10,-4 4-8,1 7-11,-2 2-17,2 5-5,4 0-4,3 5-3,4-1 0,3-2 0,3 0 0,2-6 0,3-4 0,4-8 0,7-6 0,-4-5 0,3-9 0,-5-8 0,-9-7 0,-9-6 0,-6-6 0,-17-3 0,-11 3 0,-7 3 0,-4 6 0,-6 5 0,6 8-18,6 9-55,11-3-291,7 9-251,8 1-388,17 1-721</inkml:trace>
  <inkml:trace contextRef="#ctx0" brushRef="#br0" timeOffset="24814.99">3717 6070 7500,'-10'0'115,"-4"0"-12,-6 5-9,-3 2-10,3 5-10,3 3-7,7 4-9,6 4-7,4 1-6,7 1-45,6 1 0,6-3 0,5-5 0,7-5 0,-3-4 0,-3-6 0,-3-7 0,-6-9 0,-12-4 0,-1-9 0,-6-2 0,-7-2 0,3 1 0,1 1 0,-3 5-5,6 7-49,13 5-75,5 5-272,10 2-241,9 1-374</inkml:trace>
  <inkml:trace contextRef="#ctx0" brushRef="#br0" timeOffset="25064.49">4353 5905 7716,'-6'-9'74,"-9"-1"-7,-6-5-5,-8 1-5,-3 5-5,-7 11-5,0 5-5,5 14-3,3 9-6,9 8-31,10 13-2,7 4 0,4 4 0,4 4 0,2 1 0,-2-1-38,-1-2-50,-1-19-291,-4 3-247,-7-11-383</inkml:trace>
  <inkml:trace contextRef="#ctx0" brushRef="#br0" timeOffset="25274.48">4045 6229 7980,'3'-9'29,"10"-4"-2,4-1-1,9 2-25,9 5-50,18 7-105,-16-3-287,0 6-230,-6-3-355,1 0-660</inkml:trace>
  <inkml:trace contextRef="#ctx0" brushRef="#br0" timeOffset="25494.48">4588 6191 7768,'19'-2'65,"5"2"-5,6-1-6,5-1-3,-6 4-5,-9-2-4,-2 0-3,-8-2-45,-3 4-67,-4-2-312,-2 1-246,-2 1-379,-3-2-706</inkml:trace>
  <inkml:trace contextRef="#ctx0" brushRef="#br0" timeOffset="25694.46">4582 5899 8164,'0'-7'3,"2"1"0,-2-2-32,0 4-45,0 1-303,0 15-249,1 4-381,2 8-712</inkml:trace>
  <inkml:trace contextRef="#ctx0" brushRef="#br0" timeOffset="25844.44">4598 6396 7802,'0'15'58,"4"-1"-4,-1 3-3,1 5-99,-1-12-378,-1-1-235,-4-3-361,-6-2-673</inkml:trace>
  <inkml:trace contextRef="#ctx0" brushRef="#br0" timeOffset="26384.67">2225 6645 7149,'12'0'103,"23"-2"36,27 2 11,35 0-18,38 5-15,35-3-15,20 3-12,9 3-13,-8 1-11,-19 1-31,-31-1-13,-38 0-13,-37 0-9,-31-4 0,-25 0 0,-27-4 0,-14 0 0,-3 2-46,61 0-297,-65-2-256,11 0-394,14-5-738</inkml:trace>
  <inkml:trace contextRef="#ctx0" brushRef="#br0" timeOffset="28134.51">7356 5958 7788,'-9'-9'61,"-6"-3"-5,-8 0-3,-6 0-5,-2 2-4,-4 5-4,-5 0-3,1 4-4,0 0-2,0 1-31,3 0 0,3 2 0,4 3 0,3 4 0,4 4 0,3 9 0,9 7 0,3 4 0,6 9 0,1 6 0,1 5 0,2 0 0,-2 5 0,5-4 0,4-2 0,4-5 0,2-5 0,3-9 0,-3-6 0,3-8 0,1-5-14,3-8-34,9-5-40,8-8-78,-1-10-271,-1-5-232,-6-6-357</inkml:trace>
  <inkml:trace contextRef="#ctx0" brushRef="#br0" timeOffset="28324.52">6924 6207 8097,'0'-4'12,"7"0"-1,12-2 0,13 2 0,8 1-1,17 3-39,12-3-325,1-1-254,-2-1-390</inkml:trace>
  <inkml:trace contextRef="#ctx0" brushRef="#br0" timeOffset="28614.49">7754 5982 6853,'-7'-5'118,"-8"-2"102,-11-2-28,-7 1-24,-2 4-21,-8 4-20,1 7-17,6 8-16,3 9-15,7 10-27,9 13-21,8 6-31,6 6 0,3 2 0,2 2 0,-1 0-59,-1-20-291,0 5-255,-1-12-391,-5-13-735</inkml:trace>
  <inkml:trace contextRef="#ctx0" brushRef="#br0" timeOffset="28774.54">7425 6354 7933,'9'-13'37,"4"-3"-3,7 2-2,9 0-38,17 9-116,-1 5-306,9 0-235,1 0-360,6-7-670</inkml:trace>
  <inkml:trace contextRef="#ctx0" brushRef="#br0" timeOffset="29034.52">8096 6039 7397,'-10'-10'131,"-6"0"-13,-8-2-12,-8 5-11,0 2-11,0 14-9,4 11-9,6 10-9,7 10-8,8 11-36,3 3-13,4 5 0,2 0 0,0 2-42,0-6-72,-4-5-276,2-11-244,-8-12-377,-1-10-704</inkml:trace>
  <inkml:trace contextRef="#ctx0" brushRef="#br0" timeOffset="29274.44">7902 6334 7474,'17'-21'120,"10"0"-12,9-3-11,12 2-10,-3 8-9,2 11-10,0 3-7,-3 7-9,-8 6-6,-4 6-46,-8 8 0,-7 7 0,-5 4 0,-6 1-45,7-3-90,-10-7-262,-1-7-243,-1-12-374,-2-8-696</inkml:trace>
  <inkml:trace contextRef="#ctx0" brushRef="#br0" timeOffset="29434.45">8339 6096 8191,'0'-20'0,"0"-1"0,3 0 0,5 3-44,11-1-299,0 22-255,8 4-396,7 3-738</inkml:trace>
  <inkml:trace contextRef="#ctx0" brushRef="#br0" timeOffset="29844.42">8752 6181 7883,'-7'3'45,"-7"1"-4,2 4-1,-4 4-4,6 8-2,4 1-3,4 5-2,2 0-2,8 2-2,4 0-25,13-6 0,7-2 0,7-10 0,4-6 0,2-6-10,-6-6-1,-6-4 0,-8-2 6,-7-9 5,-7-2 0,-4 0 0,-4 3 0,-3 4 0,1 4 0,-1 8 10,3 4 2,1 6-2,2 6-5,1 7-5,1 2 0,0 9 0,-1 1-26,5 0-76,-5-7-278,-4-8-246,1-7-381,-1-15-712</inkml:trace>
  <inkml:trace contextRef="#ctx0" brushRef="#br0" timeOffset="29984.64">9015 5964 8177,'0'-3'-81,"2"-4"-285,9 6-251,3 2-385,9 6-722</inkml:trace>
  <inkml:trace contextRef="#ctx0" brushRef="#br0" timeOffset="30774.59">9339 6267 8191,'2'3'0,"7"0"0,5-1 0,8 0 0,5-1 0,6-1 0,1-1 0,-6 1 0,-3 0 0,-4 0 0,-9-2 0,-6-2 0,-5 0 0,-2-2 0,-8-3 0,-4 1 0,-7-2 0,-9 4 0,-4 0 0,-5 4 0,0 4 0,0 8 0,3 7 0,6 9 0,12 6 0,10 10 0,8 0 0,15-3 0,10 0 0,15-6 0,10-6 0,9-11 0,3-10 0,-1-6 0,-6-9 0,-8-4 0,-6-9 0,-10-4 0,-9-6 0,-7-4 0,-7 1 0,-6 5 0,-2 6 0,0 9 0,-1 7 0,0 7 0,4 1 0,1 4 0,2 7 0,2 5 0,4 7 0,-2 7 0,1 0 0,-2 1 0,-1-6 0,-3-2 0,-5-9 0,1-4 0,-2-7 0,0-8 0,0-8 0,2-10 0,4-5 0,0-7 0,2-2 0,4 0 0,5 2 0,2 3 0,4 3 0,6 6 0,0 11 0,1 8 0,2 11 0,-1 11 0,-3 4 0,-2 9 0,-1 4 0,-11 0 0,-4 1 0,-5-4-30,11-1-98,-12-6-262,-1-4-245,1-4-376,0-11-702</inkml:trace>
  <inkml:trace contextRef="#ctx0" brushRef="#br0" timeOffset="31464.55">10709 6261 8191,'-7'-3'0,"-4"1"0,-5 0 0,-3 4 0,6 8 0,-1 9 0,5 7 0,6 6 0,3 3 0,4 0 0,8 1 0,5-4 0,8-6 0,5-4 0,2-6 0,4-12 0,2-2 0,1-12 0,-2-8 0,-4-5 0,-5-3 0,-8-8 0,-6 2 0,-2 1 0,-6 2 0,-1 6 0,-3 9 0,-2 7 0,0 3 0,-2 8 0,4 11 0,-2 2 0,1 7 0,7 3 0,5-1 0,10-3 0,6-5 0,9-5 0,1-5 0,-2-4 0,-3-5 0,-6-8 0,-11-6 0,-3-4 0,-11-5 0,-1-5 0,-2 5 0,0 0 0,0 6 0,1 6 0,1 5 0,-2 5 0,1 8 0,-1 14 0,0 11 0,-4 13 0,1 17 0,-3 5 0,0 6 0,2-2 0,-2 1 0,5-4 0,1-5 0,0-10 0,0-9 0,0-12 0,4-11-66,8-104-288,2 78-252,8-11-391,8-9-731</inkml:trace>
  <inkml:trace contextRef="#ctx0" brushRef="#br0" timeOffset="31704.55">11852 6428 8191,'4'0'0,"3"0"0,6 0 0,4 0 0,4 0 0,0 0-12,6 1-93,-11-1-269,-3 0-250,-6 1-382,-5 2-715</inkml:trace>
  <inkml:trace contextRef="#ctx0" brushRef="#br0" timeOffset="31844.52">11902 6619 7598,'14'5'96,"5"-2"-9,10-2-8,3 3-115,-3-78-412,0 61-229,-9-6-351,-6-5-650</inkml:trace>
  <inkml:trace contextRef="#ctx0" brushRef="#br0" timeOffset="32784.71">12966 6175 8191,'0'0'0,"2"3"0,-1 5 0,3 2 0,-2 7 0,3 4 0,-5 3 0,3-2 0,1 2 0,-2-7 0,0-2 0,0-5 0,1-6 0,1-4 0,2-7 0,2-3 0,1-10 0,4-5 0,3-7 0,-1-1 0,6-1 0,-3-1 0,0 2 0,-2 4 0,-5 4 0,0 8 0,-4 5 0,2 7 0,2 3 0,7 0 0,2 7 0,2 2 0,-6 6 0,-3 8 0,-3 8 0,-6 9 0,-4 6 0,0 7 0,0 4 0,0 6 0,-2 3 0,0 5 0,-4 3 0,-2 2 0,2 0 0,1 3 0,1-3 0,8-4 0,5-6 0,11-8 0,10-15 0,10-11 0,7-12-23,12-13-82,-6-12-274,-5-16-247,-6-14-382,-7-13-711</inkml:trace>
  <inkml:trace contextRef="#ctx0" brushRef="#br0" timeOffset="33124.69">13942 6320 8191,'6'0'0,"4"0"0,5-1 0,3 1 0,1 2-41,17 4-98,-17-2-259,-1 1-242,-3 1-374,-5 0-697</inkml:trace>
  <inkml:trace contextRef="#ctx0" brushRef="#br0" timeOffset="33284.68">13943 6568 7810,'12'-1'57,"2"1"-4,8-1-4,3 0-47,7 4-124,-13-3-321,-5 0-230,-9-1-353,-3-1-657</inkml:trace>
  <inkml:trace contextRef="#ctx0" brushRef="#br0" timeOffset="37073.97">15297 6483 3792,'17'3'326,"7"0"42,8 1 14,5-2 17,-7-2 15,1 0-23,-7-2-30,0 2-36,-4 0-38,-3 0-77,2 0-35,1-3-26,2 2-24,5 1-28,6 0-24,6-1-13,5 2-12,0-1-7,3 0-4,-1 1-4,-1 2-11,-1-3-5,1 3-5,4 1-1,2-4-1,4 2-2,2 0-2,4 1 1,4 0-3,6 2-3,7 0-1,2 0 0,3-1 0,-1 4 0,-3-3 0,-5-1 0,-2 1 0,-3-3 0,1-1 0,-1 1 0,3 0 0,4-1 0,1 1 0,0-2 0,-1 4 0,-2-3 0,0 0 0,-5 0 0,-4-1 0,-1 2 0,-4 2 0,-4-3 0,2 2 0,0 1 0,1 1 0,0-3 0,0 1 0,2 0 0,-2-3 0,0 0 0,2 2 0,1 0 0,2-2 0,1 3 0,-2-1 0,4 1 0,-4 1 0,1 1 0,-3-2 0,-1 2 0,-1-1 0,2 1 0,3-2 0,3 3 0,4-1 0,0-2 0,2 1 0,-3 0 0,1 2 0,-4-2 0,0 0 0,-2 0 0,1-1 0,-1 0 0,2-1 0,0-2 0,-3 0 0,-4 0 0,-3-2 0,-5 2 0,-2 0 0,1 0 0,-2 0 0,1 2 0,4-2 0,0 5 0,-1-2 0,2 0 0,-1 1 0,0 0 0,-3-2 0,-1 2 0,-4 1 0,-1 0 0,-3-1 0,-2-2 0,-1 1 0,3-3 0,0 0 0,3 0 0,2 0 0,3 0 0,0 0 0,2 0 0,0 0 0,1 1 0,1-1 0,-1 3 0,-4 0 0,3 0 0,-3 1 0,1-1 0,0 3 0,2-3 0,2 0 0,2 1 0,0-2 0,2 0 0,1 0 0,2 2 0,-5 2 0,0-2 0,-4 1 0,-4 0 0,-5-3 0,-4 0 0,-9-1 0,-5-1 0,-6 0 0,-9 0 0,-5 0 0,-3 0 0,-4 0 0,-3 2-22,4 0-108,-31-2-258,-27-4-245,-31-9-377,-44-13-705</inkml:trace>
  <inkml:trace contextRef="#ctx0" brushRef="#br0" timeOffset="37803.93">16151 5950 7617,'-3'-1'92,"-2"-2"-8,0-1-7,-1 8-8,3 3-7,2 8-5,2 3-7,2 5-18,4 2-77,-5-2-322,-1-4-250,-7-5-386</inkml:trace>
  <inkml:trace contextRef="#ctx0" brushRef="#br0" timeOffset="38133.99">15774 5782 8191,'6'-12'0,"11"-3"0,19 3 0,18 3 0,13 11 0,17 12 0,4 13 0,-4 12 0,-12 7 0,-14 7 0,-25 0 0,-19 0 0,-21-9 0,-23-7 0,-18-6 0,-9-7 0,-11-10 0,1-6 0,7-4 0,9-4 0,14 0 0,12-2 0,16 2-39,15 0-55,22-85-287,12 75-247,15 0-381,7-3-711</inkml:trace>
  <inkml:trace contextRef="#ctx0" brushRef="#br0" timeOffset="38314.04">16571 6104 7785,'1'-4'61,"1"0"-4,-1-1-4,1 1-24,2 4-95,1-11-359,4 10-235,4-2-362,3-2-674</inkml:trace>
  <inkml:trace contextRef="#ctx0" brushRef="#br0" timeOffset="38614.02">16994 5925 7797,'-5'-8'60,"-6"-2"-5,-2 2-4,-6 1-4,-3 8-4,-4 6-4,2 7-3,3 6-3,1 5-3,5 8-30,7 2 0,6 3 0,6-1 0,11-3 0,13-5 0,9-8 0,12-8-31,14-5-94,-7-5-264,-2-9-246,-11-2-377</inkml:trace>
  <inkml:trace contextRef="#ctx0" brushRef="#br0" timeOffset="38743.94">17245 6121 8191,'2'-1'0,"-1"-1"0,2 0 0,1 0 0,0 2-36,4-3-303,-2 3-256,-5 0-397,2 0-742</inkml:trace>
  <inkml:trace contextRef="#ctx0" brushRef="#br0" timeOffset="40614.15">18093 5938 6891,'0'-12'179,"0"-1"30,-2-5-25,-1-3-25,-1 6-20,-4 4-19,-1 5-17,-7 3-16,-4 4-14,-6 11-41,-3 10-17,1 9-15,6 10 0,11 5 0,7 3 0,8-3 0,13-8 0,11-6 0,6-10 0,13-12 0,3-7 0,-1-11 0,-8-11 0,-11-11 0,-17-6 0,-11-9 0,-18-5 0,-13 4 0,-7 2 0,-5 8 0,-1 12-26,6 15-35,19 6-84,2 15-269,11 5-239,11 1-366,13 3-683</inkml:trace>
  <inkml:trace contextRef="#ctx0" brushRef="#br0" timeOffset="41284.11">18478 5886 7059,'0'-7'206,"0"2"-26,-1 2-22,-5 3-21,-3 6-17,-2 9-17,-5 8-15,3 3-14,5 6-13,3-1-56,10-1-5,9-4 0,4-4 0,7-8 0,9-4 0,3-5 0,0-7 0,-1-8 0,-1-5 0,-5-4 0,-7-4 0,-5-2 0,-10 5 0,-3 3 0,-5 7 0,-2 3 0,1 5 0,-1 4 0,2 3 0,-1 9 0,7 4 0,6 3 0,8 0 0,7 0 0,11-6 0,3-7 0,3-4 0,-1-8 0,-4-10 0,-7-8 0,-4-7 0,-11-7 0,-6-3 0,-7-4 0,-5 1 0,-4 4 0,-1 6 0,3 11 0,0 8 0,0 10 0,1 13 0,2 12 0,-1 8 0,1 11 0,1 7 0,-1 3 0,0 0 0,0 0 0,0-5 0,0-2-65,0-45-288,0 25-254,0-9-391,0-15-732</inkml:trace>
  <inkml:trace contextRef="#ctx0" brushRef="#br0" timeOffset="41704.08">19022 5874 8191,'12'-5'0,"11"1"0,13 2 0,13 0 0,5 2 0,7 2 0,-2 4 0,-6-4 0,-8 1 0,-11 0 0,-12-1 0,-8 0 0,-9 0 0,-5 1 0,0-3 0,-3 3 0,0 3 0,1 1 0,-2 2 0,-1 5 0,3 3 0,-1 9 0,2 6 0,1 6 0,0 6 0,0 1 0,1 2 0,-1-1 0,0-5 0,2-1 0,-2-7-1,-2-4-45,1-8-54,-4-23-287,0 2-245,-1-5-379,1-15-707</inkml:trace>
  <inkml:trace contextRef="#ctx0" brushRef="#br0" timeOffset="41936.6">19516 5949 8129,'6'-27'8,"1"0"-1,3-1 0,2 0 0,2 18 0,4 10 0,5 9-1,6 5 0,-2 8 1,-4 4-7,-5 6 0,-11 3 0,-6-5 0,-12-3 0,-12-5 0,-8-7 0,1-6-32,-2-3-40,9-12-298,11 3-250,8-6-385</inkml:trace>
  <inkml:trace contextRef="#ctx0" brushRef="#br0" timeOffset="42594.1">19864 5929 8118,'0'-1'9,"2"2"0,-1 4-1,5 7 0,-2 5 0,3 3 0,4 6 0,3-2-1,-2-3 1,5-2-8,2-4 0,5-4 0,4-4 0,0-4 0,3-1 0,-4-7 0,-2-5 0,-6-4 0,-5-1 0,-7-6 0,-4 3 0,-3 5 0,0 2 0,0 7 0,0 1 0,0 4 0,0 4 0,0 3 0,0 5 0,0 4 0,5 3 0,4 1 0,6-1 0,8-4 0,7-5 0,2-5 0,3-6 0,1-6 0,-3-7 0,-4-7 0,-3-6 0,-6-5 0,-8-4 0,-6-2 0,-2-1 0,-4 4 0,0 2 0,0 5 0,0 9 0,0 6 0,-2 8 0,-2 6 0,0 14 0,-4 9 0,4 11 0,1 11 0,2 7 0,-1 3 0,4 0 0,-1-5 0,-1-2 0,0-7-49,0-9-295,2-11-257,-1-10-393,2-8-739</inkml:trace>
  <inkml:trace contextRef="#ctx0" brushRef="#br0" timeOffset="42804.06">20370 5975 7988,'0'-7'27,"2"2"0,13 0-2,10 0-1,10 2-2,10 5-1,4-2-1,-10 0-1,-7 0-20,79-2-329,-89 2-258,-5-1-400,-2-8-748</inkml:trace>
  <inkml:trace contextRef="#ctx0" brushRef="#br0" timeOffset="43384.02">21224 6078 8101,'2'-6'11,"1"1"0,0 3 0,4 9-1,-6 12 0,3 15-1,-2 12 1,-1 11-1,-1 4 0,0 3-9,-1-4-42,1-6-80,-3-11-270,-1-13-245,-2-18-376</inkml:trace>
  <inkml:trace contextRef="#ctx0" brushRef="#br0" timeOffset="43664.02">21294 6029 8168,'10'-22'3,"9"-3"-1,8-3 1,5 2-1,3 9 1,0 13-1,-4 1 1,-6 7-1,-7 8 1,-11 8-3,-7 7 0,-11 6 0,-15 3 0,-5-7 0,-3-3 0,-4-6 0,6-7-33,11-4-31,12-4-65,6-5-283,10-3-240,11-4-367</inkml:trace>
  <inkml:trace contextRef="#ctx0" brushRef="#br0" timeOffset="44104.11">21816 6052 7204,'-1'-2'176,"-2"2"-21,-3 2-18,-4 1-16,1 6-16,-2 2-14,-1 2-12,2 1-12,3 0-11,1 2-56,3 0 0,2 1 0,1 2 0,9 1 0,5-4 0,9 1 0,6-5 0,7-9 0,-1-3 0,-2-6 0,-10-11 0,-7-5 0,-10-7 0,-9-4 0,-12-1 0,-5 5 0,-6 1 0,1 10 0,2 3-34,6 9-47,10-5-293,5 11-249,7-1-382,6-1-716</inkml:trace>
  <inkml:trace contextRef="#ctx0" brushRef="#br0" timeOffset="44624.08">22128 6009 7509,'0'0'106,"0"-2"-9,0 6-9,0 1-9,0 7-7,0 5-8,0 5-7,1 2-6,1 3-7,4 0-20,5-3-24,4-2 0,6-5 0,2-2 0,2-2 0,3-7 0,0-2 0,0-6 0,-2-6 0,-3-5 0,-10-5 0,-3-1 0,-7 0 0,-2 3 0,-2 4 0,1 3 0,0 6 0,1 1 0,-1 2 0,0 5 0,3 5 0,6 3 0,3 3 0,3 1 0,7-1 0,-3-4 0,1-3 0,-2-4 0,-3-8 0,-2-7 0,1-7 0,-3-7 0,-1-5 0,-6-5 0,-1 2 0,-3 3 0,-2 3 0,-1 9-41,11 5-95,-8 9-261,1 1-244,2 4-373</inkml:trace>
  <inkml:trace contextRef="#ctx0" brushRef="#br0" timeOffset="45324.04">22783 6151 7548,'12'3'106,"4"0"-11,9-1-8,3 0-10,0-1-7,-2-2-8,0-1-7,-5 0-7,-5-5-5,-5-5-43,-5-3 0,-4-6 0,-4 1 0,-6-1 0,-2 1 0,-7 3 0,-7 0 0,-3 5 0,-2 6 0,2 3 0,1 7 0,6 10 0,7 7 0,8 7 0,4 10 0,5 4 0,6 2 0,7-4 0,6-3 0,6-3 0,6-10 0,1-5-1,2-7-29,-2-7-10,1-7-6,-6-3-4,-4-12 4,-2-6 46,-2-7 0,-2-3 0,-2-1 0,1 4 1,-1 4 45,-1 7 4,2 6-4,3 5-6,2 4-10,6 4-30,4 7 0,-4 6 0,0 5 0,-5 3 0,-7 7 0,-5-2 0,-8 3 0,-3-4 0,-2-4 0,-4-4 0,2-7 0,1-5 0,0-9 0,0-7 0,3-6 0,3-8 0,4-5 0,5-3 0,6 0 0,2 4 0,1 1 0,-1 4 0,-2 9-54,12 7-91,-26 5-259,-10 9-241,-4 6-372</inkml:trace>
  <inkml:trace contextRef="#ctx0" brushRef="#br0" timeOffset="46124.38">22853 6834 5482,'6'0'159,"-2"0"4,5 0-2,2 0-2,-2 0 13,-2 0 44,4 0 2,3 2-6,1-1-12,7 2-60,10-1-8,10 0-6,7-1 5,12 0-3,6-1-25,4 3-30,4-3-15,-1 1-11,-9 2-9,-9 2-9,-12-4-8,-16 1-5,-10 0-9,-13-2-7,-3 0 0,-8 0 0,-3 1 0,-2 0 0,-1 4-38,-1 0-69,0 0-279,0 0-245,-1-2-379,1-3-706</inkml:trace>
  <inkml:trace contextRef="#ctx0" brushRef="#br0" timeOffset="48604.57">16035 7169 7445,'0'-3'101,"0"0"11,-3 5-11,-5 6-10,-8 11-11,-3 14-8,-7 10-8,2 7-8,-2-2-8,1 0-35,5-9-5,5-7-8,2-9 0,6-12 0,3-9 0,4-11 0,1-10 0,8-13 0,3-8 0,5-10 0,2-7 0,1-1 0,-2-3 0,0 0 0,-1 5 0,-5 9 0,-1 12 0,-1 17 0,4 12 0,0 15 0,3 13 0,5 15 0,4 11 0,1 10 0,3 3 0,2 2 0,-1-6 0,-6-6-34,9-4-103,-24-11-257,-6-9-245,-7-11-374,-7-10-700</inkml:trace>
  <inkml:trace contextRef="#ctx0" brushRef="#br0" timeOffset="48804.56">15927 7353 7751,'3'-6'68,"8"1"-6,8-1-5,8-1-4,7 5-31,3 0-70,2-3-364,-5 4-239,-2 0-368,-5-4-686</inkml:trace>
  <inkml:trace contextRef="#ctx0" brushRef="#br0" timeOffset="48954.55">16354 7329 7692,'0'-2'57,"0"-2"-51,2 1-91,4-39-394,2 36-219,5-5-334</inkml:trace>
  <inkml:trace contextRef="#ctx0" brushRef="#br0" timeOffset="49294.59">16868 7152 7683,'0'-7'80,"-1"-4"-6,-8 2-8,-5-1-4,-6 6-7,-11 3-5,-3 4-5,-4 9-5,2 4-4,5 9-36,8 8 0,11 4 0,7 3 0,15 3 0,11-5 0,8-3 0,5-5 0,12-9 0,15-6-108,-16-9-263,1-9-249,-9-6-386,-3-6-717</inkml:trace>
  <inkml:trace contextRef="#ctx0" brushRef="#br0" timeOffset="49404.54">17010 7386 8117,'0'0'9,"0"-4"0,0 0-19,11 3-101,-8-2-286,3 0-244,1-2-373</inkml:trace>
  <inkml:trace contextRef="#ctx0" brushRef="#br0" timeOffset="49936.29">17954 7305 7590,'3'-6'98,"-3"-2"-10,1 4-8,-1 2-7,0 10-8,0 6-6,0 4-7,0 4-7,0 8-42,6-5-120,-4 0-272,-2-9-245,-2-9-377,1-7-704</inkml:trace>
  <inkml:trace contextRef="#ctx0" brushRef="#br0" timeOffset="50084.83">17826 7062 8191,'-5'-16'0,"1"1"0,1-5 0,-1 8-76,6-54-282,4 63-252,5 2-389,3 5-728</inkml:trace>
  <inkml:trace contextRef="#ctx0" brushRef="#br0" timeOffset="50514.88">18162 7239 7657,'4'9'72,"2"1"3,-2 10-5,2 6-7,-1 2-5,-1 5-6,0 0-5,0-2-5,-2 0-28,-1-8-38,-6-3-21,-1-8-15,-1-8-9,-1-4-7,4-9-5,1-8-2,6-6 7,6-6 2,5-6 101,5-5 57,7 5 8,6 0-3,1 9-9,0 5-11,3 10-9,-1 5-12,-2 10-11,-1 8-7,-6 4-17,-3 7-13,-7 5 0,-6 4 0,-6-2 0,-2 2-34,2-4-87,-4-4-268,0-7-245,3-9-377,0-5-704</inkml:trace>
  <inkml:trace contextRef="#ctx0" brushRef="#br0" timeOffset="50734.82">18905 7311 8191,'5'0'0,"1"7"0,0 4 0,3 13 0,-1 4 0,2 13 0,1 1 0,-2 2 0,-3-2-23,-3-2-48,-5-16-295,-6-3-250,-4-11-387,1-9-723</inkml:trace>
  <inkml:trace contextRef="#ctx0" brushRef="#br0" timeOffset="50984.77">18916 7381 7701,'12'-38'77,"5"-9"-7,4-1-6,6-5-5,-1 27-5,2 16-6,3 14-4,-1 11-5,-1 11-4,-6 6-35,-11 7 0,-6 0 0,-10-2 0,-12-7 0,-7-8 0,-4-8-21,-8-6-30,8-6-64,0-7-285,9 0-242,8-5-374,10-2-695</inkml:trace>
  <inkml:trace contextRef="#ctx0" brushRef="#br0" timeOffset="51704.78">19356 7289 7792,'0'0'60,"1"4"-4,-1 6-4,3 5-5,2 3-3,0 7-4,4 0-3,5-2-4,1-1-3,4-3-30,2-2 0,5-6 0,2-4 0,5-6 0,1-2 0,-2-6-6,-1-7 2,-9-4 3,-7-4 1,-7-4 0,-5 2 0,-3 4 0,0 2 0,0 9 0,0 5 0,0 4 5,4 4 0,6 7-4,6 4-1,7 6 0,9 4 0,2 0 0,4-3 0,4-3 0,1-5 0,2-5 0,0-7 0,-4-4 0,-3-8 0,-9-8 0,-6-10 0,-9-8 0,-5-6 0,-7-5 0,0 0 0,-3 3 0,0 5 0,1 11 0,-2 7 0,1 8 0,-2 9 0,-2 11 0,-1 9 0,-1 11 0,-1 11 0,3 8 0,4 4 0,-1 2 0,5-4 0,3-5 0,3-2 0,1-5 0,4-7 0,7-6 0,2-4 0,2-9 0,4-7 0,3-3-41,1-3-65,-7-65-280,-5 47-246,-8-8-378,-8-8-706</inkml:trace>
  <inkml:trace contextRef="#ctx0" brushRef="#br0" timeOffset="51857.31">20163 7324 7705,'0'-5'76,"5"0"-7,6 2-5,6-3-5,5 1-6,7 5-5,1-1-65,2 1-365,-8 0-246,-1 0-382</inkml:trace>
  <inkml:trace contextRef="#ctx0" brushRef="#br0" timeOffset="52514.88">21329 7435 8015,'0'-3'24,"0"2"-2,0 5 0,-2 10-2,-4 10 0,3 11-2,-1 11-1,-2 6 0,3 2-1,0-1-45,0-5-55,-2-56-290,-1 36-248,3-12-385</inkml:trace>
  <inkml:trace contextRef="#ctx0" brushRef="#br0" timeOffset="52784.9">21332 7385 7665,'5'-28'84,"4"-1"-8,6 0-7,9 4-5,5 15-7,6 17-6,0 8-4,-2 7-6,-5 5-4,-14 4-37,-6 2 0,-17-4 0,-14-8 0,-13-6 0,-6-7 0,-4-6-27,11 2-56,13-47-289,14 40-250,12-1-383,20-3-718</inkml:trace>
  <inkml:trace contextRef="#ctx0" brushRef="#br0" timeOffset="53144.87">21784 7391 7561,'-7'-1'103,"-3"1"-9,-5 0-10,-5 5-8,0 7-7,4 3-9,1 7-5,6 2-8,4 1-5,5 0-42,9 1 0,10-5 0,10 0 0,8-5 0,10-8 0,3-7 0,-5-10 0,-9-8 0,-10-8 0,-15-5 0,-9-7 0,-12 1 0,-12 1 0,-5 4 0,-2 7 0,-3 7-26,11 9-57,4-20-288,12 27-250,3 1-385</inkml:trace>
  <inkml:trace contextRef="#ctx0" brushRef="#br0" timeOffset="53674.82">22257 7377 7508,'1'0'113,"1"8"-10,-2 3-11,1 8-9,-1 8-9,1 1-9,2 3-7,6 1-7,1-4-7,9-3-44,1-4 0,8-5 0,5-5 0,4-7 0,1-6 0,1-6 0,-2-9 0,-6-6 0,-7 0 0,-10-3 0,-8 2 0,-4 8 0,-2 3 0,-2 8 0,2 2 0,2 6 0,-2 4 0,1 4 0,5 2 0,7 5 0,6 1 0,7-3 0,4-2 0,3-6 0,2-5 0,-3-6 0,-3-9 0,-6-7 0,-8-6 0,-7-6 0,-5-4 0,-8 2 0,-1 4 0,-2 7-27,4 8-60,-2-34-286,3 43-250,4 2-383,7 5-716</inkml:trace>
  <inkml:trace contextRef="#ctx0" brushRef="#br0" timeOffset="54364.79">23123 7458 7975,'3'-1'30,"4"1"-2,5 0-1,5-3-2,1 6-1,4-6-2,-2 3-1,-1-1-1,-6-2-1,-5-3-19,-6-2 0,0-4 0,-5-1 0,-4 0 0,-6 0 0,-6-1 0,-7 5 0,-3 3 0,-3 3 0,2 3 0,1 7 0,7 7 0,8 8 0,8 9 0,8 6 0,9 3 0,12 0 0,5-5 0,6-7 0,6-4 0,0-13 0,-1-7-9,-2-4-7,-2-8-1,-3-6-1,-5-4 10,-1-3 8,-6-5 0,-2 0 0,-2 4 0,-3 1 0,-1 5 10,3 3 8,1 5-1,7 4-1,0 1-9,5 7-7,0 7 0,1 7 0,-4 6 0,-5 4 0,-4 4 0,-3 0 0,-5-4 0,-5-2 0,-3-6 0,-4-6 0,-9-8 0,2-5 0,-3-8 0,6-9 0,4-9 0,7-7 0,11-8 0,6 0 0,6 0 0,3 8 0,-4 6 0,-12 9 0,63 11-319,-75 3-261,-9-3-403,-4 4-757</inkml:trace>
  <inkml:trace contextRef="#ctx0" brushRef="#br0" timeOffset="58934.73">24844 6675 8186,'19'0'-1,"12"0"-2,7 0-26,12 0-29,2 0-55,-8-11-295,-6 10-239,-13-1-370,-10 1-689</inkml:trace>
  <inkml:trace contextRef="#ctx0" brushRef="#br0" timeOffset="59104.67">25058 6850 7674,'0'0'7,"11"2"-49,23-2-142,4-2-326,14 1-206,27-11-315,8-1-581</inkml:trace>
  <inkml:trace contextRef="#ctx0" brushRef="#br0" timeOffset="59434.71">26683 6079 8191,'0'-1'0,"-2"1"0,0 4 0,-1 5 0,1 8 0,2 7 0,2 7 0,1 6-41,8-1-80,-9-4-271,2-5-244,1-7-377,-7-14-701</inkml:trace>
  <inkml:trace contextRef="#ctx0" brushRef="#br0" timeOffset="59704.63">26553 5817 7504,'-2'-38'114,"2"-3"-11,6-2-10,19-2-10,24 27-9,16 15-7,16 16-9,5 13-8,-10 10-5,-18 12-60,-21 3-17,-24-2-4,-26-6-3,-24-9-3,-18-11-4,-9-11-5,6-5-41,22-4-143,14-4-255,17 1-213,25 0-330,23 0-607</inkml:trace>
  <inkml:trace contextRef="#ctx0" brushRef="#br0" timeOffset="60084.85">27340 6178 8043,'0'-3'19,"0"2"0,0 1-1,1 0-1,-1 12-1,0 2 0,0 9-12,0 6-39,1 1-68,-2-29-294,-3 20-244,-5-14-373</inkml:trace>
  <inkml:trace contextRef="#ctx0" brushRef="#br0" timeOffset="60344.83">27218 6078 7659,'2'-15'85,"7"-3"-8,12 1-7,14 4-6,8 10-6,15 15-6,3 7-5,-5 11-5,-8 6-5,-14 5-37,-17 1 0,-11 0 0,-12-5 0,-12-7 0,-13-6 0,-6-7 0,-5-6 0,9-6-29,8 2-45,14-24-296,6 15-249,10-1-386</inkml:trace>
  <inkml:trace contextRef="#ctx0" brushRef="#br0" timeOffset="60644.85">28007 6079 8191,'-22'0'0,"-11"3"0,-9 1 0,-1 6 0,8 10 0,16 4 0,13 7 0,18 3 0,13 1 0,9-2 0,8-2 0,6-4 0,-2-4-29,2-2-77,-11-9-276,-5-7-247,-13-2-379,-9-6-710</inkml:trace>
  <inkml:trace contextRef="#ctx0" brushRef="#br0" timeOffset="61074.86">26328 6711 8008,'4'0'24,"19"0"0,26 0-2,33 0 0,36 0-2,44 0-1,33 3-1,23 1-1,19-2 0,9 2-17,-10 1 0,-22-2 0,-34 1 0,-45 2 0,-53 1 0,-49 1 0,-44 5-53,17-6-293,-90 4-256,-20-1-393,-20-5-735</inkml:trace>
  <inkml:trace contextRef="#ctx0" brushRef="#br0" timeOffset="61494.79">26649 7090 7492,'0'-1'4,"0"1"1,0-1-31,9-1-154,-5 0-348,4 0-196,-2-2-304</inkml:trace>
  <inkml:trace contextRef="#ctx0" brushRef="#br0" timeOffset="61744.82">26731 7054 7710,'0'-5'75,"-2"1"-7,-2 1-5,0 8-6,2 15-5,-3 16-4,3 13-6,0 15-3,2 5-5,0 2-31,2-3-3,-2-4 0,0-5 0,0-7-36,0-12-81,-9-12-271,-2-17-245,-2-11-378,-1-21-703</inkml:trace>
  <inkml:trace contextRef="#ctx0" brushRef="#br0" timeOffset="61975.17">26710 7016 8191,'9'-17'0,"11"0"0,7 0 0,7 5 0,0 12 0,1 19 0,-3 8 0,-5 7 0,-9 7 0,-14 0 0,-17-2 0,-17-6 0,-10-8-4,-12-8-34,6-5-69,0-6-280,17-5-245,18-1-378,15 0-705</inkml:trace>
  <inkml:trace contextRef="#ctx0" brushRef="#br0" timeOffset="62485.07">27229 7565 6611,'0'0'296,"0"0"-41,0-2-36,2 0-31,-2 4-27,-2-2-23,2-2-23,0 2-19,-2 0-17,2 0-46,0 0-33,0-1 0,-2-3 0,2-5 0,0-8 0,0-6 0,8-9 0,1-1 0,9-3 0,1 1 0,3 6 0,-2 6 0,-1 4 0,-6 10 0,1 5 0,1 8 0,-2 9 0,1 10 0,-5 7 0,-1 8 0,-2 5 0,-6-2 0,2-2-37,6-4-91,-8-7-265,2-10-243,-4-10-376,-4-5-701</inkml:trace>
  <inkml:trace contextRef="#ctx0" brushRef="#br0" timeOffset="62625.07">27314 7504 7932,'14'-3'-24,"15"-1"-91,6-50-340,11 42-227,-4 1-346,-2-2-644</inkml:trace>
  <inkml:trace contextRef="#ctx0" brushRef="#br0" timeOffset="62905.04">27780 7398 8149,'-10'0'5,"-7"0"0,-5 0 0,-11 5-1,5 3 1,1 9-1,10 4 1,5 8-1,10 3 1,6-2-5,13 2 0,12-5 0,12-6-19,26-6-99,-5-8-265,-4-11-246,-9-13-381</inkml:trace>
  <inkml:trace contextRef="#ctx0" brushRef="#br0" timeOffset="64255.46">26568 5802 3925,'0'0'157,"0"1"30,0 2 29,2 2-2,0 4 26,1 4 29,4 4-6,-2 4-16,1 1-34,0 2-190,34-7-591,-32 10-144,-1-5-217,-1 2-386</inkml:trace>
  <inkml:trace contextRef="#ctx0" brushRef="#br0" timeOffset="65195.32">27283 6388 6542,'2'0'75,"5"0"1,11 0-4,10 0-53,3 0-62,11 0-131,-6 0-392,-9 0-167,-8 0-251</inkml:trace>
  <inkml:trace contextRef="#ctx0" brushRef="#br0" timeOffset="69715.58">7167 9576 4540,'0'14'370,"0"1"38,1 2-9,-1 2-5,0-9-35,0-2-43,0-2-7,0-3-11,0-1-39,0-2-113,0 0-35,0 0-30,0-2-18,0 2-18,0 2-8,-1 2-6,-1 0-12,1 1-13,-2 2-6,1-1 0,1 0 0,1 6 0,-2 5-23,2 1-42,2-2-298,1 2-252,-2-8-387</inkml:trace>
  <inkml:trace contextRef="#ctx0" brushRef="#br0" timeOffset="69905.39">7116 9419 7380,'-4'-15'83,"1"0"-15,-2-2-47,2 4-87,26 5-141,-21 6-322,2 2-197,4 0-301</inkml:trace>
  <inkml:trace contextRef="#ctx0" brushRef="#br0" timeOffset="70215.43">7298 9249 7557,'0'-3'104,"0"-1"-10,4 1-9,5 8-8,5 17-8,14 15-8,9 16-7,9 13-6,2 11-6,-6 7-42,-12 1 0,-17-3 0,-17-4 0,-23-13 0,-18-13-30,-7-12-92,-16-19-267,-2-13-244,10-12-379,15-7-705</inkml:trace>
  <inkml:trace contextRef="#ctx0" brushRef="#br0" timeOffset="72425.23">8814 9497 7386,'0'-11'138,"0"-1"-15,0-1-13,1 2-12,-1 7-11,0 10-11,0 11-10,2 13-8,-2 13-9,0 12-49,0 7 0,4 2 0,-3-1-41,5-5-65,0-9-281,-2-15-245,-1-14-379,0-18-707</inkml:trace>
  <inkml:trace contextRef="#ctx0" brushRef="#br0" timeOffset="72665.22">8755 9468 7754,'-3'-57'67,"1"-9"-5,1-7-5,7-6-5,17 29-4,10 26-4,13 15-5,13 9-3,0 14-4,-6 15-32,-12 11 0,-16 4 0,-15 7 0,-13-3-2,-14-1-28,-10-4-24,-10-9-59,21-12-291,-24-3-241,10-5-371,17-8-694</inkml:trace>
  <inkml:trace contextRef="#ctx0" brushRef="#br0" timeOffset="72945.25">9417 9687 7728,'0'-1'72,"0"1"-6,0 4-6,0 5-4,0 6-6,0 8-25,0 5-33,0 5-46,22-7-85,-23 2-303,-1-6-230,-2-11-354,-1-8-659</inkml:trace>
  <inkml:trace contextRef="#ctx0" brushRef="#br0" timeOffset="73205.18">9367 9607 7541,'1'-19'107,"2"-1"-10,12 1-10,9 0-8,8 13-9,10 13-7,8 8-7,1 8-8,-9 8-5,-6 10-43,-13 5 0,-13 2 0,-17-1 0,-16-4 0,-13-7 0,-9-7 0,-7-7-10,3-5-33,14-10-70,8-4-280,17-6-244,14-6-376,16-6-701</inkml:trace>
  <inkml:trace contextRef="#ctx0" brushRef="#br0" timeOffset="73505.15">10037 9561 7603,'0'-9'95,"-7"1"-8,-8 1-9,-5 2-7,-2 9-7,-7 9-7,8 6-6,6 3-6,10 10-5,9 2-40,12 0 0,7-1 0,7-3 0,8-7 0,7-2-53,3-15-294,1-1-255,-2-7-394,-3-11-736</inkml:trace>
  <inkml:trace contextRef="#ctx0" brushRef="#br0" timeOffset="73715.2">10597 9680 8173,'9'0'2,"4"-2"0,6 1-18,6-1-34,10 5-74,-3-3-282,1 2-240,-7-2-372,-9 5-690</inkml:trace>
  <inkml:trace contextRef="#ctx0" brushRef="#br0" timeOffset="73875.42">10684 9888 7859,'11'-1'49,"5"1"-4,8-2-2,5 1-4,0 2-2,-4-1-53,7-1-86,-12 1-314,-10 0-238,-3 0-367</inkml:trace>
  <inkml:trace contextRef="#ctx0" brushRef="#br0" timeOffset="75985.28">11820 9375 6901,'0'-1'233,"0"-1"-30,14 0-26,9 0-23,10-1-20,14 1-20,9 1-16,-1-1-15,-2 2-15,-8 0-42,-5 0-26,-12 0-4,-8 0-49,-14 3-61,-7-18-281,-13 18-243,-9 2-375,-4-5-698</inkml:trace>
  <inkml:trace contextRef="#ctx0" brushRef="#br0" timeOffset="76175.28">12063 9404 7392,'0'-2'128,"0"2"-7,-3 2-13,0 8-11,-2 10-12,-2 8-9,3 13-10,-2 5-8,3 4-9,3 2-41,0-1-38,-1 0-52,9-11-292,-8-2-248,0-8-384,0-8-716</inkml:trace>
  <inkml:trace contextRef="#ctx0" brushRef="#br0" timeOffset="76385.25">11827 9917 6947,'-11'-5'169,"2"1"30,-1-1-25,1-1-21,18 2-21,14 4-17,7-3-16,17 3-15,9 0-13,7 0-61,-4 0-51,5 0-91,-11-6-275,-9-2-241,-11-7-370,-10-2-688</inkml:trace>
  <inkml:trace contextRef="#ctx0" brushRef="#br0" timeOffset="76825.22">12177 8871 8191,'-2'-21'0,"2"-6"0,5-4 0,11-4 0,13 10 0,9 10 0,10 8 0,1 4 0,-4 10 0,-14 8 0,-15 9 0,-19 4 0,-14 6 0,-14 3 0,-8-3 0,3 0 0,0-5 0,12-4 0,15-3 0,11-3 0,15-3 0,20-3 0,5-1 0,10 0-1,3-2-30,2 2-40,29-8-298,-39 4-251,-13-3-384,-14-2-721</inkml:trace>
  <inkml:trace contextRef="#ctx0" brushRef="#br0" timeOffset="77145.27">12708 9714 8121,'0'0'9,"0"0"-1,0 0 0,0 5 0,0 9 0,0 6-1,0 8 0,3 4-29,3 4-59,-2-24-295,-1 17-248,1-12-382,-4-12-716</inkml:trace>
  <inkml:trace contextRef="#ctx0" brushRef="#br0" timeOffset="77415.26">12634 9647 8061,'0'-12'17,"8"1"-1,11 1 0,12 2-2,10 13 1,12 13-1,2 11-1,-5 7-1,-10 10 1,-18 0-13,-11 4 0,-15-5 0,-19-2 0,-13-9 0,-13-9-20,-3-6-38,7-7-79,3-12-271,11 0-241,16-8-368,11-4-687</inkml:trace>
  <inkml:trace contextRef="#ctx0" brushRef="#br0" timeOffset="77695.24">13236 9643 7667,'-23'0'83,"-6"0"-7,-4 4-7,-5 5-6,17 7-6,10 6-5,7 10-6,8-1-5,9 3-4,8-1-37,8-6 0,7-4 0,5-4-46,6-9-72,-5-6-274,-5-4-245,-6-5-376</inkml:trace>
  <inkml:trace contextRef="#ctx0" brushRef="#br0" timeOffset="78465.56">13711 9557 7094,'0'-6'200,"0"-1"-25,0 2-22,4-1-19,3 5-18,6 5-15,5 4-16,5 6-12,2 4-13,-1 2-60,-4 1 0,0-3-49,5-5-84,-14-5-265,-2-4-243,-3-8-374,-2-7-695</inkml:trace>
  <inkml:trace contextRef="#ctx0" brushRef="#br0" timeOffset="78615.57">13859 9546 7457,'-10'-13'123,"-1"1"-12,-7 1-11,-3 2-11,2 9-10,1 11-9,4 5-8,4 7-9,5 4-6,2 9-95,35-5-296,-21-1-256,2-6-394,6-7-737</inkml:trace>
  <inkml:trace contextRef="#ctx0" brushRef="#br0" timeOffset="78865.61">14454 9446 8191,'0'0'0,"0"3"0,0 6 0,0 7 0,0 11 0,0 9 0,2 11 0,-2 1 0,0 1 0,0-2-34,0-1-52,0-25-290,0 4-248,-2-14-384</inkml:trace>
  <inkml:trace contextRef="#ctx0" brushRef="#br0" timeOffset="79215.59">14424 9476 7427,'3'-41'130,"7"-4"-14,2-6-12,7 0-12,7 23-9,13 17-11,5 5-8,4 9-9,1 9-7,-10 11-48,-10 4 0,-16 12 0,-15 3 0,-18-3 0,-12-2 0,-6-5 0,0-9 0,3-8 0,9-3 0,10-5 0,9 0 0,4 4 0,7 1 0,8 1 0,7 4 0,8 2 0,5 1 0,1 1-46,20-1-97,-22 0-258,-5-6-242,-4-2-371,-1-9-695</inkml:trace>
  <inkml:trace contextRef="#ctx0" brushRef="#br0" timeOffset="79545.58">15000 9603 7961,'0'-3'32,"2"0"-2,-2 1-1,1 4-2,-1 8-2,2 9-1,-1 8-2,0 6-1,1 7-1,1 3-20,1-2 0,0-2 0,4-5 0,-1-7 0,6-8 0,0-4 0,7-8 0,0 0 0,3-6 0,2-1 0,-2-3 0,-6 3-4,21-5-120,-28 1-256,-3-4-246,-7-2-381,-9 2-712</inkml:trace>
  <inkml:trace contextRef="#ctx0" brushRef="#br0" timeOffset="81745.83">16015 9585 8191,'1'-1'0,"5"0"0,4-1 0,6 2 0,6-3 0,3 3 0,0 0-32,4 3-66,-4-24-281,-5 21-248,-7 0-381,-6-2-711</inkml:trace>
  <inkml:trace contextRef="#ctx0" brushRef="#br0" timeOffset="81905.86">16125 9746 7579,'0'-1'99,"0"1"-9,4 0-8,5-2-9,5 5-80,45-3-419,-30 0-235,-1-1-362,-4-4-673</inkml:trace>
  <inkml:trace contextRef="#ctx0" brushRef="#br0" timeOffset="82475.8">17628 9047 8191,'-32'21'0,"-8"22"0,-8 20 0,-7 27 0,23 14 0,9 11 0,14 5 0,17-1 0,18-9 0,20-9-62,20-45-290,14 7-253,5-24-393</inkml:trace>
  <inkml:trace contextRef="#ctx0" brushRef="#br0" timeOffset="82915.79">18443 9033 7632,'6'-4'90,"12"-1"-9,14 0-6,15 0-8,14 2-6,8 2-7,1-1-5,-10 2-53,-10 0-78,-22 0-312,-19 0-244,-21 0-374,-14 0-701</inkml:trace>
  <inkml:trace contextRef="#ctx0" brushRef="#br0" timeOffset="83105.78">18676 9053 7530,'-9'6'109,"-5"7"-10,-4 8-10,0 9-9,6 8-9,6 7-7,5 0-8,2 6-6,4-2-36,1-1-93,12-16-293,-12-1-249,-2-7-384,-5-7-719</inkml:trace>
  <inkml:trace contextRef="#ctx0" brushRef="#br0" timeOffset="83265.77">18364 9503 7683,'-1'-4'80,"-1"0"-6,7-2-8,12 2-4,16 2-7,10 2-5,17 0-45,42-1-379,-37 1-249,-8-5-384,-10-1-715</inkml:trace>
  <inkml:trace contextRef="#ctx0" brushRef="#br0" timeOffset="83905.82">18931 9274 7990,'0'-2'27,"0"0"-1,0 4-1,0 7-1,0 12-2,2 6-1,-2 6-1,0 2-2,1-1 0,-1-4-18,0-5 0,-3-5 0,-2-6-3,-1-9-13,2-3-15,1-9-6,3-7-3,4-6 9,7-5 27,4-8 4,5-2 0,2-2 0,1 5 4,2 5 19,-4 8 16,3 5-1,1 11-5,1 3-11,-4 9-19,-1 6-3,-3 7 0,-4 4 0,-6 4 0,-3-1 0,-3-5-3,-4-2-28,-2-4-18,-2-7-28,3-6-18,0-3-13,1-9 7,4-5 21,7-8 52,4-4 28,4-4 6,8 1 69,0 0 20,4 6 16,1 8-12,0 6-17,-2 12-25,-1 5-22,-5 11-23,-6 8-12,-8 5 0,-4 7 0,-4-1-34,2 0-103,-21-5-258,-4-8-243,-13-7-376,-7-5-699</inkml:trace>
  <inkml:trace contextRef="#ctx0" brushRef="#br0" timeOffset="84245.81">18235 9851 7628,'28'0'91,"18"-2"-9,28 2-7,28-2-8,17 4-5,25-2-7,8 0-6,-1-2-6,-11 2-4,-15 0-39,-26-1 0,-27-1 0,-24 2 0,-25-2 0,-14-1 0,-16 3-16,-8 1-43,42-4-298,-48 5-253,-2-2-389,2 0-728</inkml:trace>
  <inkml:trace contextRef="#ctx0" brushRef="#br0" timeOffset="86723.39">18796 10232 7900,'0'-3'42,"0"1"-3,0 2-2,-2 6-3,2 9-2,-1 7-2,-1 4-2,2 4-3,0 2-1,0 1-87,0-21-289,5 12-254,1-7-392</inkml:trace>
  <inkml:trace contextRef="#ctx0" brushRef="#br0" timeOffset="86943.38">19098 10236 8191,'0'-1'0,"0"-1"0,0 5 0,0 5 0,0 8 0,0 10 0,0 7 0,0 5-43,18 0-106,-21-3-252,-2-7-243,-4-10-371,-4-9-694</inkml:trace>
  <inkml:trace contextRef="#ctx0" brushRef="#br0" timeOffset="87173.32">18572 10169 7795,'10'-8'60,"19"3"-5,18-4-3,20-1-5,17 4-4,12 2-3,0-1-4,-10 1-31,-12-1-39,8-5-330,-51 2-252,-20-1-387</inkml:trace>
  <inkml:trace contextRef="#ctx0" brushRef="#br0" timeOffset="87643.34">19793 9053 8046,'0'-6'19,"2"0"-1,4 4 0,11 4-2,12 19 0,11 18 0,11 24-2,1 24 0,-9 19 0,-11 18-14,-19 9 0,-16 3 0,-19-2 0,-17-10 0,-10-14-27,-1-25-307,-5-23-258,4-26-398,8-23-746</inkml:trace>
  <inkml:trace contextRef="#ctx0" brushRef="#br0" timeOffset="88243.42">20105 8756 7701,'0'-17'77,"0"-4"-7,0-2-6,0-2-5,0 6-5,2 7-6,1 3-4,4 1-5,3 4-4,3 4-35,4 2 0,-4 10 0,-3 8 0,-5 6 0,-5 10 0,-8-1 0,-3-1 0,-1-6 0,-2-4 0,1-6 0,4-6 0,3-3 0,4-4 0,2-1 0,7-1 0,4 2 0,11-2 0,5 0 0,7 1 0,-1-2-22,-1 2-56,-6-14-291,-7 11-249,-4-1-387</inkml:trace>
  <inkml:trace contextRef="#ctx0" brushRef="#br0" timeOffset="89913.55">20483 9624 7437,'2'0'11,"-2"0"5,0 0 5,1 0 3,-1 2 0,2-1 3,1-1 2,-2 0 0,1 0 1,1 0 1,-3 0 12,0 0 4,0 0 5,1-1 0,-2 1 1,-1 0-1,-1-2-5,2 2-5,-1 0-4,1 0-7,2 0-10,-1 0-6,0 0-6,0 0-3,0 0-31,0 0-43,2-2-298,-2 2-251,1-3-386,1-4-722</inkml:trace>
  <inkml:trace contextRef="#ctx0" brushRef="#br0" timeOffset="90213.6">20969 9236 8191,'0'0'0,"0"6"0,-3 8 0,3 11 0,-2 9 0,4 14 0,1 5 0,4 0 0,-1 0 0,1-3 0,-3-10 0,-1-5-30,-3-8-48,1-23-294,-1 0-249,0-11-384,2-12-719</inkml:trace>
  <inkml:trace contextRef="#ctx0" brushRef="#br0" timeOffset="90543.53">20999 9333 6800,'3'-45'257,"3"-8"-34,2-6-30,5-1-26,5 25-23,6 19-21,4 8-19,5 8-17,0 8-15,0 12-51,-5 9-21,-11 2 0,-13 7 0,-14 1 0,-16-3 0,-13-4 0,-3-5 0,-3-5 0,7-4 0,9-3 0,14-2 0,12-1 0,17 2 0,13 6 0,12 1 0,7 4 0,4 4 0,-5-2 0,-4 1-42,8 1-93,-22-7-262,-7-3-243,-5-11-374,-1-6-697</inkml:trace>
  <inkml:trace contextRef="#ctx0" brushRef="#br0" timeOffset="90863.56">21553 9477 8191,'0'-3'0,"0"1"0,0 1 0,0 2 0,0 10 0,0 9 0,2 4 0,1 7 0,0 6 0,1-1 0,0 1 0,-2-1 0,-1-3 0,-1-1 0,-1-7 0,2-6 0,-1-7 0,0-4 0,0-4 0,4-4 0,7 0 0,4-1 0,3-2 0,6 1-62,16-9-290,-15 6-253,3-2-393</inkml:trace>
  <inkml:trace contextRef="#ctx0" brushRef="#br0" timeOffset="91173.54">22202 9578 8191,'0'0'0,"8"0"0,8 0 0,10 0 0,5 0 0,5 0 0,0 3-9,-6 3-54,10 0-293,-25 0-253,-5 1-390,-10-3-730</inkml:trace>
  <inkml:trace contextRef="#ctx0" brushRef="#br0" timeOffset="91343.53">22278 9749 7691,'13'1'78,"7"1"-6,8-2-6,7 0-6,1 1-5,-7-1-47,24 0-399,-40-1-245,-17 1-377</inkml:trace>
  <inkml:trace contextRef="#ctx0" brushRef="#br0" timeOffset="91953.39">21649 9872 6590,'4'-2'250,"3"1"15,2 0-38,0-3-31,-2 4-28,1-3-25,1 0-23,1 1-19,6-2-19,5 3-45,4-1-25,6 2-12,-4 0 0,-4 0 0,-10 0 0,-6 0 0,-10 0 0,-9 0 0,-6 0-32,7 0-92,-8 0-266,0 0-244,9-2-377,6-1-704</inkml:trace>
  <inkml:trace contextRef="#ctx0" brushRef="#br0" timeOffset="94483.44">24108 9210 5938,'-3'-3'159,"-2"-1"67,-1-1 101,2-2 5,-3-1-53,4 1-45,0 3-38,2 0-33,-1 0-29,5 4-45,10-2-27,13 2-23,13 0-26,10 0-13,8 0 0,-1 0 0,-7 0 0,-10 3-42,3 0-89,-23 0-265,-9 0-242,-13-3-375,-12 0-698</inkml:trace>
  <inkml:trace contextRef="#ctx0" brushRef="#br0" timeOffset="94683.43">24326 9172 7790,'-3'0'61,"1"0"-5,-2 2-4,-3 10-4,-1 8-4,0 14-4,1 10-4,3 8-2,2 8-4,2 0-30,0-4 0,0 0-11,-2-5-53,2-11-293,0-2-252,-3-9-390,0-8-728</inkml:trace>
  <inkml:trace contextRef="#ctx0" brushRef="#br0" timeOffset="94933.41">23957 9803 7442,'-1'-2'127,"1"0"-14,6 0-11,14-2-11,16 0-10,19 4-10,17-3-8,14-1-9,0-1-7,-8 0-47,-10-2 0,-18 2-36,-17 2-61,-20-1-284,-7-3-247,-13-2-381,1-4-711</inkml:trace>
  <inkml:trace contextRef="#ctx0" brushRef="#br0" timeOffset="95613.4">24637 9450 7676,'-4'-7'82,"1"-1"-8,0 4-6,0 1-6,3 10-6,0 10-5,2 8-6,-1 7-4,2 3-5,0 2-36,0-3 0,-2-5 0,-1-8 0,0-5 0,0-10 0,-1-3 0,-2-7 0,3-7 0,0-6 0,-3-5 0,9-7 0,1-4 0,5-2 0,5-1 0,3 0 0,6 4 0,0 8 0,2 7 0,2 9 0,-3 7 0,0 9 0,-2 7 0,-3 5 0,-2 8 0,-3 5 0,-3 2 0,-6-2 0,-1-5 0,-3-5 0,-3-5 0,-1-8 0,-1-5 0,1-7 0,0-2 0,0-9 0,0-6 0,2-3 0,7-3 0,7-3 0,4-1 0,11 2 0,3 1 0,7 6 0,-3 5 0,-3 10 0,0 3 0,-5 12 0,-5 7 0,-4 5 0,-6 8 0,-7 7 0,-4 1 0,-13-1 0,-5-3 0,-6-5-30,9-5-65,-12-10-284,6-9-247,0-5-382</inkml:trace>
  <inkml:trace contextRef="#ctx0" brushRef="#br0" timeOffset="96253.35">25245 8928 6641,'-2'-8'62,"-1"0"19,0-5 10,0 0 16,2 1 18,1-1 42,0-2 29,0 0-28,1-2-23,5 0-41,5 2-17,7 1-18,7 3-13,4 2-12,2 5-11,-6 4-18,-2 5-15,-10 9 0,-8 5 0,-3 6 0,-8 6 0,-3-1 0,-4 0 0,-2-4 0,0-4 0,1-4 0,3-4 0,7-2 0,6 0 0,12-4 0,12 0 0,12-2 0,4-1 0,6-2 0,-5 0 0,-7-2-51,4-1-88,-19 3-262,-12-3-242,-1 0-372,-10 0-695</inkml:trace>
  <inkml:trace contextRef="#ctx0" brushRef="#br0" timeOffset="96583.32">25664 9587 8113,'0'0'10,"0"-2"-1,0 2 0,0 0 0,0 3 0,-1-1-1,1 1 0,0-3 0,0 0-17,38 0-129,-29 0-251,2-6-245,5-5-378</inkml:trace>
  <inkml:trace contextRef="#ctx0" brushRef="#br0" timeOffset="97163.35">25984 9321 8191,'2'0'0,"1"0"0,1 5 0,2 10 0,8 9 0,-5 10 0,7 7 0,-5 4 0,-2 0 0,-2-5 0,-7-3 0,0-8 0,-4-6-4,-1-7-37,-2-10-32,3-6-22,-1-11-15,1-11-12,8-12-7,1-10-1,4-11 10,-5-7 52,1-4 81,-3 3 110,-2 3 41,0 9-11,0 12-25,3 11-25,7 8-22,13 8-20,13 5-17,8 4-22,2 6-22,-4 6 0,-10 7 0,-14 5 0,-9 5 0,-12 4 0,-10 0 0,-9-1 0,-1-4 0,-2-1 0,3-6 0,8-5 0,5-2 0,7 1 0,0 2 0,11 2 0,7 5 0,8 0 0,5 1 0,6-1 0,-4-1 0,-7-5-10,1 1-61,-7-11-289,0 2-253,0-2-388</inkml:trace>
  <inkml:trace contextRef="#ctx0" brushRef="#br0" timeOffset="97513.29">26611 9365 8191,'0'-5'0,"0"1"0,0 1 0,1 3 0,-1 6 0,0 12 0,2 6 0,-2 8 0,0 6 0,0 1 0,0 0 0,0 0 0,0-5 0,0-7 0,0-6 0,2-6 0,0-6 0,7-4 0,11-3 0,7-1 0,7 1 0,4-2 0,0-2 0,-2 2 0,-14 0-6,-8 0-61,-7 0-290,-7 5-252,-7-1-390,-11-1-730</inkml:trace>
  <inkml:trace contextRef="#ctx0" brushRef="#br0" timeOffset="98173.59">24217 10135 7559,'-14'-2'103,"2"2"-9,3-1-9,1 0-9,28 2-8,21-1-6,32-1-8,36 0-7,48-1-5,33 2-41,33-4-1,27 2 0,18-2 0,2-1 0,2 1 0,-18 1 0,-23-2 0,-30-1 0,-46 5 0,-44-2 0,-42 1 0,-42 2 0,-30 0 0,-29-3-4,-13 6-68,-11-13-286,0 14-252,-5-2-389,13-4-728</inkml:trace>
  <inkml:trace contextRef="#ctx0" brushRef="#br0" timeOffset="98903.52">25411 10483 7560,'0'-11'103,"0"-1"-9,-2-1-10,-2 1-7,3 7-9,-1 10-7,2 9-7,0 9-6,0 10-6,0 11-42,0 8 0,0 2 0,0-3 0,5-5-72,1-5-283,1-12-254,4-12-389,-2-9-730</inkml:trace>
  <inkml:trace contextRef="#ctx0" brushRef="#br0" timeOffset="99103.57">25675 10519 8191,'0'5'0,"0"10"0,0 6 0,0 11 0,0 0 0,0 8 0,0-1 0,0 1-58,6-14-291,-4-2-255,-4-9-393,-2-8-734</inkml:trace>
  <inkml:trace contextRef="#ctx0" brushRef="#br0" timeOffset="99363.55">25170 10447 7694,'36'-7'77,"21"0"-6,20 1-6,23-3-5,-5 4-6,-6 2-5,-16 2-5,-18 0-5,-26 2-4,-12-2-39,-13 1-46,19 0-95,-25 1-260,2 0-241,6-1-370,-2 2-690</inkml:trace>
  <inkml:trace contextRef="#ctx0" brushRef="#br0" timeOffset="99783.49">26056 10414 7731,'0'-9'71,"2"-3"-5,5-7-6,0 0-5,8 4-5,1 1-4,5 4-5,-4 4-4,2 4-3,0 2-34,-3 6 0,-3 8 0,-7 7 0,-2 7 0,-11 7 0,-6-1 0,-4-2 0,0-3 0,-4-5 0,4-6 0,5-4 0,8-3 0,16-3 0,16-3 0,19-3 0,14-2 0,9-3 0,-5-3 0,-36-6-319,8 4-261,-24-3-403,-16-2-757</inkml:trace>
  <inkml:trace contextRef="#ctx0" brushRef="#br0" timeOffset="104108.82">6605 13436 7628,'0'-6'91,"0"0"-9,0 0-7,1 1-8,-1 4-5,0 1-7,0 2-6,2 5-6,-1 5-4,-1 7-39,2 10 0,-2 5-25,0-5-73,0 7-279,0-2-248,0-14-381,-3-11-713</inkml:trace>
  <inkml:trace contextRef="#ctx0" brushRef="#br0" timeOffset="104268.8">6537 13159 7814,'-4'-23'57,"2"-1"-5,-1-5-85,9-4-114,14 26-318,6 7-223,2 10-342,3 8-633</inkml:trace>
  <inkml:trace contextRef="#ctx0" brushRef="#br0" timeOffset="104458.79">6865 13448 8191,'1'2'0,"1"0"0,-1 5 0,8 7-50,11 4-93,-16 6-259,3 3-241,-1-5-373,-9-3-692</inkml:trace>
  <inkml:trace contextRef="#ctx0" brushRef="#br0" timeOffset="104598.79">6898 13275 6974,'-9'-13'-58,"34"-3"-496,-37 2-179,5 0-275,13 6-500</inkml:trace>
  <inkml:trace contextRef="#ctx0" brushRef="#br0" timeOffset="104858.84">6914 13080 7598,'1'-3'95,"7"2"-8,12 11-9,11 10-7,16 17-7,9 16-6,0 15-7,-11 11-6,-16 8-5,-18-3-36,-23-1-4,-22-9-18,-18-19-54,-9-17-291,-9 0-252,1-15-388,8-12-723</inkml:trace>
  <inkml:trace contextRef="#ctx0" brushRef="#br0" timeOffset="105488.73">8189 13130 8191,'0'-6'0,"0"0"0,1 9 0,2 6 0,3 19 0,4 17 0,4 15 0,-1 12 0,-1 6 0,-2-2 0,-4-5 0,-3-10-46,-5-12-47,4-48-290,-2 5-247,-2-13-379,-2-24-710</inkml:trace>
  <inkml:trace contextRef="#ctx0" brushRef="#br0" timeOffset="105708.72">8208 13176 7376,'4'-55'139,"4"-14"-13,10-9-15,11-7-12,4 26-11,16 26-11,6 18-10,1 17-9,-10 20-8,-9 18-50,-19 11 0,-10 8 0,-17 1 0,-14-6 0,-10-8 0,-2-8-31,-9-8-32,6-11-78,4-4-274,15-8-239,10-3-366</inkml:trace>
  <inkml:trace contextRef="#ctx0" brushRef="#br0" timeOffset="106203.43">8840 13471 7786,'0'-4'61,"-2"1"-4,0 1-4,-3 6-5,2 13-4,-4 8-3,0 6-4,4 10-4,3-4-2,-1-5-31,2-10 0,-1-7 0,2-14 0,4-11 0,2-14 0,3-15 0,5-11 0,2-11 0,0-5 0,5 1 0,-1 1 0,4 7 0,-1 9 0,1 14 0,0 16 0,-2 15 0,-2 17 0,-2 15 0,-4 10 0,-3 8 0,-4 5 0,-6 1 0,-2-2-41,-5 7-100,-4-15-258,-3-15-242,-5-10-374,-6-8-696</inkml:trace>
  <inkml:trace contextRef="#ctx0" brushRef="#br0" timeOffset="106333.41">8922 13487 7664,'0'-12'84,"2"-2"-8,5 0-6,9 2-75,17 7-126,3 5-332,8 0-224,4 0-344</inkml:trace>
  <inkml:trace contextRef="#ctx0" brushRef="#br0" timeOffset="106603.41">9443 13268 7656,'0'-8'85,"-1"-1"-8,-8 4-6,-5-2-6,-5 7-7,-6 12-5,0 5-6,6 8-5,12 5-5,5 8-37,15 2 0,4 1 0,11-4 0,5-2 0,6-8-33,9-5-71,1-11-279,-3-7-246,0-9-381</inkml:trace>
  <inkml:trace contextRef="#ctx0" brushRef="#br0" timeOffset="106793.45">9918 13353 8191,'6'-4'0,"4"-2"0,6 2 0,3 2 0,4 2-72,2-50-284,-2 53-253,-7 0-391</inkml:trace>
  <inkml:trace contextRef="#ctx0" brushRef="#br0" timeOffset="106953.4">9891 13525 6970,'7'0'227,"9"0"-29,9-2-26,12 1-23,-2 4-20,7-3-63,-3-2-494,-12 2-234,-14-2-361,-9-4-671</inkml:trace>
  <inkml:trace contextRef="#ctx0" brushRef="#br0" timeOffset="109048.78">11410 12884 6683,'-17'-8'150,"0"1"48,0-1 22,0-3-21,11 4-28,5 3-23,1 0-21,5-1-21,11 3-16,19-2-41,14 1-17,15-2-17,11 2-12,-2 2-3,-6 1 0,-12 0 0,-13 0 0,-15 0-13,-11 0-31,-9 0-73,-11-21-279,-9 19-243,-6-4-374,-2 0-698</inkml:trace>
  <inkml:trace contextRef="#ctx0" brushRef="#br0" timeOffset="109268.77">11667 12871 6557,'-7'1'218,"-3"3"58,-5 7-38,-1 7-35,2 10-29,4 10-25,4 5-24,4 7-20,-1 4-19,6-1-47,-1-1-53,2-4-84,-2-22-283,-1 6-247,3-15-380,-9-8-710</inkml:trace>
  <inkml:trace contextRef="#ctx0" brushRef="#br0" timeOffset="109468.76">11306 13362 6720,'-5'-1'246,"0"1"-10,2-1-31,11-1-28,22 2-24,15-3-22,19-2-20,13 1-18,6 1-16,-6-1-41,-9 2-59,-15 0-54,-14-12-293,-17 10-251,-15-5-384</inkml:trace>
  <inkml:trace contextRef="#ctx0" brushRef="#br0" timeOffset="110008.63">11765 12296 6865,'-6'-13'228,"4"-6"-19,0 0-26,4-5-24,13 1-21,11 7-19,6 5-18,8 4-16,-3 4-14,-7 13-41,-12 8-27,-9 7-3,-15 9 0,-9 11 0,-10-1 0,-3-1 0,3-7 0,3-6 0,9-9 0,10-8 0,6-4 0,14-6 0,12-1 0,14 0-3,11-1-34,7 0-45,-1 1-92,-19-1-258,-16 2-233,-14-1-359,-8 1-666</inkml:trace>
  <inkml:trace contextRef="#ctx0" brushRef="#br0" timeOffset="110748.59">12196 13077 7548,'0'-10'106,"0"-2"-11,0 3-8,-4 1-10,-4 13-7,1 12-8,-1 7-7,1 8-7,5 6-5,-3 1-43,5 1 0,-3-2 0,0-5 0,0-6 0,1-5-12,-2-10-31,0-6-24,1-9-18,1-12-15,0-9-14,2-8-16,0-11-14,0-6 2,4-8 26,0 0 90,5 1 160,5 1 28,3 11-12,4 8-20,4 12-18,2 15-17,3 9-16,-2 12-20,-1 9-20,-7 6-20,-11 5-19,-7 2 0,-10-1 0,-8-6 0,-11-3 0,-2-5 0,-10-3 0,8-6 0,6 1 0,9-1 0,10 2 0,12 2 0,11 1 0,8 3 0,5 2-37,9 0-41,12-8-297,-17 5-247,-4-10-384,-4-5-715</inkml:trace>
  <inkml:trace contextRef="#ctx0" brushRef="#br0" timeOffset="111408.55">12598 13022 7404,'-2'-5'128,"-5"4"-12,-3 1-12,2 7-11,1 13-10,1 5-9,4 8-9,2 3-8,0 3-8,-3-4-31,3-5-48,0-3-25,0-9-53,0-9-84,-2-11-75,-3-8-78,-1-11-61,5-8-26,-1-1 12,2-4 4,2-5 290,7-2 258,-1 1 383,-4 3 66,2 8-105,-1 10-109,-1 11-104,4 8-85,-2 7-61,7 10-37,6 4-27,-2 7-21,1 3-29,3 0-3,-8-1 0,-2-6 0,-3-7 0,0-4 0,-3-9 0,6-4 0,3-6 0,6-8-1,4-6-2,5-5-1,-2-6 2,2-2 2,-6-1 0,-5 3 0,-6 5 0,-6 6 0,-4 7 0,0 9 1,0 11 2,-1 10 0,3 5 0,1 8-3,-1 6 0,1 0 0,1 0 0,-4-2 0,-1 1-29,8-5-87,-7-2-269,-2-7-246,3-4-379,1-11-706</inkml:trace>
  <inkml:trace contextRef="#ctx0" brushRef="#br0" timeOffset="111788.53">13301 12995 7222,'-2'-5'12,"-5"2"6,-3 2 4,-7 0 2,4 5 1,-3 5 5,1 5 14,1 3 8,7 3 12,7 1 22,-2 0 23,9-2-15,11-1-13,4-3-8,5-1-9,4-4-10,-6 2-11,-6 2-8,-11-2-9,-5 4-13,-4-1-13,-7 0 0,-8 2 0,-2-2-25,-9-2-20,-2-4-41,15-5-107,-8-2-251,8-5-230,10-5-353,6-6-655</inkml:trace>
  <inkml:trace contextRef="#ctx0" brushRef="#br0" timeOffset="112608.59">14065 12558 7578,'-5'-7'60,"-3"-1"1,-8 0-1,0 0-3,-6 3-2,-5 4 0,0 1 8,3 0-6,1-3-6,5 3-29,5 0-6,3 4-2,5 9-1,1 6-2,4 10-1,0 9-2,2 5-8,1 9 0,-1 2 0,3 3 0,-3 3 0,-2-1 0,0-4 0,0-1 0,0 0 0,0-2 0,0-5 0,0-4 0,0-2 0,0-7 0,0-2 0,4-8 0,1-5 0,8-2 0,10-7 0,6-5 0,9-2 0,3-4 0,35-6-119,-33-5-258,-11-8-247,-13-6-383,0-7-715</inkml:trace>
  <inkml:trace contextRef="#ctx0" brushRef="#br0" timeOffset="114828.8">14737 12768 6778,'0'-15'206,"0"-4"23,0-3-29,0 0-27,0 7-24,0 8-20,0 3-20,0 6-17,0 10-15,0 11-41,0 14-23,0 12-13,0 9 0,0 5 0,0-3 0,0-6 0,-4-5-19,-3-8-39,4-10-72,-7-20-277,-4-4-240,8-13-370,1-13-690</inkml:trace>
  <inkml:trace contextRef="#ctx0" brushRef="#br0" timeOffset="115168.75">14747 12746 6684,'13'-39'280,"7"-5"-38,5-5-34,10-4-28,-1 20-25,3 21-24,-4 6-20,0 17-18,-10 10-17,-14 13-45,-9 12-31,-16 9-11,-12 1-3,-8-7 0,-5-9 0,-6-10 1,8-13 8,6-10 5,10-4 0,10-3 0,15-3 0,12 6 13,15-1 2,9 8 0,12 4-2,2 8-2,0 7-18,-6 1-29,-10 1-36,2-2-86,-14-5-268,-5-11-236,-2-7-360,2-8-672</inkml:trace>
  <inkml:trace contextRef="#ctx0" brushRef="#br0" timeOffset="115523.25">15335 12855 7295,'-11'-15'155,"-5"-1"-17,-3 1-16,-7 0-14,-3 10-13,2 10-11,5 7-12,4 6-9,6 3-10,9 6-47,6-3-6,11 0 0,6-3 0,5-2 0,5-2 0,2 1 0,-2-2 0,-5-1 0,-8 2 0,-8-2 0,-6-2 0,-9-1 0,-10-3 0,-6-1 0,-5-4 0,-5-2-16,7 0-35,17-1-92,1-1-265,15-3-240,14-2-369,13-5-688</inkml:trace>
  <inkml:trace contextRef="#ctx0" brushRef="#br0" timeOffset="115803.17">15695 12926 7154,'0'-6'187,"0"-3"-23,11 1-20,12 1-17,10 0-17,11 5-14,6-2-14,-1 0-13,-7 1-11,-8 2-58,-11-1-4,-9 2-41,-8 0-58,-9-19-285,-9 15-245,1-1-379</inkml:trace>
  <inkml:trace contextRef="#ctx0" brushRef="#br0" timeOffset="116043.5">15796 12735 6484,'-9'-9'319,"-3"-3"-40,1-2-40,2 1-35,5 9-30,4 6-27,0 10-23,9 12-22,3 10-20,3 7-47,4 8-33,-5 2-9,-1 4-59,-9-17-290,-1 7-253,-1-9-391,-1-14-729</inkml:trace>
  <inkml:trace contextRef="#ctx0" brushRef="#br0" timeOffset="118333.31">16500 12671 7289,'0'-11'158,"0"2"-18,1 0-16,-1 3-14,0 11-14,0 10-11,2 9-12,-2 10-11,0 10-9,0-1-52,1 3-1,-1 0 0,-1 0-49,1-5-81,-7-7-268,0-9-242,-2-12-375,2-10-697</inkml:trace>
  <inkml:trace contextRef="#ctx0" brushRef="#br0" timeOffset="118653.3">16471 12729 6543,'3'-42'313,"7"-6"-44,6-8-40,7-5-32,8 24-29,7 16-26,-1 12-22,-3 12-22,-6 10-17,-12 8-50,-9 9-31,-16 3 0,-11 5-8,-12 1-3,-8-7-1,-5-3 0,3-8 0,11-6-1,10-6-1,7 0 8,9-1 6,10 4 0,12 1 9,7 4 4,8 0 1,7 5-45,5-1-58,-6 5-306,-6-4-244,-11-4-375,-3-4-699</inkml:trace>
  <inkml:trace contextRef="#ctx0" brushRef="#br0" timeOffset="118883.26">16906 12884 7685,'0'0'78,"0"0"-6,-2 7-7,1 7-4,1 6-7,0 9-4,-2 6-6,4-1-4,-2 1-45,-49-6-75,70-7-298,-25-4-248,-2-9-382,-2-6-711</inkml:trace>
  <inkml:trace contextRef="#ctx0" brushRef="#br0" timeOffset="119063.32">16881 12779 7346,'8'-30'146,"4"-5"-16,6 1-14,6-2-13,4 21-12,4 11-12,2 4-10,5 7-49,0 3-42,48 12-352,-67 0-248,-9 1-385</inkml:trace>
  <inkml:trace contextRef="#ctx0" brushRef="#br0" timeOffset="119263.31">16910 13021 6972,'0'-16'220,"-1"0"-28,2 1-24,7-5-22,7 24-18,7-8-66,20 4-74,-9-3-424,-1 3-232,-2-3-357,-4-3-662</inkml:trace>
  <inkml:trace contextRef="#ctx0" brushRef="#br0" timeOffset="119593.28">17521 12923 7724,'3'-5'73,"5"-3"-7,10-2-5,8 3-5,6 2-5,5 4-4,2-1-6,-6 2-38,-8 12-42,2-25-332,-9 10-250,-7-5-384</inkml:trace>
  <inkml:trace contextRef="#ctx0" brushRef="#br0" timeOffset="119854.6">17610 12725 6885,'-1'-9'238,"1"1"-31,0 2-27,-3 2-23,0 13-22,0 9-19,0 12-17,2 6-15,-1 9-16,4 4-46,2 3-22,4-2 0,2 0-68,5-14-286,7 0-253,3-12-391,4-12-729</inkml:trace>
  <inkml:trace contextRef="#ctx0" brushRef="#br0" timeOffset="120103.11">18212 12627 8191,'0'-6'0,"0"2"0,0 2 0,3 12 0,2 13 0,5 18 0,1 8 0,4 9 0,2-3 0,-5-1 0,9-5-51,-10-7-69,-5-12-275,-6-10-243,2-13-375,-13-11-698</inkml:trace>
  <inkml:trace contextRef="#ctx0" brushRef="#br0" timeOffset="120443.15">18280 12573 7319,'5'-25'151,"8"-5"-16,3-1-15,10-1-14,1 11-12,5 17-12,-5 11-11,-4 9-10,-8 8-9,-9 7-52,-5 3 0,-8 0 0,-9-2 0,-6-7 0,-2-2 0,-4-2 0,5-3 0,4-4 0,9 2 0,5-3 0,5 4 0,9-2 0,5 1 0,6 2 0,4-1 0,6 2-5,1-1-59,9 3-82,-12-4-262,-1-5-241,-1-2-368,-4-5-687</inkml:trace>
  <inkml:trace contextRef="#ctx0" brushRef="#br0" timeOffset="120753.09">18709 12809 7485,'0'-11'118,"0"2"-12,0 0-10,2 2-11,-2 14-8,0 10-10,0 7-7,0 6-8,0 4-7,1 1-45,2-4 0,1 1 0,0-6 0,5-2 0,2-5 0,1-4 0,3-3 0,6-5 0,4-4 0,1-1 0,4-2 0,-2-2 0,-5 2-9,-1-3-65,-2 0-287,-13 0-252,-1-2-388</inkml:trace>
  <inkml:trace contextRef="#ctx0" brushRef="#br0" timeOffset="121323.1">19095 12433 7391,'-2'-12'135,"1"-2"-13,1-1-14,9-1-11,9 8-12,11 2-9,10 0-10,10 1-9,-3 0-8,-1 0-44,-7 0-5,-11 1 0,-11 2 0,-6 1 0,-7 1 0,-2 0 0,1 3 0,1 2 0,1 6 0,-1 5 0,0 10 0,0 7 0,-2 8 0,2 8 0,0 9 0,1 5 0,2 7 0,1 5 0,5-2 0,-5 1 0,-3-4 0,1-5 0,-4-5 0,-2-6 0,-5-9 0,-3-7 0,-5-9 0,-8-8 0,-8-10 0,-3-7 0,-5-5 0,-2-5 0,82 45-319,-70-44-261,11-4-403,5-3-757</inkml:trace>
  <inkml:trace contextRef="#ctx0" brushRef="#br0" timeOffset="133263.45">10233 14915 5989,'30'-7'-569,"10"6"-145,3-2-219,2 0-390</inkml:trace>
  <inkml:trace contextRef="#ctx0" brushRef="#br0" timeOffset="133503.51">10300 15119 8152,'0'0'5,"1"2"-1,2-2 1,10 0-1,8 0 0,10 1 0,51 3-102,-39-1-275,-5 0-248,-11-1-385,-5-3-716</inkml:trace>
  <inkml:trace contextRef="#ctx0" brushRef="#br0" timeOffset="138093.56">11811 14417 7394,'-17'-9'132,"-8"4"-13,-13 10-13,-7 17-10,-3 31-12,0 34-9,-1 30-9,13 23-9,16 17-8,19 3-36,25-1-13,21-19 0,25-16 0,81-23-319,-32-32-261,19-37-403,5-40-757</inkml:trace>
  <inkml:trace contextRef="#ctx0" brushRef="#br0" timeOffset="138623.46">12479 14580 7744,'0'-8'69,"0"2"-5,11-5-6,20 0-5,17 6-4,8 0-4,11 1-5,-4 3-4,-18-2-37,-15 3-99,-17-10-282,-17 10-246,-13-1-380,-12-2-709</inkml:trace>
  <inkml:trace contextRef="#ctx0" brushRef="#br0" timeOffset="138953.47">12682 14545 6746,'1'0'234,"-1"-1"-1,-1 3-30,-4 7-29,-3 11-23,2 7-22,0 11-19,3 12-18,3 1-15,0 3-43,3 1-26,-3-1-28,0-3-41,0-11-68,-1-19-279,-7 0-240,-6-8-369,-3-11-688,-11-3 5291,-1 9-3767,6-16 26,-1-1 39,6 0 69,10-4 47,2 1 0,2-1 64,8 5 97,16 3 67,14-1-25,9 3-84,10 2-48,6 1-86,-5-10-296</inkml:trace>
  <inkml:trace contextRef="#ctx0" brushRef="#br0" timeOffset="139613.4">12918 14742 8064,'0'-3'16,"0"0"0,0 1-1,0 8 0,0 5-1,0 11-1,4 6 0,0 6 0,3 1-1,-3-1-12,0-2 0,-3-6 0,-1-6 0,-1-11 0,1-4 0,1-13 0,3-9 0,1-10 0,2-6 0,1-8 0,4 0 0,-3 4 0,-2 4 0,1 4 0,2 10 0,1 7 0,2 8 0,7 7 0,1 4 0,6 10 0,-3 5 0,1 5 0,-3 4 0,-5 2 0,-9-1 0,-3-5 0,-5-8 0,0-4 0,0-10-3,0-2-10,2-9 1,0-8 8,5-1 4,4-8 0,0-7 0,6-3 0,2 1 0,6-1 0,2 3 2,4 6 12,1 10-2,-1 7-8,-2 14-4,-4 10 0,-7 14 0,-4 9 0,-10 9 0,-2 2 0,-2 2-34,7-1-92,-14-9-265,-8-7-244,-5-11-377,-16-7-702</inkml:trace>
  <inkml:trace contextRef="#ctx0" brushRef="#br0" timeOffset="140013.38">12495 15319 6567,'-21'0'236,"1"0"37,2 0-39,3 0-34,33 0-28,28 0-26,27 0-23,26 0-20,30 0-19,18-5-47,3 2-21,-3-3-16,-19 0 0,-26 0 0,-33 4 0,-27-2 0,-28 1 0,-14 1 0,-16-1-27,-11 6-46,-1-6-296,-9 6-249,1 2-386,2 2-721</inkml:trace>
  <inkml:trace contextRef="#ctx0" brushRef="#br0" timeOffset="140413.36">13025 15548 6801,'0'-3'258,"0"-2"-34,2-2-30,-2-5-27,0 2-23,4-8-21,1 0-19,4 0-17,2 2-16,6 1-53,0 6-18,6 4 0,-1 2 0,0 6 0,-6 7 0,-9 9 0,-7 3 0,-18 11 0,-9 4 0,-12-1 0,2-1 0,3-7 0,13-6 0,13-7 0,18-5 0,17-3 0,21-5 0,13-2 0,15 1-15,19-2-97,-15-4-267,-9-8-248,-14-7-381</inkml:trace>
  <inkml:trace contextRef="#ctx0" brushRef="#br0" timeOffset="140863.34">13753 14464 8191,'11'-1'0,"20"3"0,17 11 0,21 14 0,13 20 0,9 21 0,-9 20 0,-20 12 0,-21 8 0,-27 3 0,-37-5 0,-27-10 0,-23-13-33,-15-19-304,-9-17-257,14-19-397,16-25-742</inkml:trace>
  <inkml:trace contextRef="#ctx0" brushRef="#br0" timeOffset="141443.37">13916 14071 7999,'1'-12'26,"8"-2"-1,4-1-1,6-2-2,5 6-1,-2 6-1,-5 4-1,-7 2-1,-5 4-1,-8 9-17,-7 5 0,-6 5 0,-2 4 0,0-3 0,7-3 0,7-5 0,4-2 0,10-4 0,9-3 0,12-3 0,9-2 0,2-1 0,-2 3-37,-1 4-69,-18-4-279,-12 5-246,-3-3-378,-6 0-708</inkml:trace>
  <inkml:trace contextRef="#ctx0" brushRef="#br0" timeOffset="142333.25">14850 14373 7206,'0'-9'175,"-1"-3"-20,-7 0-18,-7 0-17,-8 7-15,-8 3-13,-11 2-14,2 0-11,2 0-11,1 0-56,9 0 0,3 0 0,7 0 0,9 2 0,5 5 0,2 7 0,2 6 0,0 9 0,2 8 0,-2 6 0,0 3 0,2 5 0,-2 3 0,2 4 0,-2 0 0,0 2 0,0 2 0,3-6 0,5-3 0,6-6 0,5-7 0,11-10 0,9-6 0,7-7 0,6-8 0,5-3-69,-4-67-285,-3 51-254,-12-5-390,-6-1-732</inkml:trace>
  <inkml:trace contextRef="#ctx0" brushRef="#br0" timeOffset="143323.23">15306 14495 7037,'2'-16'209,"0"1"-25,0-3-24,0 1-20,-4 10-19,0 14-16,0 11-15,2 13-15,-2 8-13,4 12-54,0 5-8,4-1 0,-5-2 0,2-5-37,-1-9-62,7-17-88,-9-11-251,1-10-232,-2-13-355,-6-17-662,0 3 5367,4-18-3795,1-9 37,2-13 78,5-4 0,2-4 0,8 3 0,7 8 93,13 16 91,8 16 17,5 13-108,2 14-38,-3 12-25,-12 9-30,-14 7 0,-11 5 0,-20 5 0,-11 2 0,-12 0 0,-4-2 0,-8-10 0,6-2 0,9-6 0,12-4 0,11 1 0,13 2 0,10 1 0,11 5 0,8 2 0,7 2 0,0-1 0,-5-2-26,-2 1-45,50-8-233</inkml:trace>
  <inkml:trace contextRef="#ctx0" brushRef="#br0" timeOffset="143683.2">16022 14523 8060,'-14'-9'17,"-5"2"-1,-8 0 0,-8 2-1,0 7-1,5 8 0,5 2 0,10 3-2,9 4 1,4 3-13,13 1 0,6 0 0,6 1 0,6 0 0,4-2 0,-3-2 0,-4 1 0,-8-2 0,-11-1 0,-6-1 0,-11-5 0,-8-3 0,-7-4 0,-3-1-24,44-3-309,-35-2-257,11 0-399,15-6-747</inkml:trace>
  <inkml:trace contextRef="#ctx0" brushRef="#br0" timeOffset="143943.4">16435 14623 8030,'6'-7'22,"7"0"-2,14-1-1,11 1 0,8 5-1,8 1-1,-2 1-1,-8 0-1,-9 0-44,-8-2-314,-17 2-255,-7-5-396</inkml:trace>
  <inkml:trace contextRef="#ctx0" brushRef="#br0" timeOffset="144143.39">16554 14459 7702,'-3'-10'77,"-2"-3"-7,2 5-6,-1 0-5,4 16-6,0 11-4,2 8-6,0 8-4,9 9-4,4 1-35,4 2 0,9 1-56,-2-36-292,-2 25-255,-2-9-394</inkml:trace>
  <inkml:trace contextRef="#ctx0" brushRef="#br0" timeOffset="144413.3">17253 14328 8191,'0'-3'0,"0"1"0,0 6 0,0 11 0,5 15 0,1 15 0,0 8 0,2 7 0,0-1 0,-3-5 0,-3-7 0,-1-10-42,-1-7-65,0-45-280,0 15-245,2-10-380</inkml:trace>
  <inkml:trace contextRef="#ctx0" brushRef="#br0" timeOffset="144723.32">17298 14399 6662,'5'-49'299,"4"-5"-44,5-7-36,9-3-32,6 27-29,7 15-24,3 10-22,2 8-21,-4 7-17,-14 10-74,-9 11 0,-14 9 0,-20 7 0,-16 4 0,-13 0 0,0-8 0,0-5 0,14-8 0,14-5 0,15 0 0,10 1 0,13 5 0,11 2 0,9 1 0,8 2 0,1-2-19,1 0-45,-7-6-297,-8-2-251,-2-7-389,-3-7-727</inkml:trace>
  <inkml:trace contextRef="#ctx0" brushRef="#br0" timeOffset="144963.27">17863 14541 8154,'0'-5'4,"0"-1"1,0 2-1,3 7 0,0 12 0,4 9 0,2 8 0,2 6 0,-1 0 0,-5 1-4,-2-4 0,-2-5-47,-1-8-78,-6-10-270,3-9-244,2-8-375,-2-15-699</inkml:trace>
  <inkml:trace contextRef="#ctx0" brushRef="#br0" timeOffset="145123.28">17903 14544 7449,'5'-35'125,"2"-4"-12,9-3-12,4-3-12,14 21-8,3 15-11,2 4-8,0 8-8,-4 8-43,-6 10-118,-15-25-278,-10 31-246,-11 0-379</inkml:trace>
  <inkml:trace contextRef="#ctx0" brushRef="#br0" timeOffset="145293.28">17996 14616 6875,'-5'2'242,"4"0"-32,0 1-27,2 1-24,12 2-22,7-3-20,2 0-18,7 3-16,0-3-62,-2-6-373,-7 3-255,-9-5-391</inkml:trace>
  <inkml:trace contextRef="#ctx0" brushRef="#br0" timeOffset="145963.28">18540 14458 7602,'-1'-7'95,"-1"2"-8,2-2-9,-1-2-7,4 7-7,8 1-6,14 1-7,8 0-6,11 0-5,5 0-40,-4 0 0,-10 0 0,-9 0-12,-7 0-72,-11-5-283,-10 1-249,-4-6-387,-8-5-720</inkml:trace>
  <inkml:trace contextRef="#ctx0" brushRef="#br0" timeOffset="146163.24">18678 14277 7712,'-2'-9'74,"1"-1"-5,-1 5-6,2 1-6,0 15-4,6 11-6,4 11-4,2 7-5,3 5-3,1 5-35,1 0-30,50 1-113,-52-10-253,2-8-243,-1-10-375</inkml:trace>
  <inkml:trace contextRef="#ctx0" brushRef="#br0" timeOffset="146383.23">19189 14301 8191,'0'-3'0,"1"2"0,-1 5 0,3 8 0,3 12 0,5 14 0,-1 7 0,3 3 0,-4-2-30,-2-2-63,-5-32-284,-1 10-248,-1-10-382,2-12-713</inkml:trace>
  <inkml:trace contextRef="#ctx0" brushRef="#br0" timeOffset="146693.28">19216 14282 7487,'0'-39'117,"1"-4"-11,2-3-10,12-4-11,8 22-9,9 20-8,6 4-9,3 13-7,-6 9-7,-12 11-45,-13 6 0,-13 5 0,-12-1 0,-13-3 0,-6-6 0,0-5 0,-1-8 0,13-2 0,13-1 0,10 2 0,15 1 0,12 4 0,12 3 0,4 0 0,5 0-49,0-4-296,-5-1-255,-7-7-395</inkml:trace>
  <inkml:trace contextRef="#ctx0" brushRef="#br0" timeOffset="147043.26">19754 14369 8191,'0'-2'0,"2"2"0,-1 5 0,4 6 0,-1 6 0,2 8 0,1 7 0,-1 0 0,-2-2 0,0-3 0,2-3 0,-1-3 0,2-3 0,-2-4 0,0-4 0,2-1 0,6-3 0,-1-1 0,8-3 0,-1 0 0,5-2 0,2 0 0,0 0 0,0 0-34,7 0-89,-11-3-267,-3-3-244,-5-2-377,-5-5-703</inkml:trace>
  <inkml:trace contextRef="#ctx0" brushRef="#br0" timeOffset="147623.22">20086 14046 6769,'0'-13'154,"-1"-2"83,1-2-31,0 0-28,0 5-23,7 7-22,9 0-19,7 3-18,11 0-15,9-1-39,-3 3-16,4-2-26,-4 2 0,-7-1 0,-8 1 0,-9 0 0,-9-1 0,-2 1 0,-3 1 0,-1 5 0,2 6 0,2 7 0,-1 13 0,2 11 0,4 10 0,0 5 0,-1 6 0,1 5 0,-2-1 0,1 0 0,-3-1 0,2-3 0,3-2 0,-5-6 0,2-3 0,-1-6 0,-4-8 0,-10-4 0,-12-5 0,-14-7 0,-10-3 0,-5-9 0,-1 0-39,11-8-301,2-6-256,6-4-396,5-7-741</inkml:trace>
  <inkml:trace contextRef="#ctx0" brushRef="#br0" timeOffset="150403.2">10533 17098 8191,'0'-3'0,"2"-1"0,8-1 0,9 2 0,8 2 0,9 1-19,9 2-55,-5-6-292,-9 4-250,-8 3-387</inkml:trace>
  <inkml:trace contextRef="#ctx0" brushRef="#br0" timeOffset="150593.22">10663 17258 7383,'0'0'135,"6"0"-14,9 0-13,3 3-89,27 5-164,-15-4-342,-5-2-215,-10 1-330,-4-3-610</inkml:trace>
  <inkml:trace contextRef="#ctx0" brushRef="#br0" timeOffset="151273.21">12351 16743 7461,'-6'-7'123,"3"0"-13,0-2-11,-1 1-10,20 5-11,16 1-8,14 2-9,20 0-7,14-2-8,2 1-46,-6-1 0,-10-1-31,-20 3-40,-6-2-297,-30 2-251,-24 0-385,-13 0-719</inkml:trace>
  <inkml:trace contextRef="#ctx0" brushRef="#br0" timeOffset="151473.15">12654 16702 7081,'0'-3'196,"0"3"-24,-4 0-20,-2 8-19,0 5-17,-2 10-15,1 6-15,5 7-12,-1 5-13,6 4-42,1 2-19,7-1-44,7 3-70,-5-47-276,-1 34-245,-5-9-378</inkml:trace>
  <inkml:trace contextRef="#ctx0" brushRef="#br0" timeOffset="151723.19">12410 17200 7448,'-15'-6'125,"0"0"-12,-1-1-12,7 4-11,14-2-10,22 5-9,15 0-9,16 1-8,15-2-7,7 1-47,-5 0 0,-10 0 0,-13 1-9,-16 3-62,-13-15-288,-13 10-252,-5 1-389,-3-8-726</inkml:trace>
  <inkml:trace contextRef="#ctx0" brushRef="#br0" timeOffset="152403.5">13065 16951 8191,'0'-5'0,"0"0"0,0 3 0,2-3 0,6 8 0,-4 6 0,3 6 0,1 2 0,-2 4 0,-6 1 0,2 0 0,-2-6 0,0-4 0,-2-6 0,-2-3 0,2-4-13,0-7 0,0-6-1,2-7 11,2-4 3,8-6 0,1-3 0,7 5 0,4 2 0,3 5 0,-1 8 13,1 6 0,-3 5 0,3 7-9,-2 8-4,-5 5 0,-3 5 0,-6 4 0,-4-2 0,-2 0 0,-3-4 0,-3-4 0,3-6 0,0-4 0,0-4-3,0-7-1,5-7 2,6-4 2,5-5 0,6-8 0,7 1 0,2-1 0,-2 4 0,-2 6 0,-2 5 2,-2 9 2,-5 5-1,-2 9-3,-1 8 0,-3 4 0,-4 7 0,-3 7 0,-1 0 0,-8-4 0,-1 3-51,-3-20-294,-8 1-256,3-9-394,-1-6-736</inkml:trace>
  <inkml:trace contextRef="#ctx0" brushRef="#br0" timeOffset="152913.4">13414 16428 7556,'0'-17'104,"4"-4"-10,5-4-9,9-6-8,5 7-8,6 5-7,5 6-8,-3 4-6,-6 6-6,-5 5-42,-8 6 0,-6 7 0,-8 6 0,-14 8 0,-2 5 0,-2 3 0,-1-1 0,0-4 0,11-7 0,7-7 0,4-1 0,13-8 0,13-3 0,9 0 0,8-1 0,8-2 0,-6 1-4,-2 3-52,3 1-97,-27 3-256,-14 2-240,-10 2-369</inkml:trace>
  <inkml:trace contextRef="#ctx0" brushRef="#br0" timeOffset="153493.44">12347 17522 7493,'0'-1'116,"4"-1"-11,13 1-11,22-2-9,22 0-9,33 0-9,32-3-8,27-2-8,18-1-6,11 1-45,-10-4 0,-15 4 0,-32 2 0,-40 3 0,-38 1 0,-28 1 0,-27 2-47,22-1-296,-43 5-257,-9 1-394,1-2-737</inkml:trace>
  <inkml:trace contextRef="#ctx0" brushRef="#br0" timeOffset="155884.68">13041 17669 7208,'0'-4'171,"0"-4"-20,0 1-16,0 1-17,0 2-14,0 2-13,0 0-13,2 4-11,3 7-10,-3 6-46,6 12-11,-1 7 0,-5 12 0,3 0 0,-4 0 0,-1-5 0,-1-8 0,1-8 0,1-11 0,-1-4 0,4-5 0,5-4 0,11-4 0,7-1 0,7-5 0,6 0 0,-2-3 0,7 2 0,-5-3 0,-4 3 0,-7-1 0,-6-1 0,-12 0 0,-6 0 0,-5-3 0,-5 1 0,-4 0 0,1 2 0,-4 1 0,1 6 0,2 1 0,5 1 0,2 3 0,-4 2 0,4 7 0,0 6 0,0 9 0,0 8 0,4 6 0,0 2 0,0 0-34,3-4-303,0 0-257,-3-5-397,0-8-743</inkml:trace>
  <inkml:trace contextRef="#ctx0" brushRef="#br0" timeOffset="156883.13">14671 16767 7813,'-3'-7'56,"-10"0"-3,-10 2-4,-6 0-4,-3 3-4,-8 2-2,1 2-5,6-1-2,3 0-3,9 2-29,4 2 0,7 2 0,1 4 0,6 4 0,3 5 0,0 6 0,0 4 0,0 6 0,0 3 0,0 6 0,0 3 0,0 4 0,2 1 0,-1 3 0,1-3 0,2-3 0,5-4 0,4-9 0,10-3 0,3-10 0,8-7 0,2-3-17,12-6-94,-8-4-269,-2-8-247,-2-4-381</inkml:trace>
  <inkml:trace contextRef="#ctx0" brushRef="#br0" timeOffset="157163.13">15229 16883 8074,'0'-7'15,"0"1"0,0 5-1,-1 6-1,2 16 0,-1 14-1,2 10 0,-2 10-1,0 2 1,1-2-12,-1-6 0,0-7 0,0-9-39,0-9-67,-4-27-279,-4 3-246,3-12-379,1-17-706</inkml:trace>
  <inkml:trace contextRef="#ctx0" brushRef="#br0" timeOffset="157483.12">15217 16953 6226,'14'-41'392,"5"-9"-63,7-1-51,6-5-44,-1 22-36,3 20-33,-2 9-28,2 5-25,-5 10-23,-9 7-58,-10 7-31,-9 6 0,-16 9-14,-10-2-17,-7 2-3,-2-7-4,-5-4-2,4-8-4,5-8 12,8-3 22,10 1 10,7 2 0,14 3 23,9 4 23,8 3-3,5 6-5,2-3-3,-1 0-45,-4 6-58,-3-20-314,-4 7-247,-2-6-380,2-9-711</inkml:trace>
  <inkml:trace contextRef="#ctx0" brushRef="#br0" timeOffset="157823.11">15751 16909 8131,'-8'-2'7,"-7"2"0,-7 2 0,-3 6 0,1 4-1,7 7 1,6 5-1,9 1 0,3 1 1,9-1-7,4 1 0,4-2 0,5-4 0,2-3 0,-6-3 0,1-4 0,-6 2 0,-8 0 0,-3-1 0,-9-2 0,-10 3 0,-8-5 0,-7 0-35,-3 0-41,67-4-296,-62-3-250,13-2-383,10-5-717</inkml:trace>
  <inkml:trace contextRef="#ctx0" brushRef="#br0" timeOffset="158093.41">16154 17024 8191,'24'-8'0,"12"1"0,13-3 0,10 3 0,-2 5 0,-6-1 0,-10 3 0,-12 0-23,-13 3-51,-10-15-293,-15 11-250,-7-4-385,-6-4-722</inkml:trace>
  <inkml:trace contextRef="#ctx0" brushRef="#br0" timeOffset="158303.39">16282 16854 7688,'-4'-7'79,"1"0"-6,0 4-7,0-2-6,3 13-5,2 9-5,-2 6-6,0 9-4,1 9-4,3 3-36,4 3 0,13 0-97,2-6-270,5-7-250,1-14-385,8-12-722</inkml:trace>
  <inkml:trace contextRef="#ctx0" brushRef="#br0" timeOffset="158553.38">16958 16769 8191,'0'0'0,"0"2"0,0 7 0,0 9 0,3 11 0,1 10 0,2 7 0,0 5 0,-2-2 0,0-2 0,-2-7-62,22-9-290,-26-12-253,-4-9-392,-3-10-732</inkml:trace>
  <inkml:trace contextRef="#ctx0" brushRef="#br0" timeOffset="158883.34">16987 16666 8191,'13'-23'0,"8"-3"0,11-1 0,10-1 0,3 15 0,-2 11 0,-5 12 0,-11 7 0,-16 9 0,-12 8 0,-15 2 0,-13 2 0,-8-3 0,-2-7 0,-1-6 0,3-4 0,10-2 0,11-3 0,9 2 0,10 1 0,14 4 0,12 1 0,6 3 0,5-2-4,5 4-45,35-6-100,-46-3-256,-3-5-242,-2-5-370</inkml:trace>
  <inkml:trace contextRef="#ctx0" brushRef="#br0" timeOffset="159263.3">17505 16924 8191,'1'0'0,"2"0"0,3 6 0,3 8 0,2 7 0,-1 7 0,1 8 0,-3-3 0,-4-2 0,-2-5 0,-2-8 0,-4-3-46,1-6-59,-1-28-282,-2 14-246,3-14-378,3-8-703,-2-2 5309,2 12-3733,2-23 31,-2 0 97,0-1 10,3-5 0,0 5 0,5 8 0,5 8 105,9 6 61,4 8-19,4 6-61,3 2-38,-4 7-61,-7 10-54,14 4-100,-26 6-288</inkml:trace>
  <inkml:trace contextRef="#ctx0" brushRef="#br0" timeOffset="159443.36">17616 17009 7536,'0'0'108,"2"-1"-11,8 0-9,4-1-8,9 8-67,12-1-85,4-5-371,1 3-230,-4-2-353,-1-5-656</inkml:trace>
  <inkml:trace contextRef="#ctx0" brushRef="#br0" timeOffset="159703.35">18158 16879 8191,'0'-3'0,"11"-2"0,12 0 0,15 1 0,8 0 0,13 1 0,-3 2 0,-8 1 0,-9 0-33,2 0-101,-30 0-260,-5-2-243,-9-7-376,-11-3-699</inkml:trace>
  <inkml:trace contextRef="#ctx0" brushRef="#br0" timeOffset="159913.25">18312 16687 7865,'-3'-7'47,"2"0"-2,-1 2-3,1 0-4,1 16-2,1 9-3,4 12-2,5 7-3,1 7-2,9 1-26,1 0 0,0-6-8,13 3-112,-13-13-259,-2-7-247,3-13-382,10-8-711</inkml:trace>
  <inkml:trace contextRef="#ctx0" brushRef="#br0" timeOffset="160143.27">18819 16714 8191,'1'-6'0,"2"5"0,0 3 0,2 8 0,1 12 0,-1 11 0,-1 9 0,-2 6 0,-1-2 0,1-2 0,-2-5-16,-2-8-37,25-10-302,-21-10-253,2-12-391,0-16-731</inkml:trace>
  <inkml:trace contextRef="#ctx0" brushRef="#br0" timeOffset="160463.22">18896 16603 8156,'9'-27'4,"3"0"0,11-3 0,10 2 0,2 14 0,0 11-1,0 8 1,-8 9 0,-14 6 0,-9 7-4,-14 9 0,-10 0-14,-9 0-13,-6-4-5,-2-7-1,5-4 6,6-7 23,9-5 4,11 2 0,10 1 0,15 3 0,10 3 18,5 5 16,7 1-1,2-2-29,-4 2-49,43-10-320,-50-2-252,-2-6-386,-8-4-723</inkml:trace>
  <inkml:trace contextRef="#ctx0" brushRef="#br0" timeOffset="160793.23">19337 16724 8191,'0'0'0,"0"-1"0,2 6 0,1 5 0,1 7 0,4 8 0,0 8 0,0 1 0,0-1 0,0-1 0,-1-5 0,2-8 0,0 0 0,4-4 0,3-3 0,2-4 0,5-1 0,2-3 0,-2-3 0,3 1 0,-3-4 0,-3 2 0,15-1-119,-19-3-257,-2-4-248,-5-11-382,-3-7-715</inkml:trace>
  <inkml:trace contextRef="#ctx0" brushRef="#br0" timeOffset="161283.18">19685 16305 8191,'0'-10'0,"4"-2"0,10 2 0,6-2 0,7 7 0,12 4 0,3 1 0,1 0 0,-5 1 0,-9-2 0,-8 1 0,-8 0 0,-7 0 0,-4 3 0,-1 5 0,-1 7 0,0 9 0,2 10 0,-2 7 0,0 7 0,1 7 0,6 6 0,0 5 0,4 2 0,1 2 0,1-2 0,-1-1 0,-1-4 0,-6-1 0,-2-5 0,-2-7 0,-1-7 0,-6-10 0,-8-7 0,-16-9 0,-18-6-4,-14-3-112,-28-6-260,-8-3-248,-6-5-384</inkml:trace>
  <inkml:trace contextRef="#ctx0" brushRef="#br0" timeOffset="162563.4">9084 17071 5307,'-2'-9'359,"1"-3"81,-2-5 30,0 3-86,0 0-68,3 8-57,-3 9-47,2 13-41,-1 13-35,2 11-61,-1 16-33,1 7-22,1 1-20,-1-3 0,0-3 0,0-10 0,0-11-23,0-8-38,6-15-83,-9-10-269,-1-18-239,-3-13-366,0-16-684,-5-14 5331,6-14-3778,2-11 6,3-10 40,2-5 103,5 3 0,8 9 0,12 17 68,12 18 76,14 17 79,10 21-75,1 13-53,-6 13-31,-17 11-27,-18 10-37,-22 2 0,-23 4 0,-15-4 0,-14-5 0,0-6 0,-3-7 0,12-2-45,21-4-67,14 1-256</inkml:trace>
  <inkml:trace contextRef="#ctx0" brushRef="#br0" timeOffset="163023.44">9549 17490 7358,'-10'0'144,"-3"0"-16,-6 0-14,4-2-13,1 2-11,5-2-12,6-6-9,3-8-11,3-6-7,6-12-51,5-7 0,2-10 0,6-10 0,-1-6 0,0 6 0,1 8 0,-2 14 0,-1 17 0,2 15 0,2 12 0,-4 17 0,1 9 0,-1 8 0,-3 9 0,-3 3 0,-2-2 0,-3-1-33,3-4-69,-8-8-280,-3-9-246,-8-8-381,-4-10-711</inkml:trace>
  <inkml:trace contextRef="#ctx0" brushRef="#br0" timeOffset="163195.47">9530 17353 7442,'0'-10'127,"9"-3"-14,8-1-11,9 3-98,17 8-121,6 3-361,-5 0-219,-1-3-334,-9-2-620</inkml:trace>
  <inkml:trace contextRef="#ctx0" brushRef="#br0" timeOffset="163533.52">10110 17108 7426,'0'-9'129,"2"1"-12,-2-4-13,-3 4-11,-6 5-11,-4 2-9,-3 2-9,-7 8-9,0 5-7,1 6-48,2 11 0,5 6 0,9 3 0,10 2 0,16-4 0,13-6 0,19-6 0,12-9 0,4-5-33,0-86-303,-12 61-258,-29-11-398,-28-10-743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25:40.25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4030 3692 8191,'-1'-5'0,"0"-2"0,-2-1 0,1 3 0,5 2 0,-4 3-29,23 8-106,-8 1-257,-2 3-245,-5 9-374,-10 10-702</inkml:trace>
  <inkml:trace contextRef="#ctx0" brushRef="#br0" timeOffset="269.97">4073 4363 7985,'-2'-1'28,"-4"-1"-1,-3 1-2,-3 1-1,6 1-40,35-2-360,-22-1-248,10-8-382,1-7-716</inkml:trace>
  <inkml:trace contextRef="#ctx0" brushRef="#br0" timeOffset="990.08">4632 4332 7526,'0'-2'110,"0"2"-11,-1-2-9,0-1-10,-3 6-57,24-7-446,-26 0-236,-4-2-362,-6 1-676</inkml:trace>
  <inkml:trace contextRef="#ctx0" brushRef="#br0" timeOffset="2419.93">5963 3775 7565,'0'-8'102,"0"1"-9,0 2-9,0 1-8,1 12-8,1 13-8,0 12-6,-1 9-7,1 12-5,-1 4-42,-1 0 0,0-6 0,0-8-5,2-12-6,-2-15-24,0-16-16,0-16-10,0-16 2,1-20 23,-1-11 36,0-16 0,0-7 0,3-10 7,2 5 12,5 10 34,7 13 8,7 17-6,8 22-14,7 19-19,6 11-22,3 16-41,11 13-96,-16 10-261,-11 1-242,-9 0-374,-10-3-699</inkml:trace>
  <inkml:trace contextRef="#ctx0" brushRef="#br0" timeOffset="2579.97">6046 3884 7768,'0'-2'64,"6"2"-4,8-2-5,8-1-4,8 4-5,12-2-85,25-3-361,-33 2-242,-9 2-374</inkml:trace>
  <inkml:trace contextRef="#ctx0" brushRef="#br0" timeOffset="2770.02">6027 4059 6767,'2'1'227,"8"2"-9,11 2-22,11 1-117,10-1-131,12-17-460,-5 16-204,-5-7-314,-3 1-577</inkml:trace>
  <inkml:trace contextRef="#ctx0" brushRef="#br0" timeOffset="3079.94">6806 3621 8067,'-23'-8'15,"-9"1"1,-7 5-2,-8 2 1,12 13-2,8 16 0,12 16 0,7 12-1,13 12-1,3 3-9,7 6-32,1-3-77,-5-14-276,-4-1-246,-2-13-380,-5-16-709</inkml:trace>
  <inkml:trace contextRef="#ctx0" brushRef="#br0" timeOffset="3249.94">6605 3985 8174,'1'-9'2,"9"0"0,15 1-32,18 2-81,12 3-278,13 5-244,5-4-378,3-5-703</inkml:trace>
  <inkml:trace contextRef="#ctx0" brushRef="#br0" timeOffset="3499.91">7188 3663 7881,'-13'-8'45,"-4"5"-3,-6 0-3,-2 4-2,8 13-3,0 13-2,5 12-3,4 11-2,2 8-2,1 6-25,5 5 0,-1-2-14,1-2-49,15-9-95,-10-8-257,-1-14-238,1-18-366,1-10-682</inkml:trace>
  <inkml:trace contextRef="#ctx0" brushRef="#br0" timeOffset="3739.97">7053 4042 7572,'1'-22'101,"9"-2"-10,9-5-8,13-3-8,11 12-8,10 6-7,-1 5-6,-1 6-7,-8 9-6,-7 5-41,-10 10 0,-4 7 0,-9 7 0,-9 2 0,-3 2-37,-1-2-88,-9-8-266,0-9-245,2-10-377,-1-14-702</inkml:trace>
  <inkml:trace contextRef="#ctx0" brushRef="#br0" timeOffset="3879.89">7348 3759 7924,'-4'-23'38,"-2"1"-16,3 4-58,22 2-134,-3 15-288,7 10-225,7 2-346,11-2-641</inkml:trace>
  <inkml:trace contextRef="#ctx0" brushRef="#br0" timeOffset="4109.94">7852 3821 7768,'-21'1'64,"-4"6"-4,-2 5-5,1 7-4,16 10-5,7 6-4,10 1-3,7 0-5,8-2-2,7-4-32,13-6-52,6-20-294,3 0-255,0-7-394,-8-8-735</inkml:trace>
  <inkml:trace contextRef="#ctx0" brushRef="#br0" timeOffset="4279.87">8144 3964 7695,'0'-15'78,"-1"-1"-7,-1-1-6,1 2-5,4 11-6,0 9-5,3 8-5,6 9-4,1 5-5,4 9-75,8 3-91,-8-3-264,-2-6-243,-2-13-375,-2-9-698</inkml:trace>
  <inkml:trace contextRef="#ctx0" brushRef="#br0" timeOffset="4419.85">8169 3754 8074,'-15'-22'15,"-1"-1"-14,7 2-105,1-18-302,18 32-240,11 7-371,11 7-689</inkml:trace>
  <inkml:trace contextRef="#ctx0" brushRef="#br0" timeOffset="4799.94">8551 3915 7795,'3'-2'60,"0"2"-5,4-1-3,9-1-5,4 4-4,3-2-3,3-2-4,0 1-3,-8 1-3,-7-4-30,-5 3 0,-5-3 0,-1 0 0,-1-3 0,-5 2 0,-5-4 0,-2 1 0,-6 1 0,-2 2 0,-2 3 0,0 7 0,0 5 0,7 10 0,5 5 0,5 8 0,16 2 0,13 0 0,16-3 0,12-2-40,18-15-300,0-3-257,-2-8-395,-8-8-741</inkml:trace>
  <inkml:trace contextRef="#ctx0" brushRef="#br0" timeOffset="5219.91">9043 3916 8191,'-1'-10'0,"-1"1"0,2 0 0,0 1 0,0 5 0,2 11 0,4 3 0,4 8 0,3 4 0,3 6 0,-3 0 0,-5-2 0,-2-8 0,-4-2 0,-4-9 0,2-4 0,-1-7 0,-1-6 0,1-8 0,1-2 0,0-8 0,0-5 0,1 2 0,1-2 0,2 4 0,7 3 0,4 3 0,7 9 0,8 8 0,2 7 0,4 9 0,3 8 0,1 6 0,-7 4 0,-2 3 0,-10 1 0,-10-3 0,-7-2 0,-3-4-55,36-6-293,-29-4-255,1-9-392,8-6-736</inkml:trace>
  <inkml:trace contextRef="#ctx0" brushRef="#br0" timeOffset="5449.91">9918 3874 8191,'-12'-10'0,"-6"2"0,-7 1 0,-3-1 0,6 13 0,2 9 0,7 10 0,6 2 0,4 10 0,7 2 0,8-2-43,12-4-65,8-7-68,8-6-263,4-10-232,4-12-354,-5-8-661</inkml:trace>
  <inkml:trace contextRef="#ctx0" brushRef="#br0" timeOffset="5915.37">10175 3904 7851,'-1'-12'50,"0"2"-3,-1 2-4,1-2-2,4 8-4,-3 4-3,0 4-2,0 4-3,1 2-2,3 8-27,8 3 0,1 1 0,10-6 0,7-4 0,3-6 0,7-5 0,3-6 0,-3-12 0,-2-6 0,-6-7 0,-8-6 0,-10 0 0,-6 4 0,-6 3 0,-2 10 0,0 5 0,0 11 0,-1 9 0,-2 13 0,-1 10 0,-6 15 0,0 13 0,-1 12 0,3 12 0,4 7 0,2 3 0,5 0 0,-1-4 0,-5-11 0,-13-12 0,-15-15 0,-19-19 0,-17-15 0,-9-11 0,2-15-50,14-15-295,20-2-256,29-9-393,36-13-737</inkml:trace>
  <inkml:trace contextRef="#ctx0" brushRef="#br0" timeOffset="6547.6">11291 3957 7934,'0'-2'36,"3"0"-1,8-1-3,4-1-2,5 0-2,4 3-58,8-5-349,-5 5-247,-3 1-382,-5 0-713</inkml:trace>
  <inkml:trace contextRef="#ctx0" brushRef="#br0" timeOffset="6675.63">11414 4089 7106,'13'3'-24,"16"-2"-182,4 1-350,8-1-178,-2-5-273</inkml:trace>
  <inkml:trace contextRef="#ctx0" brushRef="#br0" timeOffset="7285.6">12081 3696 8074,'0'-8'15,"0"1"0,0 2-1,0-1-1,2 7 0,1 8-1,3 10 0,3 6-1,0 10 1,2 5-12,1 1 0,-3-3 0,-2-4 0,1-9 0,-3-7 0,-1-12 0,3-6 0,0-11 0,2-8 0,4-10 0,1-6 0,0-7 0,-2-3 0,-1 0 0,-1 1 0,-3 5 0,5 8 0,1 6 0,3 9 0,3 9 0,2 2 0,1 12 0,-2 10 0,-1 7 0,-4 10 0,-3 12 0,-3 6 0,-3 10 0,-4 8 0,0 7 0,-2 8 0,-2 3 0,4 3 0,6-1 0,3-6 0,5-9 0,5-12 0,5-10 0,7-14 0,5-13 0,8-14-36,8-43-302,2 12-257,-1-18-397,-7-15-741</inkml:trace>
  <inkml:trace contextRef="#ctx0" brushRef="#br0" timeOffset="7575.65">13111 3789 8191,'2'0'0,"6"0"0,13 0 0,8 0 0,3 3-12,12 3-55,-3-5-292,-12 9-252,-11 1-390</inkml:trace>
  <inkml:trace contextRef="#ctx0" brushRef="#br0" timeOffset="7745.57">13176 4003 7640,'4'1'88,"10"1"-8,3 0-7,8-2-6,2 4-7,0-3-77,-4-2-388,-12 1-240,-5 0-371,-6 0-692</inkml:trace>
  <inkml:trace contextRef="#ctx0" brushRef="#br0" timeOffset="8345.55">14847 3759 1535,'-9'0'121,"-8"0"20,-5 0 13,-5 1-1,10-1-230,-10 6-225,9-1-35,1-5-46</inkml:trace>
  <inkml:trace contextRef="#ctx0" brushRef="#br0" timeOffset="9865.73">14623 3834 6069,'0'0'96,"2"0"-2,5 0 3,3 0-2,4 0 0,11 0 9,2 0 2,5 0 3,6 0-3,5 0-62,4-3-4,7 3-2,3 0-8,6 0-11,-1 0-5,3 0-8,4 0-4,1 0 9,5 0 16,0 0 9,4 0 8,1 0 1,2 0 2,0 0 7,-1 0 1,-4 0-4,-4 0-2,-1 0-10,-4 0 6,0 0 7,0 0-4,6 0-1,1 0-4,7 0-2,5 0-2,2 0-3,-2 0-2,1 0-5,3 0-11,-2 0-11,4 0-4,0 0-2,1 0 3,-1 0-2,-2 0-1,-3 0 1,-2 0-2,1 0 3,-2 0-3,3 0 3,0 0 1,3 0 0,2-1-3,1 1 1,0-3 1,3 2 0,2-3 10,-1-1-2,3 2 0,1-1-2,-3 1 0,-7-2 0,-4 2 0,-4-1-1,-3-2-1,0 1 1,1-2-8,-1 1 0,3-1 0,-2 2 0,1-4 0,0 1 0,1 2 0,2-3 0,5 3 0,3-3 0,4-1 0,3 0 0,-4 3 0,-3-2 0,-3 0 0,-6 2 0,-5-3 0,2-2 0,3 1 0,0-3 0,4 1 0,4 2 0,-1 2 0,-1-4 0,-3 4 0,-2 1 0,2-1 0,3 2 0,3 3 0,9 3 0,0-1 0,-6 2 0,-6 0 0,-9 0 0,-14 0 0,-5 0 0,0-1 0,-4 1 0,5 0 0,-8-1 0,-6-1 0,-9 1 0,-13-1 0,-18-1 0,-4 0 0,-7 0 0,-14 3-37,34-1-302,-51 1-257,-18-5-395,-12-4-742</inkml:trace>
  <inkml:trace contextRef="#ctx0" brushRef="#br0" timeOffset="20316.34">15647 2542 6619,'-4'-4'161,"-2"-1"64,0-1 12,2 0-32,2 0-30,2 4-24,0 1-22,2-1-21,5 1-18,10 2-42,15-1-16,11 0-21,12-1-11,4 1 0,-4 0 0,-11 0 0,-11 0-30,0 3-99,-26-3-261,-17 0-245,-20-3-377,-8 0-701</inkml:trace>
  <inkml:trace contextRef="#ctx0" brushRef="#br0" timeOffset="20517.7">15749 2515 8120,'2'0'9,"-2"2"-1,-2 5 0,-2 7 0,-4 8 0,-1 10 0,0 7-1,6 7 0,2 0 1,-1 3-8,4 0-63,-1-10-288,-2 3-255,-2-9-392,-3-8-732</inkml:trace>
  <inkml:trace contextRef="#ctx0" brushRef="#br0" timeOffset="20756.33">15306 3001 7606,'-7'-3'94,"3"-1"-8,-1 2-8,8-1-7,23 3-8,17 0-5,17 0-8,13 0-5,14 0-5,-3 0-40,-11 0 0,-13 0 0,-17 0-64,-26-18-288,-8 14-254,-14-3-391,-5-5-732</inkml:trace>
  <inkml:trace contextRef="#ctx0" brushRef="#br0" timeOffset="21406.36">16025 2764 7850,'2'-3'50,"-2"0"-3,1 0-3,0 0-4,1 11-2,-1 4-4,1 9-2,-1 4-3,-1 4-2,0 2-27,0-4 0,0-6 0,0-6 0,0-6 0,0-6 0,0-6 0,3-9 0,4-9 0,5-6 0,3-7 0,8-2 0,0 0 0,1 4 0,-3 4 0,-1 8 0,-3 5 0,-3 6 0,3 6 0,1 3 0,2 6 0,-1 5 0,-3 8 0,-7 5 0,-4 3 0,-4 5 0,-1-4-16,-1-5-4,1-6-10,1-7-13,-1-7-6,3-9-3,6-6 7,3-9 27,5-4 18,5-4 0,-3 0 28,2 1 4,-2 5 10,0 4 7,-1 4-4,0 7-6,1 5-11,-6 9-18,-2 11-10,-7 7 0,-1 10 0,-3 10 0,-3-1 0,1-2-18,2-2-62,-2-24-287,1 2-251,-1-10-385,2-7-721</inkml:trace>
  <inkml:trace contextRef="#ctx0" brushRef="#br0" timeOffset="21936.26">16581 2259 6882,'-1'-17'246,"-1"-4"-33,5-4-29,8-2-24,10 7-23,6 5-21,5 5-17,1 7-17,-5 0-14,-8 6-64,-11 10-4,-7 5 0,-12 11 0,-11 4 0,-7 5 0,-5-1 0,-3-3 0,6-5 0,7-6 0,8-4 0,11-4 0,4-3 0,16-2 0,12 1 0,9-1 0,4-1 0,4 1 0,-10-2-36,-6 1-81,-12-28-272,-7 21-245,-7-4-378,0-3-704</inkml:trace>
  <inkml:trace contextRef="#ctx0" brushRef="#br0" timeOffset="22126.33">16793 2776 8191,'0'1'0,"0"2"-37,6-3-302,5 1-257,1-1-395,7-5-742</inkml:trace>
  <inkml:trace contextRef="#ctx0" brushRef="#br0" timeOffset="22696.15">17086 2564 8112,'0'-2'10,"0"0"-1,0 2 0,0 9 0,0 11 0,0 10 0,0 7-1,0 11 0,0 0 0,-1 0-8,-2-4 0,1-5 0,-1-11 0,0-5 0,0-14-23,3-6-17,-2-5-13,2-13-7,5-12-8,3-6-7,1-11-5,-1-8 7,2-3 57,-7-3 16,0 3 52,-4 6 24,1 8 4,1 13-7,5 8-10,6 11-7,6 6-9,10 0-13,1 6-27,-2 6-7,-8 6 0,-9 4 0,-13 7 0,-13 1 0,-11-1 0,-9-1 0,-3-2 0,-2-2 0,10 0 0,10-2 0,11 1 0,13 4 0,14-2 0,12 2 0,9 0 0,5 0-31,12-1-85,-7-7-270,-12-5-246,-4-5-378,-4-6-706</inkml:trace>
  <inkml:trace contextRef="#ctx0" brushRef="#br0" timeOffset="23076.19">17477 2646 8109,'0'-5'10,"0"2"0,0 2 0,0 2-1,0 10 0,0 8 0,0 7-1,0 7 0,0 3 1,0-1-9,0-3 0,0 0 0,0-6 0,0-3 0,0-4 0,0-5 0,2-2 0,1-4 0,1-1 0,5-3 0,5 1 0,2-5 0,7 0 0,2 0 0,-1 2 0,0-2 0,-1 0 0,-5 0 0,-4 2-34,6 0-86,-16-2-269,0 2-244,-1-6-378,0-5-703</inkml:trace>
  <inkml:trace contextRef="#ctx0" brushRef="#br0" timeOffset="23426.17">18085 2463 7861,'-1'-8'48,"-1"-1"-2,-1 3-4,0 4-3,-5 14-3,1 14-3,-2 13-2,-1 15-2,0 15-3,-2 14-26,-2 4 0,1 3 0,-3 0 0,6-7 0,1-10 0,2-7 0,4-9-74,2-49-282,2 22-254,5-14-390</inkml:trace>
  <inkml:trace contextRef="#ctx0" brushRef="#br0" timeOffset="23886.07">18744 2864 8078,'0'-9'14,"0"1"0,0 0 0,-1 4-1,-4 15-1,1 12 0,-1 8 0,1 8-1,2 7 0,2-1-11,0-2 0,2-3-70,1-28-285,3 9-254,3-15-390,5-6-730</inkml:trace>
  <inkml:trace contextRef="#ctx0" brushRef="#br0" timeOffset="24116.06">18947 2885 8191,'0'-4'0,"0"3"0,-1 6 0,1 6 0,1 10 0,-1 11 0,0 5 0,0 2 0,0-1 0,0-5 0,-2-4 0,-1-7-51,1-6-76,-5-8-271,-3-8-242,0-8-374,-2-9-699</inkml:trace>
  <inkml:trace contextRef="#ctx0" brushRef="#br0" timeOffset="24326.12">18510 2820 7603,'1'-10'95,"11"-4"-8,15 2-9,15-5-7,15 7-7,12 5-7,-3 1-6,-8 2-6,-15 2-5,-14 0-85,3 2-89,-25-1-264,0-1-242,-1 0-374,6 1-698</inkml:trace>
  <inkml:trace contextRef="#ctx0" brushRef="#br0" timeOffset="24776.36">19199 2484 7616,'0'-17'92,"5"-4"-7,5-4-9,5 0-6,4 6-8,4 10-6,-4 3-6,-4 3-5,-6 7-6,-6 8-39,-6 7 0,-6 8 0,-8 9 0,-3 1 0,-5-1 0,1-6 0,6-5 0,6-5 0,7-8 0,7-3 0,9-4 0,12-1 0,12-1 0,5-2 0,7 1 0,-8 0 0,-10-1 0,-14 1-31,-5 4-82,-14 0-272,-12-4-246,-6 1-380</inkml:trace>
  <inkml:trace contextRef="#ctx0" brushRef="#br0" timeOffset="30436.11">16057 4464 7309,'-5'-1'96,"0"-1"37,-4 7-14,0 7-12,1 11-12,-1 9-11,6 8-10,2 5-9,0 0-50,18 0-119,-13-3-299,-4-9-242,-1-9-372,-7-14-692</inkml:trace>
  <inkml:trace contextRef="#ctx0" brushRef="#br0" timeOffset="30626.21">15836 4524 7749,'0'-36'68,"1"-6"-5,7-4-6,6-2-4,12 19-4,7 12-5,6 7-5,2 4-3,-1 6-6,-1 10-89,19 6-291,-36 6-255,-7 3-392,-9 1-731</inkml:trace>
  <inkml:trace contextRef="#ctx0" brushRef="#br0" timeOffset="30821.23">15791 4780 7208,'-1'6'170,"-1"3"-19,10-2-18,12 2-15,20-4-14,14-4-31,12 1-71,8-21-416,-5 14-239,-10-5-367</inkml:trace>
  <inkml:trace contextRef="#ctx0" brushRef="#br0" timeOffset="31451.19">16314 4588 8006,'0'-4'25,"0"-1"-1,0 2-1,0 6-2,0 10-1,-1 8 0,-1 8-2,1 4-1,-1 3 0,1-5-17,-4-3 0,2-8 0,-1-5 0,1-9-9,2-6-12,2-7-2,4-8-2,5-8 12,7-5 13,2-5 0,5-1 0,2 2 0,-3 4 0,-4 5 11,-2 7 13,-3 8 0,-5 5-3,3 7-10,1 7-11,-1 5 0,-4 8 0,5 5 0,-5-3 0,-3 2 0,-2-5 0,2-7 0,-4-4 0,-1-8 0,0-2 0,9-8 0,1-6 0,4-5 0,6-6 0,5-8 0,-1 0 0,-3 1 0,0 3 0,-2 6 0,-4 11 0,0 4 0,-1 12 0,-2 4 0,0 9 0,-3 7 0,-1 4 0,-3 2 0,-4-1 0,0-1-47,19-7-297,-25-4-255,1-7-395,2-7-739</inkml:trace>
  <inkml:trace contextRef="#ctx0" brushRef="#br0" timeOffset="31961.18">16836 4173 7876,'0'-11'46,"2"-2"-3,7-2-3,5 1-3,11 5-2,2 7-3,2 0-3,-5 5-1,-9 4-3,-8 8-25,-10 2 0,-10 7 0,-7 3 0,0-2 0,-2 0 0,6-4 0,9-5 0,10-4 0,13-2 0,11-3 0,8 1 0,8-2 0,3 0 0,-5 0-39,4 2-90,-24 1-265,-9-3-244,-17 0-375</inkml:trace>
  <inkml:trace contextRef="#ctx0" brushRef="#br0" timeOffset="32391.13">15875 5032 7597,'12'0'82,"15"-3"4,21 3-7,22 0-9,26 0-5,25 0-7,15 0-7,1 0-5,-10 0-5,-19 0-30,-26 3-6,-29-1-5,-25-2 0,-15 0 0,-13 3-47,-4-2-297,-16 2-256,-6-2-394,-2 1-739</inkml:trace>
  <inkml:trace contextRef="#ctx0" brushRef="#br0" timeOffset="32951.53">16409 5220 8191,'0'0'0,"0"0"0,0 0 0,0 4 0,-1 8 0,-3 4 0,1 9 0,-5 5 0,0 3 0,-4 1 0,2 1 0,-2-3 0,5-6 0,4-3 0,6-9 0,12-5 0,11-6 0,8-3 0,13-5 0,3 0 0,-1-2 0,-4-5 0,-9-3 0,-10 0 0,-7-1 0,-11 4 0,-6 0 0,-1 4 0,-6 1 0,-3 3 0,-3 3 0,-1-1 0,0 2 0,1 5 0,4 4 0,1 3 0,6 8 0,-1 9 0,2 5 0,3 4 0,4 4 0,3-3-34,2-3-303,4-3-257,-2-12-396,-1-10-743</inkml:trace>
  <inkml:trace contextRef="#ctx0" brushRef="#br0" timeOffset="35871.08">17782 4659 6783,'0'-7'136,"0"0"30,0-3 0,-3 0-10,-1 2-9,-5 4-9,-4 0-12,-4 3-15,-3-1-17,-6 2-46,-5-2-14,0 4-14,-1-2-6,3 3-4,6 1-3,6 1-4,7 2-1,7 0 1,1 1 0,2 2 0,0 3 0,2 3 0,-2 8 0,0 3 0,0 7 0,0 7 1,0 6-2,0 5-2,0 6 0,0-3 0,0 2 0,1-7 0,5-7 0,4-6 0,7-8 0,6-8-34,14-4-76,-1-11-275,5-8-246,1-8-379,7-15-708</inkml:trace>
  <inkml:trace contextRef="#ctx0" brushRef="#br0" timeOffset="42880.89">18233 4743 7295,'0'0'49,"0"-1"1,0 1 16,0 0 20,-2 0 34,1 4-13,-3 4-12,1 9-10,-3 12-11,0 9-28,0 8-6,0 6-4,-1 0-10,3-3-10,1-4-16,-1-6-31,4-7-55,-2-15-289,4-8-249,1-4-382,-2-13-714</inkml:trace>
  <inkml:trace contextRef="#ctx0" brushRef="#br0" timeOffset="43260.87">18218 4688 7215,'15'-17'124,"5"-3"20,10-1-10,9-5-15,0 12-13,0 8-14,-4 6-11,-5 6-11,-10 12-9,-11 6-34,-9 6-33,-13 8-26,-13 2-14,-7-2-15,-8-4-13,-2-7-11,5-6 0,10-6 5,11-6 0,9-6 5,7-2 43,2 2 67,5 2 47,5 2 20,4 6-2,6 4-12,4 4-18,-3 4-38,1 4-43,1 0-54,-5-17-352,-3 7-237,-3-1-366,-1-9-683</inkml:trace>
  <inkml:trace contextRef="#ctx0" brushRef="#br0" timeOffset="43660.86">18722 4836 7773,'-1'-9'64,"-5"-2"-5,-6 4-5,-8-2-4,3 7-4,-8 8-5,4 3-3,6 5-3,6 2-4,5 6-31,3 1 0,8 0 0,2 1 0,5-4 0,5 0 0,5 0 0,2-4 0,-4-1 0,-2 1 0,-6-2 0,-9 0 0,-5-1 0,-11-1 0,-10 0 0,-9-2 0,-3-2 0,-6-2-32,10-1-49,10-25-293,11 16-248,12-1-383,12-7-716</inkml:trace>
  <inkml:trace contextRef="#ctx0" brushRef="#br0" timeOffset="43970.84">19115 4924 7750,'4'0'68,"8"-1"-6,12 1-4,11-2-5,15 2-5,8-1-4,1 1-4,-6 0-5,-7 0-2,-16 0-33,-14 0 0,-9 0-31,-14 0-50,-6-7-291,-7 5-250,-2 0-383,-4-4-717</inkml:trace>
  <inkml:trace contextRef="#ctx0" brushRef="#br0" timeOffset="44210.83">19243 4749 7735,'-3'-7'71,"0"2"-6,1 2-6,0-2-4,2 10-5,0 7-5,6 10-4,3 11-4,5 11-4,2 7-33,3 0 0,-5 4-63,-1-62-289,-6 52-254,-1-12-392</inkml:trace>
  <inkml:trace contextRef="#ctx0" brushRef="#br0" timeOffset="46110.83">20052 4606 7618,'0'-10'92,"0"-2"-8,0-2-7,-3 1-8,6 9-7,-3 6-6,0 8-6,0 11-6,-3 9-5,0 9-39,0 9 0,-1-1 0,-2 1 0,-1-1 0,0-5-53,15-6-96,-18-9-256,2-14-241,0-7-370,2-16-690</inkml:trace>
  <inkml:trace contextRef="#ctx0" brushRef="#br0" timeOffset="46420.83">20030 4661 6707,'19'-40'272,"4"-6"-36,8-5-32,3-3-27,-1 22-26,0 21-21,1 9-20,-6 11-18,-4 9-16,-13 10-40,-11 3-36,-14 4 0,-15 1 0,-7-4 0,-5-4 0,-3-5 0,8-7 0,8-4 0,14-3 0,8-1 0,9 2 0,11 2 0,9 2 0,3 6 0,7-1 0,1 5-42,-1-2-73,-6-1-275,-5-6-245,-6 2-377,-3-11-703</inkml:trace>
  <inkml:trace contextRef="#ctx0" brushRef="#br0" timeOffset="46660.81">20495 4662 8191,'0'-3'0,"0"3"0,-3 2 0,-1 8 0,1 7 0,0 12 0,-1 8 0,-2 9 0,5-1 0,-4 0 0,1-2-36,0-5-55,-1-25-288,-1 6-248,1-11-381</inkml:trace>
  <inkml:trace contextRef="#ctx0" brushRef="#br0" timeOffset="46840.83">20503 4759 7266,'5'-33'162,"1"-7"-18,0-4-17,4-2-15,3 17-13,9 12-13,5 10-11,6 5-12,4 6-61,0 4-350,-11 6-254,-10 5-394,-7 1-736</inkml:trace>
  <inkml:trace contextRef="#ctx0" brushRef="#br0" timeOffset="47010.81">20456 4867 7680,'4'-2'80,"10"2"-6,7-1-43,12 1-75,57 1-405,-43-2-229,-5-5-350,-2-2-651</inkml:trace>
  <inkml:trace contextRef="#ctx0" brushRef="#br0" timeOffset="47260.8">21015 4662 8139,'4'-3'6,"11"-4"0,6 2 0,9-2 0,8 3 0,3 3-1,-5-1 1,-6 1-25,-5 1-53,-13-2-297,-6 2-250,-12-3-385,-8-4-718</inkml:trace>
  <inkml:trace contextRef="#ctx0" brushRef="#br0" timeOffset="47470.76">21136 4496 8111,'-1'-4'10,"-1"1"-1,1 3 1,-4 7-1,1 9 0,0 13-1,1 7 0,1 8 1,2 6-1,3-1-8,3 1-37,7-3-84,-3-4-269,2-11-245,-2-10-377,1-13-702</inkml:trace>
  <inkml:trace contextRef="#ctx0" brushRef="#br0" timeOffset="47710.79">21608 4533 8191,'0'-5'0,"0"2"0,0 5 0,0 7 0,-1 10 0,-1 10 0,2 10 0,-1 4 0,1 1 0,0-2 0,1-4-39,-1-7-51,0-24-290,0 3-247,-1-7-382</inkml:trace>
  <inkml:trace contextRef="#ctx0" brushRef="#br0" timeOffset="48040.8">21617 4449 7322,'0'-46'151,"4"-3"-17,6-6-14,6-1-14,12 26-13,8 19-12,7 7-10,0 13-10,-3 8-9,-12 11-52,-12 4 0,-13 5 0,-15 4 0,-14-1-5,-5-5 0,-3-2 5,0-6 0,11-8 0,8-2 0,10-2 0,9-2 0,9 2 0,7 2 0,6 1 5,4 3 0,4-1-5,-1 2-35,10-1-97,-13-3-261,-4-5-245,1-5-376</inkml:trace>
  <inkml:trace contextRef="#ctx0" brushRef="#br0" timeOffset="48370.73">22138 4534 8191,'0'-1'0,"0"1"0,0 5 0,0 6 0,0 7 0,0 11 0,0 5 0,0 3 0,0 1 0,0-5 0,0-3 0,0-6 0,0-5 0,3-6 0,4-4 0,5-6 0,8 2 0,6-5 0,3 0 0,1 0 0,-1 0-16,2 0-83,-7 0-276,-5 0-247,-6-8-384,-2-4-715</inkml:trace>
  <inkml:trace contextRef="#ctx0" brushRef="#br0" timeOffset="48940.73">22421 4171 8191,'-4'-8'0,"3"-2"0,-1 0 0,4-1 0,10 4 0,7 4 0,7 1 0,5-1 0,-1 3 0,-3 0 0,-5 0 0,-8 0 0,1 3 0,-5-2 0,-3 3 0,2 1 0,-2 5 0,-3 3 0,1 8 0,-2 6 0,0 7 0,1 6 0,-2 3 0,3 6 0,-2 4 0,-2 2 0,1 4 0,-1 3 0,-2 1 0,1 0 0,-2 0 0,1-5 0,-1-2 0,-1-4 0,-1-5 0,-1-9 0,-3-6 0,-5-8 0,-7-7 0,-7-7 0,-10-5 0,-6-8 0,-3-2-37,5-11-301,11 4-258,10-3-396,13-6-741</inkml:trace>
  <inkml:trace contextRef="#ctx0" brushRef="#br0" timeOffset="50470.61">13738 7628 7487,'0'0'117,"0"0"-11,0 0-11,0-3-10,2 3-9,7-1-8,6 0-9,5-1-7,5 1-7,2-1-44,-4 1-43,-1 2-68,-6 1-278,-5 1-245,-7-1-378,0 1-704</inkml:trace>
  <inkml:trace contextRef="#ctx0" brushRef="#br0" timeOffset="50640.57">13870 7824 7687,'4'3'79,"5"1"-6,5-3-7,3 3-5,4 0-6,-8-3-5,7 3-120,-11-1-331,-4-1-242,-5 1-373,-9 0-695</inkml:trace>
  <inkml:trace contextRef="#ctx0" brushRef="#br0" timeOffset="60695.65">15305 7239 6834,'3'0'112,"8"-1"29,1-1 27,3 1 9,3 1-12,5-3-22,4 0-19,11 2-18,9 0-17,9-1-35,4 1-17,1-3-12,-3 1-13,-8-2-8,-12 4-4,-11 0-45,-10 1-71,-11-11-276,-19 12-243,-13-2-377,-11 2-702</inkml:trace>
  <inkml:trace contextRef="#ctx0" brushRef="#br0" timeOffset="60935.65">15629 7238 6516,'0'-2'216,"0"2"60,0 0-30,0 0-34,-1 0-32,-2 0-27,-3 3-24,-1 6-21,0 6-19,-3 9-48,1 12-19,5 6-19,1 7-3,3 2 0,6 0 0,1-2-29,2-3-47,-4-18-295,0 2-248,-2-6-386,-9-9-717</inkml:trace>
  <inkml:trace contextRef="#ctx0" brushRef="#br0" timeOffset="61165.64">15296 7740 7576,'-7'-3'100,"0"1"-9,1-1-9,2 0-7,15 3-9,14 0-6,11 0-7,11 0-6,13-1-6,-1-2-41,-5 0 0,-3-1-7,-9 1-61,-9-13-290,-5 10-252,-11-4-390</inkml:trace>
  <inkml:trace contextRef="#ctx0" brushRef="#br0" timeOffset="61845.58">15901 7464 8191,'0'-3'0,"1"3"0,1-1 0,-1-1 0,2 4 0,2 5 0,-4 5 0,3 8 0,3 5 0,-2 1 0,-1 0 0,-1-3 0,-1-5 0,-2-4 0,0-10 0,0-3 0,0-6 0,1-10 0,3-5 0,6-6 0,2-5 0,5-4 0,1 4 0,-1 2 0,-4 6 0,3 5 0,0 9 0,2 6 0,4 3 0,4 8 0,0 6 0,-1 4 0,-1 4 0,-6 4 0,-1-1 0,-8 0 0,-4-5-12,-3-4-6,-2-5-16,0-6-12,4-5-7,-1-6-4,3-4 3,1-6 40,2-3 14,1-7 0,-2 0 21,4 0 8,1-1 22,1 4 3,7 3-4,2 8-8,2 4-10,4 4-23,3 7-9,-3 7 0,-4 5 0,-4 5 0,-6 6 0,-11 6 0,-1 1 0,-3-2 0,-4-3-32,2-2-44,50-12-295,-52-4-250,-2-6-384</inkml:trace>
  <inkml:trace contextRef="#ctx0" brushRef="#br0" timeOffset="62497.26">16536 6933 5291,'-1'-3'329,"-2"-3"32,-3-3 44,0-3 14,4-3-75,-1-1-62,4-2-51,3 2-43,11 0-37,-1 0-67,8 1-31,4 2-17,1 5-19,-3 3-17,-3 2 0,-2 6 0,-8 3 0,-6 4 0,-2 7 0,-6 2 0,-6 7 0,-3-1 0,-6 2 0,-7-3 0,-2 1 0,2-2 0,9-2 0,9 1 0,8-4 0,17-4 0,9-2 0,11-4 0,5-2 0,2-4 0,-5-2 0,-12 0 0,-12 0-8,-9 0-61,-7-13-289,-9 13-252,-7-3-390,-1 3-728</inkml:trace>
  <inkml:trace contextRef="#ctx0" brushRef="#br0" timeOffset="63625.78">16897 7533 8191,'-3'-2'0,"-2"-1"0,-1-1 0,0 0 0,3 4-14,2 0-70,1 1-283,2-1-250,7 0-387,3-2-721</inkml:trace>
  <inkml:trace contextRef="#ctx0" brushRef="#br0" timeOffset="64225.76">17218 7347 8164,'0'-2'3,"0"-1"0,0 3 0,-2 8 0,4 12 0,-2 9 0,0 8 0,0 6 0,0 3 0,-2-1-3,1-5 0,-4-7 0,1-5-27,-3-10-27,0-10-29,2-10-35,4-11-25,0-15-12,1-6 6,1-8 25,-1-11 28,0 0 96,0-4 89,0 3 53,0 1 23,6 8 0,4 6-29,12 5-32,9 9-32,10 6-26,2 13-16,0 3-30,-11 8 0,-10 9 0,-8 11 0,-14 1 0,-13 6 0,-7 3 0,-12-1 0,-4-4 0,-6-3 0,6-3 0,6-6-2,10-3 2,12-1 0,7 0 0,13 1 0,6 1 0,7 2 0,5-1 0,5 3-41,7 0-80,-10-2-271,-4-4-245,0-3-374,-1-8-702</inkml:trace>
  <inkml:trace contextRef="#ctx0" brushRef="#br0" timeOffset="64587.3">17704 7314 8119,'0'-6'9,"-1"5"0,-1-2-1,0 4 0,2 8 0,-2 9 0,2 6-1,0 6 0,2 5 1,-2 2-8,0-2 0,0-3 0,0-3 0,1-4 0,0-5 0,2-8 0,2 0 0,2-4 0,1-1 0,4-3 0,8 0 0,5-3 0,2-1 0,3-1 0,-2 0 0,-5-1-55,0-3-293,-9 3-255,-8 0-392,-6-1-736</inkml:trace>
  <inkml:trace contextRef="#ctx0" brushRef="#br0" timeOffset="66680.27">18032 7507 8191,'0'-3'0,"0"3"0,0 0 0,0 0 0,0 0 0,1 0-49,4 0-296,-1 0-255,2 0-394,0 0-736</inkml:trace>
  <inkml:trace contextRef="#ctx0" brushRef="#br0" timeOffset="67320.14">18465 7157 7501,'0'-11'115,"0"1"-12,0-4-10,0 3-9,0 7-9,0 4-9,0-1-8,0 8-7,0 5-6,-3 9-45,-1 10 0,-2 8 0,-1 2 0,-2 1 0,5-3 0,1-6 0,3-4 0,0-7 0,0-3 0,3-8 0,3-2 0,5-3 0,7-1 0,8-4 0,3-1 0,4-1 0,1-4 0,2-2 0,-4-4 0,0-2 0,-5-6 0,-6 4 0,-6-1 0,-9-3 0,-3 2 0,-7-1 0,-5 1 0,-2 1 0,0 3 0,-3 3 0,5 4 0,4 3 0,2 4 0,3 9 0,0 6 0,0 13 0,1 8 0,5 6 0,-3 6 0,4 3-66,-1 0-288,-3-3-253,-3-5-391</inkml:trace>
  <inkml:trace contextRef="#ctx0" brushRef="#br0" timeOffset="69157.67">15293 8111 6079,'0'0'174,"0"0"21,0 0-3,0 0-5,0-1 0,0 1 39,2-2 6,3 1-36,3-2-33,8 2-59,8-2-32,6 0-15,5 2-11,4-2-8,4 3-7,5-3-19,2 2-12,0 0 0,0-1 0,-4 1 0,0-2 0,-5 2 0,4-2 0,0 0 0,5 0 0,3-2 0,5-1 0,3 2 0,-1-4 0,1 4 0,-1-3 0,0 1 0,-4 2 0,-2 0 0,-1 1 0,-1 2 0,-3-2 0,2 1 0,-3 0 0,-3-1 0,3-1 0,-2 0 0,3 1 0,1 0 0,0 2 0,2 0 0,-3-2 0,0 1 0,-1-1 0,-2-1 0,1 2 0,-2 0 0,3-2 0,0 1 0,2-1 0,1 1 0,2-1 0,5-2 0,4 2 0,2-1 0,2 0 0,0-1 0,2 0 0,-3 1 0,0-3 0,-3 4 0,-2 0 0,-6 0 0,1-2 0,-3 3 0,0-2 0,5 1 0,2-2 0,4 2 0,5 0 0,4 1 0,-1-1 0,0 0 0,-2 1 0,-4 2 0,-6-2 0,-4-1 0,-3 1 0,0 0 0,0 2 0,4 0 0,-2 0 0,2-3 0,2 4 0,-2-4 0,2 0 0,2 0 0,1 0 0,-2-3 0,3 1 0,-1 3 0,0-1 0,-2-1 0,0 5 0,-1-3 0,-2 1 0,-1 0 0,0-1 0,1-1 0,3-2 0,5 2 0,1 1 0,3-4 0,4 4 0,0 0 0,2-3 0,2 2 0,9 0 0,3-1 0,5-2 0,-2 3 0,-8-1 0,-10 0 0,-13 0 0,-16 2 0,-10-1 0,-12 0 0,-8 2 0,-6 0 0,-5 2 0,-3-2-48,0-1-297,-3 3-255,-2-1-394,-3-5-737</inkml:trace>
  <inkml:trace contextRef="#ctx0" brushRef="#br0" timeOffset="73677.74">15813 8684 6216,'-7'-2'164,"-2"1"28,2-2 19,0-1 31,4 0 11,1 0-33,2 2-34,0-1-30,0 2-26,0-1-49,3 2-25,9-1-16,14 0-12,10 1-14,13 0-12,10 0-2,5-4 0,-5 4 0,-3-1 0,-8 1 0,-15 0 0,-10 0 0,-9 0 0,-11 0-8,-1 0-14,-5 0-24,1 0-62,-7-52-292,-3 48-241,-8-1-374,-1-3-696</inkml:trace>
  <inkml:trace contextRef="#ctx0" brushRef="#br0" timeOffset="73947.73">15921 8772 6898,'-4'10'231,"1"4"-29,2 6-25,-1 9-24,2 3-19,2 4-19,-2 2-17,0 1-15,0-3-14,0-2-38,0-4-31,0-4-32,0-5-35,0-13-301,5-3-250,2-12-386,7-10-721</inkml:trace>
  <inkml:trace contextRef="#ctx0" brushRef="#br0" timeOffset="74187.72">16120 8792 7982,'0'-6'28,"0"2"0,0 2-2,0 0-2,0 10-1,0 7-1,0 7-2,0 7 0,0 4-2,0 0-18,0 1 0,0-2 0,0-5-15,0-2-62,-1-88-288,-2 71-251,-1-8-387,2-13-723</inkml:trace>
  <inkml:trace contextRef="#ctx0" brushRef="#br0" timeOffset="74677.62">16260 8364 6786,'0'-12'257,"0"-3"-34,2-4-30,1-2-25,1 0-24,5 2-20,4 7-19,4-1-16,5 7-17,-1 3-42,1 4-30,-3 7 0,-7 6 0,-7 8 0,-6 4 0,-12 7 0,-3-2 0,-1 1 0,-4-8 0,5-3 0,8-7 0,1-3 0,4-3 0,7-2 0,10-2 0,5-2 0,6-2 0,7 0 0,-1 0 0,-5-2-20,-3 4-31,-3-1-45,-5-4-297,-11 3-244,1 0-376,-7 3-700</inkml:trace>
  <inkml:trace contextRef="#ctx0" brushRef="#br0" timeOffset="74907.59">16513 8946 8191,'-4'0'0,"-1"0"0,2 0 0,-2 0 0,9 1-30,12 1-73,-2-2-278,1 0-247,5-5-380,-1-3-711</inkml:trace>
  <inkml:trace contextRef="#ctx0" brushRef="#br0" timeOffset="75607.55">16910 8636 7752,'-4'-6'68,"-1"-4"-6,2 1-5,2 1-5,11 3-3,12 2-6,10 1-3,7-2-4,11 0-4,-1-2-32,0-1 0,-10-1 0,-8 1 0,-14 2-18,-11 1-14,-11 2-5,-9 2-3,-5 1-2,-2-1 20,-2-1 22,5 1 0,5 0 0,7 0 0,5 0 28,0 6 14,1 4-2,0 13-4,0 5-5,0 13-17,0 2-14,0 5 0,0-1 0,0-2 0,0-5 0,0-2 0,-3-4 0,-3-5-35,-6-4-23,-2-2-22,-6-2-15,-3-3-16,-2-6 2,-1-4 18,3-4 38,4-3 53,8-1 0,3 0 87,7-1 28,2-1 3,7 1-16,9-2-17,6 0-22,9-2-22,8 2-20,1 1-21,-4 0 0,-3 2-57,-6-6-291,-5 1-255,-7-1-393,-6-6-733</inkml:trace>
  <inkml:trace contextRef="#ctx0" brushRef="#br0" timeOffset="76277.51">17374 8771 7988,'0'-8'28,"0"1"-2,0-2-1,3 3-1,4 12-2,3 7-1,2 9-1,3 6-1,-3 5-1,-2 0-18,-7-2 0,0-3 0,-5-5 0,2-5 0,0-6 0,0-7 0,0-3 0,-1-7 0,1-7 0,3-5 0,4-5 0,5-5 0,3-4 0,7-4 0,0 4 0,-1 3 0,1 6 0,-3 6 0,1 10 0,2 2 0,-2 6 0,2 8 0,1 7 0,1 4 0,-2 6 0,-3 4 0,-4-2 0,-7-2 0,-4-5 0,-4-4 0,0-5 0,0-8 0,0-5 0,0-1 0,0-10 0,1-3 0,2-6 0,2-5 0,1-5 0,6 1 0,5-3 0,3 5 0,7 6 0,5 6 0,1 8 0,3 5 0,1 10 0,-6 5 0,-5 7 0,-3 2 0,-9 8 0,-5 2 0,-5-2 0,-2-2 0,-8-3 0,-6-4-29,-2-5-43,1-12-297,-3-2-250,6-6-386</inkml:trace>
  <inkml:trace contextRef="#ctx0" brushRef="#br0" timeOffset="76787.87">17985 8271 7559,'-3'-10'103,"1"-1"-9,1-4-9,1-2-9,3 0-7,5 3-8,1-3-7,4 6-6,6 1-6,4 5-42,1 1 0,1 8 0,-2 5 0,-7 6 0,-8 4 0,-5 9 0,-9 3 0,-5 0 0,-1-1 0,-1-4 0,-1-3 0,4-6 0,4-4 0,4-4 0,2 1 0,3-5 0,6-3 0,10 1 0,3-3 0,4 0 0,1 0 0,-4 0 0,-7 0 0,-5 0-43,1 2-76,-9-2-273,-1 0-244,-2 0-377</inkml:trace>
  <inkml:trace contextRef="#ctx0" brushRef="#br0" timeOffset="78007.84">18773 8351 7673,'0'-6'82,"0"0"-8,0-4-5,-3 2-7,-6 0-5,-4 2-6,-7 2-5,-5 0-6,-2 3-3,1 1-37,6 0 0,1 0 0,4 0 0,4 3 0,4 3 0,-1 5 0,0 0 0,1 9 0,1 3 0,0 4 0,2 6 0,1 6 0,1 4 0,2 3 0,0 0 0,0 4 0,0-4 0,0-1 0,0-2 0,0-1 0,2-2 0,1-3 0,3-6 0,1-3 0,2-6 0,2-2 0,-2-6 0,-1 1 0,4-5 0,-1 1 0,5-3 0,5-2 0,6-3 0,2-2 0,4-4-37,85-4-301,-86-2-257,-9-3-397,-18-6-740</inkml:trace>
  <inkml:trace contextRef="#ctx0" brushRef="#br0" timeOffset="79628.07">19190 8618 7187,'0'-15'179,"0"-2"-20,0-2-20,0-1-16,0 13-16,0 5-15,0 4-12,0 11-12,0 8-11,-1 8-57,-2 11 0,0 2 0,0 0 0,1-1 0,-2-7 0,2-5 0,-3-10-32,2-7-32,-3-6-26,3-12-22,0-9-18,3-13-4,-1-11 21,2-15 25,-1-8 88,3-7 0,3 2 91,8 0 51,5 13 2,4 12-18,5 12-22,1 10-28,-1 12-27,1 7-18,0 8-31,-8 8 0,-10 6 0,-7 8 0,-12 5 0,-14 3-6,-8-1-4,-6-5 2,-6-4 0,3-10 6,9-5 1,12-5 1,8-1 0,7 0 0,9 6 0,8 3 6,4 7 4,5 6-1,6 0-3,-2 2-3,-2 1-2,-6-1-41,1-1-68,-5-5-279,0-7-246,-3-9-378,3-5-706</inkml:trace>
  <inkml:trace contextRef="#ctx0" brushRef="#br0" timeOffset="79988.05">19633 8532 7576,'-4'-4'9,"-8"-1"0,-1 1 0,-7 3-1,4 5 1,-4 6 7,7 4 17,3 1 20,6 5 11,4-3-1,5 3-2,8-3-4,5 2-5,6 0-5,7 1-5,0-2-6,-3 0-12,-5 0-11,-12-2-6,-5-1-4,-7 0-3,-6 0 0,-12 0 0,-2-3 0,-6-1-20,-5-1-23,3-5-40,17-4-102,-3-3-255,9-8-231,6-3-355,10-6-659</inkml:trace>
  <inkml:trace contextRef="#ctx0" brushRef="#br0" timeOffset="80308.05">19978 8593 7585,'6'-2'98,"13"0"-8,8-1-9,12 0-8,7 1-7,7-2-7,-3 3-7,-8-3-6,-8 2-5,-16 0-41,-11 1 0,-5-1-43,-4 2-84,-11 0-267,-6-1-244,0-3-376,-5-3-700</inkml:trace>
  <inkml:trace contextRef="#ctx0" brushRef="#br0" timeOffset="80558.03">20124 8436 7603,'-3'-4'95,"3"1"-8,-1 0-9,1 6-7,0 8-7,1 8-7,-1 9-6,0 9-6,3 3-5,1 2-40,1 1 0,1-4 0,2-3-8,1-4-62,4-17-288,3 3-253,-2-11-389,8-4-727</inkml:trace>
  <inkml:trace contextRef="#ctx0" brushRef="#br0" timeOffset="80808">20676 8364 8191,'0'-6'0,"0"0"0,-2 3 0,1 5 0,-2 11 0,-2 9 0,1 12 0,3 7 0,-1 8 0,2-2 0,2-1 0,-2-4 0,0-6-33,0-11-39,31-10-102,-25-10-253,-1-7-235,0-12-362</inkml:trace>
  <inkml:trace contextRef="#ctx0" brushRef="#br0" timeOffset="81147.99">20686 8439 6613,'-7'-44'298,"-2"-9"-42,3-6-36,0-5-31,10 21-28,13 18-24,13 10-21,10 10-21,9 5-17,6 8-50,-7 10-28,-11 8 0,-15 5 0,-10 7 0,-17-1 0,-11-4 0,-9-4 0,-6-6 0,-2-7 0,3-3 0,4-1 0,8 0 0,11 6 0,4 2 0,10 0 0,8 2 0,5 2 0,4-2 0,4-1 0,-2-2 0,2-1-1,-4 1-61,2-13-289,-5 7-255,-2-10-391,2 1-733</inkml:trace>
  <inkml:trace contextRef="#ctx0" brushRef="#br0" timeOffset="81407.97">21142 8453 7974,'0'-4'30,"-1"0"-2,-1 2-1,2 4-2,0 13-1,2 10-1,3 8-2,1 6-1,1 2-1,2 0-19,-1-4 0,-3-5 0,1-4-48,1-5-72,-4-7-274,-2-8-243,2-5-376,-3-8-702</inkml:trace>
  <inkml:trace contextRef="#ctx0" brushRef="#br0" timeOffset="81587.95">21236 8436 7638,'0'-24'89,"3"-3"-9,2-1-6,6-4-8,7 13-6,5 10-6,1 5-14,3 4-76,0-46-343,-9 56-247,-8 7-381,-3 2-712</inkml:trace>
  <inkml:trace contextRef="#ctx0" brushRef="#br0" timeOffset="81777.94">21249 8649 7776,'0'0'63,"3"0"-4,4-2-6,9 1-3,3 2-4,7-1-55,5 0-60,-3-61-342,-5 56-239,0-2-368,-7-6-686</inkml:trace>
  <inkml:trace contextRef="#ctx0" brushRef="#br0" timeOffset="82077.95">21652 8502 8191,'4'-3'0,"10"0"0,9-1 0,8-2 0,8 1 0,3 1 0,-1 1 0,-7-1 0,-8 2-4,-7-1-59,-8-26-291,-7 22-253,-5-1-391,-5-6-730</inkml:trace>
  <inkml:trace contextRef="#ctx0" brushRef="#br0" timeOffset="82317.91">21766 8281 7814,'0'0'57,"0"2"-5,0 6-3,4 11-5,3 10-2,9 10-4,3 7-4,1 4-2,2-1-3,-4-1-29,-3-4-26,-2-3-61,0-76-287,0 57-248,1-11-383,1-9-716</inkml:trace>
  <inkml:trace contextRef="#ctx0" brushRef="#br0" timeOffset="82577.91">22337 8283 8191,'0'0'0,"-3"3"0,3 10 0,-1 6 0,2 5 0,5 12 0,3 6 0,2-2 0,-2 1 0,-3-2 0,-5-8-36,-1-4-35,13-10-90,-14-10-264,1-8-234,-4-14-364,2-8-673</inkml:trace>
  <inkml:trace contextRef="#ctx0" brushRef="#br0" timeOffset="82927.88">22355 8216 7064,'0'-35'206,"0"-2"-25,0-3-23,11 0-21,8 18-17,10 12-18,8 7-14,4 3-14,-6 7-13,-7 8-61,-10 3 0,-13 10 0,-9 4 0,-13 0 0,-8-2 0,-6-2 0,-3-7 0,3-5 0,5-4 0,7-2 0,9 2 0,5 4 0,8 1 0,9 4 0,10 3 0,6-2 0,7 3 0,2-5 0,0-2 0,-9-3-6,-2-2-56,-7-8-292,0 2-253,-6-5-391,3-5-729</inkml:trace>
  <inkml:trace contextRef="#ctx0" brushRef="#br0" timeOffset="83257.87">22807 8282 8191,'0'-4'0,"0"2"0,-2 0 0,2 5 0,2 6 0,-2 11 0,0 3 0,0 12 0,0 0 0,3 2 0,-2-2 0,3-2 0,1-5 0,0-4 0,7-6 0,4-2 0,5-5 0,0-3 0,6-2 0,-1-3 0,0-1 0,1-2 0,-1-2 0,-4-1 0,-2-3-40,42 0-300,-48-3-257,-5-3-396,-6-3-740</inkml:trace>
  <inkml:trace contextRef="#ctx0" brushRef="#br0" timeOffset="83867.82">23109 7839 7548,'0'-8'106,"0"-2"-11,0 1-8,5 3-10,11 3-7,8 3-8,8 0-7,7 0-7,0 0-5,-1 0-43,-8 0 0,-5-1 0,-6-1 0,-5 2 0,-4-1 0,-3 1 0,-1 3 0,-3 6 0,-1 7 0,-1 7 0,-1 9 0,0 8 0,0 3 0,2 5 0,1 5 0,3 3 0,5 5 0,3 2 0,2-1 0,2 3 0,0-2 0,-1-3 0,-4-3 0,-3-4 0,-3-2 0,-4-5 0,-1-5 0,-5-5 0,-7-8 0,-10-8 0,-9-5 0,-9-11 0,-6-2-50,-1-11-296,-3 1-255,2-4-394,-3-7-737</inkml:trace>
  <inkml:trace contextRef="#ctx0" brushRef="#br0" timeOffset="84947.98">21652 7697 5856,'0'0'176,"1"0"44,-1-2 15,0 0 2,0 2 31,0-4 11,2 1-43,1 0-38,1 2-34,1-3-59,4 0-29,3 1-21,1 1-16,4 1-8,8-2-17,5 0-12,6 1-2,13-4 0,10 2 0,12-1 0,13-1 0,11-2 0,9 1 0,4-1 0,2-1 0,-3-2 0,1 1 0,-2-1 0,-4 1 0,-7 1 0,-2 1 0,-11 0 0,-11 1 0,-5 2 0,-8-3 0,-14 0 0,-7 0 0,-11 3 0,-10-2 0,-9 3 0,-4 2 0,-3 1 0,-3 1 0,0 3-78,-6 1-280,-4 0-253,-8 0-389,-5 0-727</inkml:trace>
  <inkml:trace contextRef="#ctx0" brushRef="#br0" timeOffset="85957.93">14381 10635 6848,'-5'-1'245,"1"0"-31,0-1-29,-2 1-24,6 4-22,0-5-20,0 2-18,2 0-16,10 0-15,6 0-46,12 0-24,9 0 0,4 0 0,-3 0-43,4 0-82,-19 0-269,-13 0-243,-7 2-376,-8 0-698</inkml:trace>
  <inkml:trace contextRef="#ctx0" brushRef="#br0" timeOffset="86117.91">14437 10839 8111,'19'0'10,"13"0"-1,4 0 1,7 0-10,-4 4-68,-7-3-309,-9 0-247,-12 1-383,-2-1-715</inkml:trace>
  <inkml:trace contextRef="#ctx0" brushRef="#br0" timeOffset="94438.48">16396 10161 4767,'3'-1'242,"2"-3"66,0-3 86,1 0 53,0-3 36,-2 2-92,-2-1-73,1 0-60,-3 2-50,0 3-68,0 0-40,1 2-30,-1 2-27,0 0-21,0 0-22,1 0 0,-1 4 0,0 6 0,-1 9 0,-3 8 0,-2 8 0,-3 5 0,-4 1 0,1 0 0,-3-1 0,3-1 0,2-6 0,1-4 0,4-7 0,3-6 0,2-5 0,0-2 0,2-6 0,1 1 0,8-1 0,3-3 0,11 2 0,5-4 0,8 2 0,2-3 0,6 1 0,-2-3 0,-4-3 0,-8-1 0,-5-3 0,-9 0 0,-7 2 0,-6-2 0,-4 0 0,-7 0 0,-4 0 0,-1 0 0,-5-1 0,3 1 0,0 4 0,0 0 0,5 4 0,1 1 0,-3 4 0,4 7 0,1 6 0,0 8 0,4 9 0,1 8 0,0 2 0,1 5 0,4-2 0,-1 1-31,19 0-93,-13-5-266,2-10-244,-2-6-377,2-15-705</inkml:trace>
  <inkml:trace contextRef="#ctx0" brushRef="#br0" timeOffset="94658.62">16965 10377 8148,'0'-5'5,"0"-2"0,0 0 0,0 1 0,0 3-50,13 3-101,-10 0-262,1 0-240,3-3-369,1-3-688</inkml:trace>
  <inkml:trace contextRef="#ctx0" brushRef="#br0" timeOffset="95238.66">17254 10221 7982,'0'-2'28,"0"0"0,0 4-2,0 11-2,0 11-1,4 9-1,-1 11-2,3 5 0,0 1-2,1-2-18,-1-2 0,-1-7 0,-3-10 0,2-9 0,-3-8 0,2-12 0,0-12 0,0-8 0,-1-12 0,-1-11 0,1-12 0,-1-6 0,-1-2 0,2-3 0,-2 4 0,4 6 0,1 6 0,9 11 0,7 9 0,7 7 0,6 8 0,4 10 0,-3 8 0,-4 7 0,-8 7 0,-11 6 0,-8 6 0,-12 4 0,-10 0 0,-8-1 0,-4-3 0,-6-5 0,4-3 0,6-4 0,7-2 0,11-1 0,6 0 0,14 2 0,11 3 0,7 0 0,6 1 0,9-3-8,-5-1-52,-3-7-295,-6-3-252,-5-3-391,-6-1-731</inkml:trace>
  <inkml:trace contextRef="#ctx0" brushRef="#br0" timeOffset="95588.77">17776 10212 7980,'0'-7'29,"0"-1"-1,0 4-2,-1-1-2,1 12 0,0 8-3,-3 10 0,3 3-2,0 8 0,0 0-19,3 1 0,0-3 0,1-3 0,1-4 0,2-4 0,0-5 0,3-4 0,2-7 0,5 0 0,3-1 0,8-3 0,5-2 0,4-1 0,-4 0 0,-2-1 0,-11 1-2,-6 0-78,-8-45-281,-13 44-251,-12 1-390</inkml:trace>
  <inkml:trace contextRef="#ctx0" brushRef="#br0" timeOffset="96729.07">16143 11043 6690,'0'0'129,"0"0"12,0 0 34,0-1 36,0 1-26,5-2-24,5 1-24,4-1-20,7 0-18,12-1-44,3 3-14,7-2-10,12 2-14,6 0-15,7 0-2,5 0 0,2 0 0,2-2 0,-4-1 0,1 2 0,-3-1 0,-5 2 0,1 0 0,1 0 0,2-1 0,0 1 0,2 0 0,-2-3 0,0 3 0,-1-3 0,0 1 0,-1 2 0,-1-1 0,-2-1 0,-3 1 0,-2 0 0,-2-2 0,-2 1 0,2 0 0,0 2 0,-3 0 0,0 0 0,0-1 0,-2-1 0,3-2 0,0-1 0,0 2 0,0-1 0,-1-1 0,-1 3 0,0-1 0,-2 0 0,4 2 0,1-2 0,0 0 0,1 1 0,0-1 0,-2 1 0,-2 2 0,-1-2 0,0 1 0,1-2 0,2 0 0,3 0 0,6-3 0,3-1 0,3 0 0,7 1 0,1-1 0,5 1 0,1 1 0,0 0 0,3 1 0,-5 0 0,-1 1 0,-7 0 0,-9 3 0,-7 0 0,-11 0 0,-5 0 0,-8-2 0,-9 2 0,-7 0 0,-5-1 0,-6-2 0,-5 1 0,-3 1-43,-5-2-299,-7 3-257,-12-4-395</inkml:trace>
  <inkml:trace contextRef="#ctx0" brushRef="#br0" timeOffset="98469.02">16645 11582 7294,'-3'-14'157,"1"-1"-18,1-1-15,-2 1-15,3 7-13,0 5-12,0 10-11,0 6-11,0 11-9,0 7-53,1 13 0,4 2 0,2 4 0,4 0 0,5-1-43,18-7-94,-16-8-260,-6-10-243,2-12-374,-1-9-696</inkml:trace>
  <inkml:trace contextRef="#ctx0" brushRef="#br0" timeOffset="98699.15">16932 11637 7696,'0'-13'78,"0"-1"-7,-2 2-6,2 3-5,2 13-7,-2 12-4,1 8-5,2 7-4,4 4-5,5 3-35,1-1 0,6-3-46,17-7-96,-22-7-259,-1-11-241,-7-9-373,-8-9-695</inkml:trace>
  <inkml:trace contextRef="#ctx0" brushRef="#br0" timeOffset="98929.07">16506 11530 7136,'-14'-8'150,"2"0"14,5-2-19,8 0-17,28 8-15,17 0-15,18 2-12,14 2-13,8-4-11,-3 1-36,-8 1-16,-18 0-22,-18-2-41,-11 5-76,-19-7-273,-11 3-241,-1 1-373,-3-2-691</inkml:trace>
  <inkml:trace contextRef="#ctx0" brushRef="#br0" timeOffset="99379.11">17170 11297 6124,'0'-11'319,"0"-6"43,1-3-58,1-4-48,2 0-41,4 3-34,2 5-32,3 3-26,3 6-25,1 5-57,-4 2-22,0 6-19,-4 9 0,-7 7 0,-3 4 0,-6 10 0,-5 2 0,-4-5 0,-2-1 0,0-6 0,4-5 0,5-4 0,3-6 0,3 0 0,11-4 0,12-2 0,7-2 0,12 0 0,12-3 0,-5 0 0,-1 0-23,-9 2-52,-10-3-292,-13 2-251,-6-1-386</inkml:trace>
  <inkml:trace contextRef="#ctx0" brushRef="#br0" timeOffset="99919.08">17830 11300 7945,'-3'-5'35,"-4"-1"-3,-8 2-1,-6-2-2,-5 4-2,-8 2-2,1 0-1,0 0-2,4 2-1,3 2-21,5 2 0,3 6 0,4 2 0,5 6 0,6 6 0,2 2 0,2 4 0,5 2 0,-2 3 0,2 0 0,0 2 0,0 2 0,-5 2 0,0 2 0,-2 2 0,1-1 0,0 2 0,1 0 0,2-1 0,2-4 0,2 0 0,4-4 0,1-5 0,3-4 0,5-6 0,4-6 0,2-6 0,2-6 0,-1-3 0,-1-3-79,-7-6-280,-7-6-252,-5-6-389,-6-5-727</inkml:trace>
  <inkml:trace contextRef="#ctx0" brushRef="#br0" timeOffset="100739.17">18041 11537 7740,'0'-3'68,"0"2"-6,0 3-4,3 9-5,-2 8-5,3 12-3,-1 6-5,1 6-4,-1-1-3,-1 0-25,-1 0-18,1-5-42,4-5-74,0-24-275,-1 4-241,1-9-374</inkml:trace>
  <inkml:trace contextRef="#ctx0" brushRef="#br0" timeOffset="101089.13">18104 11564 6996,'4'-35'221,"2"-5"-28,-1-1-24,5-2-24,3 21-18,6 15-19,7 7-16,4 8-16,-3 9-12,-4 8-64,-12 7 0,-9 6-9,-10 0-14,-12 0-9,-9-1-6,-3-6-3,-1-3-2,4-8 3,13-5 13,6-6 22,7-2 5,4-1 15,8 1 23,3 0 6,2 5-1,8 2-5,5 4-3,2 0-9,-2 4-44,5 1-71,-6-79-290,-2 68-247,-2-4-382,0-10-713</inkml:trace>
  <inkml:trace contextRef="#ctx0" brushRef="#br0" timeOffset="101439.13">18569 11618 7590,'-16'-5'38,"0"0"17,-5 1 19,-4 0 2,12 8-6,3 5-7,6 6-6,2 1-6,7 4-5,5 0-16,3-1-7,5-1-9,7-3-10,0-1-4,-2 0 0,-8-2 0,-4 2 0,-7 0 0,-4-1 0,-6-1 0,-4-1 0,-9 0 0,-4-1-3,-6 0-38,2-5-66,0-50-280,6 40-247,8-3-377</inkml:trace>
  <inkml:trace contextRef="#ctx0" brushRef="#br0" timeOffset="101759.11">18822 11685 7078,'0'-1'159,"0"-2"15,1 1-21,8-2-18,11 2-16,10 1-16,10 1-14,8 0-13,1 0-11,-4 0-35,-8-1-20,-10-1-10,-9 1-29,-6 1-62,-7-17-286,-8 12-247,-5-1-384,-6-4-713</inkml:trace>
  <inkml:trace contextRef="#ctx0" brushRef="#br0" timeOffset="101989.08">19002 11522 7507,'-4'-8'113,"-1"2"-10,1 2-11,-4 1-9,6 13-9,1 13-8,1 5-8,3 8-7,5 8-7,-2 1-44,3 0-8,1 1-58,1-17-290,-2 3-254,3-10-390</inkml:trace>
  <inkml:trace contextRef="#ctx0" brushRef="#br0" timeOffset="102239.08">19444 11497 8191,'0'0'0,"0"1"0,0 8 0,0 9 0,0 6 0,0 13 0,1 7 0,1 5 0,1-2 0,0-1-32,4-1-76,-4-12-275,0-8-247,-3-13-380,0-10-709</inkml:trace>
  <inkml:trace contextRef="#ctx0" brushRef="#br0" timeOffset="102589.29">19474 11435 7903,'5'-23'41,"0"1"-2,9-1-2,9-2-3,3 13-3,5 12-1,4 6-3,-6 9-2,-9 10-1,-11 2-24,-8 6-2,-14 2-17,-9-4-5,-6-4-3,-3-6-1,0-2 5,5-5 14,8-3 9,13 1 0,6 0 0,12 3 2,4 2 23,6 1 4,6-1-2,3 3-4,0 1-51,3 0-78,-4-4-285,-3-5-245,-2-3-376,-6-7-703</inkml:trace>
  <inkml:trace contextRef="#ctx0" brushRef="#br0" timeOffset="102819.34">19912 11582 8191,'0'-3'0,"0"1"0,0 5 0,0 6 0,3 10 0,0 9 0,0 7 0,1 4 0,-3 2 0,1-2 0,0-3 0,-2-4-34,0-5-57,0-23-286,0 5-249,0-6-381,0-13-711</inkml:trace>
  <inkml:trace contextRef="#ctx0" brushRef="#br0" timeOffset="103019.33">19951 11526 7589,'6'-24'98,"4"-2"-10,6-2-7,5-3-8,5 14-8,3 13-7,1 1-6,-2 3-18,-8 12-36,-6 2-90,3 3-98,-17 10-251,-8 0-232,-5 0-353,-4-1-659</inkml:trace>
  <inkml:trace contextRef="#ctx0" brushRef="#br0" timeOffset="103189.26">19971 11733 7627,'0'0'91,"3"-1"-9,7 1-7,7-2-7,6 5-14,8-1-74,3-2-389,-3 1-239,-4 0-370,-5-3-688</inkml:trace>
  <inkml:trace contextRef="#ctx0" brushRef="#br0" timeOffset="103449.25">20410 11546 8191,'7'-3'0,"9"0"0,11 1 0,11-3 0,10 2 0,-1-1 0,-3 1 0,-10 2 0,-11-2 0,-11 3-63,-8-15-289,-5 12-254,-8-4-392</inkml:trace>
  <inkml:trace contextRef="#ctx0" brushRef="#br0" timeOffset="103669.29">20579 11336 7870,'-3'-6'47,"-2"1"-3,1 1-3,-3 5-3,3 13-3,2 14-2,1 8-3,1 10-3,3 6-1,1 5-26,5-6 0,-1-3 0,10-3-68,2-65-286,3 44-254,1-13-390</inkml:trace>
  <inkml:trace contextRef="#ctx0" brushRef="#br0" timeOffset="103919.3">21038 11347 8191,'0'0'0,"0"4"0,0 9 0,0 8 0,0 11 0,1 11 0,1 11 0,1 0 0,-2 0 0,2-1 0,-1-6-30,5-7-83,-6-12-271,3-10-247,1-12-379,1-9-709</inkml:trace>
  <inkml:trace contextRef="#ctx0" brushRef="#br0" timeOffset="104279.26">21132 11294 8191,'0'-15'0,"1"-2"0,11 1 0,8 0 0,12 9 0,11 9 0,3 6 0,-1 5 0,-10 8 0,-18 4 0,-11 4 0,-21 2-9,-15 1-21,-10-4-6,-5-4-2,0-6 12,7-7 18,11-5 8,11-1 0,10 2 0,9 2 0,15 3 12,12 5 27,8 2-1,8 6-5,4-1-14,-1-1-13,-5 1-43,8-5-89,-18-1-266,-2-8-244,-3-5-376,-6-5-700</inkml:trace>
  <inkml:trace contextRef="#ctx0" brushRef="#br0" timeOffset="104609.35">21653 11500 8191,'0'-3'0,"0"3"0,0 1 0,0 8 0,0 7 0,0 10 0,0 7 0,0 6 0,2 0 0,-1-3 0,3-2 0,0-4 0,2-7 0,2-2 0,0-7 0,7-3 0,5-5 0,0-3 0,6-3 0,3 0 0,1-3 0,-1-2 0,0 1-70,-2-79-285,-8 66-253,-3-4-390,-9 0-730</inkml:trace>
  <inkml:trace contextRef="#ctx0" brushRef="#br0" timeOffset="105569.32">20811 10875 4959,'-4'0'143,"1"-3"19,-1-1 6,1 1 14,1 1 37,1-1 42,0-1 16,-2-1 1,0 1 5,1-1-8,1-2-42,2 1-44,11 1-33,17 0-30,13 3-30,17-1-28,19 0-17,10 0-14,4 0-13,6 3-20,-1-3-4,-6-2 0,-10 4 0,-19-2 0,-20 3 0,-14-3-69,-14 2-285,-8 2-254,-5 2-389,2-3-731</inkml:trace>
  <inkml:trace contextRef="#ctx0" brushRef="#br0" timeOffset="106149.25">21961 11032 7695,'0'-2'78,"7"2"-7,4 0-6,12-3-5,3 0-6,10 0-5,2-4-5,0 3-4,-8 0-5,-5 1-35,-10 1 0,-7 2 0,-7 0 0,-1 7 0,0 6 0,0 5 0,0 11 0,0 8 0,0 9 0,0 5 0,0 11 0,0 4 0,0 3 0,0 3 0,0-3 0,1-3 0,1-1 0,1-3 0,-2-2 0,1-3 0,-1-3 0,-1-7 0,-1-5 0,2-8 0,-1-5 0,-3-10 0,-13-5 0,-14-9 0,-21-2-36,-15-11-302,-15-3-257,-7-8-397,-3-7-743</inkml:trace>
  <inkml:trace contextRef="#ctx0" brushRef="#br0" timeOffset="107779.46">12978 10128 7569,'0'-10'102,"0"1"-10,0 1-9,0-2-8,0 8-7,0 4-8,0 8-7,2 7-6,1 5-5,3 8-42,3 6 0,3-3 0,-1 2 0,-1-5 0,0-6 0,-6-6 0,-1-6 0,-1-6 0,-2-6 0,0-7 0,0-7 0,0-6 0,0-7 0,0-7 0,2-6 0,0-1 0,5-5 0,2 0 0,4 3 0,0 5 0,4 7 0,1 7 0,2 7 0,0 5 0,-3 5 0,-2 2 0,0 4 0,-3 2 0,-4 9 0,-1 7 0,-3 6 0,2 9 0,-4 8 0,0 2 0,4 3 0,1 4 0,-1 2 0,4-1 0,1 2 0,-4 1 0,2 1 0,0 4 0,4 5 0,-1 0 0,1 5 0,5-1 0,-7 5 0,-2-4 0,-4 4 0,-1-1 0,1-2 0,3 1 0,1-4 0,5-3 0,1-8 0,-3-3 0,-1-8 0,1-9 0,-1-7 0,4-7 0,8-7 0,8-8 0,3-6 0,5-6 0,-8-12 0,-2-9-319,-18-13-261,-11-19-403,-23-36-757</inkml:trace>
  <inkml:trace contextRef="#ctx0" brushRef="#br0" timeOffset="128291.92">9483 13866 6917,'-2'17'100,"1"4"5,-1 6-3,1 9-3,5-3-9,-2-1-40,4 0-92,0-48-471,0 34-205,-3-8-313,-7-7-576</inkml:trace>
  <inkml:trace contextRef="#ctx0" brushRef="#br0" timeOffset="128611.93">9160 13789 8175,'-7'-18'2,"0"-2"0,6-1-1,15-3 1,28 15 0,21 9-1,23 7 1,13 15 0,2 9 0,-11 11-2,-23 9 0,-23 4 0,-25 2 0,-24-1 0,-24-8 0,-21-4 0,-15-10 0,-14-12 0,-8-5 0,9-7 0,16-5 0,19-1-49,27-6-296,23 0-255,25-4-394,21-8-738</inkml:trace>
  <inkml:trace contextRef="#ctx0" brushRef="#br0" timeOffset="128891.92">9971 13948 7346,'5'-11'146,"-2"-1"-16,1 1-14,1 1-13,-1 6-12,-1 11-12,1 7-10,2 6-9,-2 9-9,-1 7-51,0 4-8,0-1-62,0-22-288,-2 11-253,1-10-389,-5-15-729</inkml:trace>
  <inkml:trace contextRef="#ctx0" brushRef="#br0" timeOffset="129041.9">9937 13661 8191,'-13'-20'0,"3"1"0,-1 2 0,3 7-66,19-31-286,10 58-255,6 4-390,10 1-731</inkml:trace>
  <inkml:trace contextRef="#ctx0" brushRef="#br0" timeOffset="129471.88">10314 13829 8191,'6'0'0,"1"3"0,6 4 0,3 8 0,1 8 0,2 7 0,1 9 0,2-1 0,-3 3 0,-4-4 0,-4-6 0,-4-9 0,-2-7 0,1-9 0,3-13 0,4-8 0,3-9 0,4-9 0,0-3 0,2-4 0,2 0 0,1 8 0,-2 3 0,3 9 0,2 10 0,-4 6 0,-1 9 0,-4 9 0,-3 4 0,-7 8 0,-5 6 0,-4 2 0,-6 0 0,-4 0-37,5-2-96,-9-8-262,-3-9-243,3-9-375,5-11-699</inkml:trace>
  <inkml:trace contextRef="#ctx0" brushRef="#br0" timeOffset="129611.87">10712 13689 7869,'-7'-25'47,"-1"0"-3,3 3-3,2 5-87,19 12-369,5 21-238,7 4-366,7 7-683</inkml:trace>
  <inkml:trace contextRef="#ctx0" brushRef="#br0" timeOffset="130111.85">11291 13894 7689,'0'0'79,"-3"-4"-6,-2 0-8,-8 1-4,-5 0-6,-8 2-6,-4-3-5,-2 8-4,2 3-4,4 7-36,3 5 0,8 6 0,11 3 0,1 2 0,10-4 0,8-3 0,9-5 0,7-6 0,8-8 0,2-5 0,-3-7 0,-5-11 0,-7-6 0,-8-11 0,-10-12 0,-5-6 0,-9-8 0,-12-6 0,-2-4 0,1 9 0,-3 9 0,6 16 0,9 21 0,5 14 0,3 20 0,7 13 0,8 15 0,6 11 0,5 9 0,3 5 0,-4-4 0,-1 3-31,-9-78-304,-7 67-258,-2-10-399</inkml:trace>
  <inkml:trace contextRef="#ctx0" brushRef="#br0" timeOffset="130511.72">11749 13938 8191,'2'-1'0,"5"-2"0,6 2 0,6-1 0,5 1 0,5 1 0,0 0 0,-2 0 0,-8-1 0,-2-3 0,-9-4 0,-2 0 0,-4-6 0,-2-1 0,-4-3 0,-6 2 0,-3 0 0,-10 4 0,-8 4 0,-3 6 0,-4 5 0,2 12 0,8 10 0,11 10 0,7 13 0,14 7 0,7 2 0,9 1 0,5-4 0,4-11 0,3-6 0,12-15-63,2-66-289,5 37-254,2-9-392</inkml:trace>
  <inkml:trace contextRef="#ctx0" brushRef="#br0" timeOffset="131141.69">13690 13580 7929,'-2'0'37,"2"5"-2,-2 10-2,0 11-2,6 13-2,0 10-3,3 6 0,-1 1-3,0-2-30,4-7-102,-7-7-274,-6-15-247,-3-14-380</inkml:trace>
  <inkml:trace contextRef="#ctx0" brushRef="#br0" timeOffset="131471.67">13625 13658 7408,'2'-12'133,"5"0"-14,5 4-13,5 3-11,8 13-11,8 16-10,6 9-9,4 4-8,5 9-9,0 0-46,-1-5-2,-2-5 0,-5-11 0,-2-11 0,-8-7 0,-4-14 0,-7-9 0,-12-12 0,-5-9 0,-2-11 0,-11-6 0,-5-5 0,-2 4 0,-2 4 0,-1 9 0,13 15-41,9 16-69,8 13-278,16 7-246,16 7-377,10 5-706</inkml:trace>
  <inkml:trace contextRef="#ctx0" brushRef="#br0" timeOffset="131891.66">14983 13766 8191,'-4'-2'0,"-8"2"0,-11 0 0,-13 0 0,-6 2 0,-10-2 0,0 0 0,7 0 0,7-2 0,11-5 0,7-3 0,13-4 0,3-8 0,8-5 0,9-2 0,2-1 0,4-2 0,6 5 0,1 2 0,-5 5 0,-5 4 0,-3 2 0,-8 2 0,-3 5 0,-2 1 0,0 4 0,0 5 0,0 9 0,0 14 0,3 8 0,5 10 0,10 11 0,3 3 0,10-2 0,3 3-23,8-4-308,-2-6-259,8-11-399,2-14-747</inkml:trace>
  <inkml:trace contextRef="#ctx0" brushRef="#br0" timeOffset="132101.63">15794 13679 8191,'-1'3'0,"1"6"0,0 11 0,1 8 0,8 9 0,-4 9 0,1 5-36,5-3-69,-7-9-279,-5-10-246,-8-14-380,-3-10-708</inkml:trace>
  <inkml:trace contextRef="#ctx0" brushRef="#br0" timeOffset="132371.61">15646 13566 8191,'9'-12'0,"16"4"0,14 1 0,14 9 0,8 15 0,4 17 0,-7 7 0,-15 10 0,-17 1 0,-14 3 0,-21 1 0,-20-6 0,-16-6 0,-10-9 0,-8-7 0,1-9-30,78-7-108,-60-8-256,13-6-243,9-8-376,13-13-698</inkml:trace>
  <inkml:trace contextRef="#ctx0" brushRef="#br0" timeOffset="133181.67">16971 13283 7743,'0'-12'69,"0"-1"-5,0 1-6,0 3-4,7 13-5,3 15-5,5 13-3,3 11-5,1 13-3,-2 5-33,-5 2 0,-5-3 0,-4-9 0,-3-12 0,0-13 0,0-11 0,0-10 0,0-15 0,0-7 0,0-9 0,0-8 0,3-7 0,3 0 0,4 4 0,7 5 0,8 6 0,5 9 0,5 8 0,7 9 0,-3 9 0,2 11 0,-7 11 0,-11 6 0,-13 7 0,-13 1 0,-17-2 0,-15-6 0,-11-3 0,-9-12 0,-3-6 0,2-6-19,12-7-36,16-3-71,12-8-278,13-8-242,16-2-370,18-11-693</inkml:trace>
  <inkml:trace contextRef="#ctx0" brushRef="#br0" timeOffset="133571.62">17436 13476 7686,'4'-7'79,"-1"0"-6,0 3-6,1 1-7,3 9-4,5 9-7,5 7-4,8 2-5,5 4-4,3-4-36,3-6 0,-1-8 0,0-8 0,-1-10 0,-6-8 0,-4-6 0,-3-2 0,-8-7 0,-3 3 0,-6 1 0,-3 9 0,1 4 0,-7 8 0,-2 12 0,-1 14 0,-2 11 0,-1 14 0,1 14 0,5 3 0,2 5 0,3-3 0,0-2 0,6-5 0,-1-9 0,7-7-30,82-9-305,-71-12-258,5-11-397,9-9-744</inkml:trace>
  <inkml:trace contextRef="#ctx0" brushRef="#br0" timeOffset="134181.58">18905 13383 8191,'-1'0'0,"-1"9"0,1 11 0,1 13 0,1 11 0,5 15 0,0 2 0,0 2 0,0-7 0,-2-8 0,-3-7 0,-1-11-6,0-11-55,0-12-49,0-14-51,0-12-40,2-13-9,1-12 6,1-18 24,-1-10 67,0-7 113,-2-4 22,1 4 195,1 12 47,8 13-20,10 13-51,9 17-62,12 12-42,3 10-32,-1 9-28,-5 13-29,-7 8 0,-11 6 0,-12 4 0,-6 1 0,-13-1 0,-15-5 0,-9-2 0,-4-6 0,-3-4 0,7-4 0,13-2 0,13 1 0,11 1 0,16 6 0,13 3 0,10 0 0,10 1 0,4-3 0,-4-2-8,-4-6-66,-7-68-286,-8 51-252,-4-10-388,-5-6-726</inkml:trace>
  <inkml:trace contextRef="#ctx0" brushRef="#br0" timeOffset="134502.99">19660 13472 8191,'0'-1'0,"0"1"0,0 4 0,0 9 0,0 10 0,0 10 0,0 9 0,-2 6 0,-4 0 0,2 0 0,-1-5 0,2-3 0,3-10 0,0-7 0,6-2 0,10-6 0,6-5 0,12-1 0,5-4 0,3-5 0,-5 0 0,-6 0 0,-8 0-29,-7 0-306,-12 0-257,-4 0-398,-8 0-743</inkml:trace>
  <inkml:trace contextRef="#ctx0" brushRef="#br0" timeOffset="135381.52">11570 15827 8191,'-10'-11'0,"-1"1"0,2 4-30,10-1-99,2 8-261,2 7-246,-1 3-376</inkml:trace>
  <inkml:trace contextRef="#ctx0" brushRef="#br0" timeOffset="135561.51">11238 16370 7234,'0'7'-5,"27"3"-224,-11-3-320,8 1-183,6-3-281,16-4-511</inkml:trace>
  <inkml:trace contextRef="#ctx0" brushRef="#br0" timeOffset="135691.47">11823 16372 8140,'0'-11'6,"0"-1"0,2 4-42,7-14-321,4 15-253,6 4-390</inkml:trace>
  <inkml:trace contextRef="#ctx0" brushRef="#br0" timeOffset="136461.39">12824 15855 7810,'-2'-7'57,"2"0"-4,0 3-4,4 3-3,4 10-5,1 8-2,2 4-4,3 4-3,-6 1-3,-3 1-29,-3-5 0,-2-5 0,0-5 0,0-6 0,0-6 0,2-6 0,1-11 0,4-8 0,6-9 0,5-9 0,7-5 0,2-4 0,-3 3 0,5 3 0,-4 9 0,-2 7 0,0 12 0,1 10 0,1 8 0,0 11 0,-1 10 0,-1 15 0,-10 9 0,-8 12 0,-1 8 0,-8 6 0,-7 5 0,-3 6 0,-4 3 0,-4 4 0,3-3 0,8-4 0,7-7 0,8-9 0,10-12 0,10-7 0,8-13 0,13-10 0,7-7 0,1-9-56,3-47-292,-8 29-255,-4-9-392,0-17-735</inkml:trace>
  <inkml:trace contextRef="#ctx0" brushRef="#br0" timeOffset="136751.54">14050 15998 8191,'13'-6'0,"5"0"0,7 3 0,9 0-53,28 3-295,-32 6-254,-5 2-394</inkml:trace>
  <inkml:trace contextRef="#ctx0" brushRef="#br0" timeOffset="136931.53">14092 16280 7860,'17'0'48,"4"0"-2,9-2-4,21 2-163,-15 2-316,-3-6-231,-12-3-357,-10-1-662</inkml:trace>
  <inkml:trace contextRef="#ctx0" brushRef="#br0" timeOffset="138791.71">15430 16015 5671,'-1'1'227,"-1"-1"31,1 0-4,0 0-14,2 0 0,-1 0 55,0 0-36,3 0-44,3-1-38,7 1-65,3-3-36,8 1-21,5-2-11,9 1-7,8 0-10,7 1-23,11 2-4,8-3 0,6 3 0,3-1 0,1-2 0,-1-1 0,-5 3 0,1-4 0,-2 2 0,0-2 0,-3 1 0,-2 1 0,0 0 0,-5 2 0,-1 0 0,1-2 0,-2 0 0,2 2 0,3-3 0,1 1 0,4 2 0,1-2 0,3 2 0,-2 1 0,-4 0 0,-3-2 0,-5-2 0,-2 0 0,-2-1 0,3-2 0,6 0 0,3 2 0,3 1 0,5-2 0,-1 3 0,-3 1 0,-6 0 0,0-2 0,-5 0 0,2 0 0,1-1 0,5 0 0,5-1 0,5 2 0,0 1 0,5-1 0,-5 0 0,3 1 0,-5-1 0,-4 0 0,-3-2 0,-3 4 0,-4-4 0,1 2 0,-1-2 0,2 2 0,4-1 0,-1-1 0,0 2 0,-2 0 0,-2 1 0,-2-2 0,0-1 0,3 0 0,1 1 0,-1 1 0,0-2 0,1 4 0,3-2 0,-1 3 0,-3-1 0,2 1 0,-5-3 0,-4 3 0,1-3 0,2 1 0,1-1 0,3 2 0,3 2 0,3 0 0,3-3 0,-5 1 0,0-1 0,2-1 0,-5-2 0,3-1 0,2-2 0,1 2 0,1 0 0,0-1 0,0 3 0,-5-2 0,-6 2 0,0-3 0,-3 2 0,0 0 0,0-1 0,7 0 0,2 2 0,3-2 0,2 1 0,4 0 0,0 1 0,0 2 0,-1 2 0,-1-2 0,2 1 0,-1 0 0,2 1 0,3-1 0,-1 0 0,4-1 0,2 0 0,0 1 0,6 0 0,4-4 0,6 2 0,3-1 0,3 0 0,0 1 0,-4-1 0,-16 2 0,-13-2 0,-15-4 0,-21 2 0,-12-1 0,-9 4 0,-8 3-32,44-1-305,-51 2-256,-8-3-398,-14-4-743</inkml:trace>
  <inkml:trace contextRef="#ctx0" brushRef="#br0" timeOffset="141951.62">17852 15027 8186,'4'-15'1,"0"-6"-1,2-3 1,-2 2-1,-4 10 1,0 4-1,0 4 1,0 3-1,-4 6 1,-6 11-1,-2 10 0,-2 11 0,-2 11 0,2 7 0,1-1 0,1 1 0,-1-8 0,3-6 0,2-9 0,5-9 0,1-9 0,2-7 0,5-4 0,9 0 0,7-9 0,10 4 0,8-7 0,4 1 0,5-2 0,-3-1 0,1 1 0,-4 0 0,-9-2 0,-10-1 0,-7 0 0,-11-4 0,-12 0 0,-3 2 0,-1 0 0,-5 2 0,1 4 0,6 3 0,3 3 0,0 3 0,3 7 0,0 10 0,0 9 0,0 9 0,1 13 0,1 5 0,1 3 0,6-1-319,-2 2-261,-2-4-403,-1-10-757</inkml:trace>
  <inkml:trace contextRef="#ctx0" brushRef="#br0" timeOffset="142731.73">16463 16721 7937,'-2'-3'36,"2"-3"-3,0 3-1,-1 5-2,-2 11-2,0 13-2,0 10-1,-1 8-3,1 5 0,0 1-22,1-4-24,7 2-82,1-9-274,4-14-247,5-13-382,6-20-711</inkml:trace>
  <inkml:trace contextRef="#ctx0" brushRef="#br0" timeOffset="142921.72">16730 16753 7658,'1'3'85,"2"8"-8,2 8-6,0 10-7,1 5-6,-2 10-6,-1-3-5,0 0-5,0-4-57,33-9-331,-29-6-256,-4-12-394</inkml:trace>
  <inkml:trace contextRef="#ctx0" brushRef="#br0" timeOffset="143191.71">16096 16718 7796,'23'-9'60,"21"2"-5,24-5-4,28-1-4,11 4-4,5-1-3,-12 5-4,-21-2-3,-28 5-3,-28 1-46,-13 2-77,-21 1-278,-7 3-250,1-3-383,5-1-718</inkml:trace>
  <inkml:trace contextRef="#ctx0" brushRef="#br0" timeOffset="143631.68">16988 16356 6918,'0'-17'232,"1"-4"-29,5-4-26,6-2-24,4 4-20,3 7-19,2 5-17,2 6-16,-1 2-14,-3 7-51,-2 11-16,-5 7 0,-8 7 0,-4 8 0,-9 4 0,-4-4 0,-5-2 0,0-8 0,2-5 0,9-8 0,4 0 0,13-4 0,9-2 0,13 0 0,4 3-37,9-1-71,-4-5-278,-9-1-245,-8-4-379,-3-6-706</inkml:trace>
  <inkml:trace contextRef="#ctx0" brushRef="#br0" timeOffset="144231.7">17863 16354 8191,'-11'-8'0,"-9"1"0,-4 0 0,-8-1 0,0 5 0,2 3 0,1 0 0,3 0 0,3 1 0,6 4 0,4 1 0,1 6 0,3 6 0,4 6 0,1 5 0,2 7 0,2 3 0,-1 7 0,-2 0 0,-1 1 0,-5 3 0,0 0 0,-1 0 0,0 0 0,2 1 0,0 1 0,2 5 0,3-2 0,2 1 0,-2-3 0,9-2 0,4-12 0,0-6 0,9-6 0,8-8 0,5-4 0,1-3 0,4-5 0,0-5-39,-1-6-301,-11-4-257,-9-8-396,-8-7-741</inkml:trace>
  <inkml:trace contextRef="#ctx0" brushRef="#br0" timeOffset="147201.93">18556 16256 7228,'3'-13'169,"0"-5"-19,1 1-17,-1 0-16,-3 6-15,1 7-12,1 3-13,-1 8-11,2 10-11,0 11-51,-1 18-4,-1 11 0,-1 6 0,0 1 0,0-2 0,0-10 0,0-5-40,0-12-54,0-76-288,0 41-246,0-10-380,0-14-709</inkml:trace>
  <inkml:trace contextRef="#ctx0" brushRef="#br0" timeOffset="147541.97">18582 16283 7451,'3'-28'125,"7"-2"-13,5-4-12,9 2-10,8 15-10,8 14-10,3 4-8,-2 7-8,-9 4-7,-9 4-47,-14 7 0,-15 8 0,-16 0-3,-8 3-9,-11-2-4,-3-4-1,2-8 0,8-3 4,11-9 13,13-3 0,6-2 0,11 0 0,8 2 3,8 5 12,3 4 2,6 6 0,-4 2-2,-2 4-6,-3 0-48,-4 1-49,-2-17-291,1 9-248,1-9-381,-5-4-712</inkml:trace>
  <inkml:trace contextRef="#ctx0" brushRef="#br0" timeOffset="147901.89">19155 16333 7643,'-6'-1'27,"-6"1"1,-3 4 2,-2 3-1,5 4 4,2 5 26,5 4 5,5-2-6,0 3-6,2-1-10,4-1-12,3-1-4,8 0-2,5-3-2,4 0-3,-2-2-14,-2 1-5,-11-2 0,-5 1 0,-7 0 0,-14 0 0,-9-1 0,-10-3 0,-9-1 0,-2-4-32,8-1-39,11-5-298,10 1-250,16-5-384,16-4-720</inkml:trace>
  <inkml:trace contextRef="#ctx0" brushRef="#br0" timeOffset="148151.88">19493 16390 8166,'13'-6'3,"10"-1"-1,16-1 1,9 0 0,7 3 0,-1 5-1,-9-1 1,-13 1-29,-12 1-59,-20-40-290,-14 34-248,-11 0-384,-4-4-715</inkml:trace>
  <inkml:trace contextRef="#ctx0" brushRef="#br0" timeOffset="148351.85">19636 16219 7697,'0'-7'78,"-3"3"-7,2 2-6,-1 4-6,-1 15-5,2 5-5,2 14-6,1 8-3,1 7-5,2 0-35,6 3 0,9-2-76,3-8-282,3-8-253,0-14-389</inkml:trace>
  <inkml:trace contextRef="#ctx0" brushRef="#br0" timeOffset="148601.88">20150 16286 8191,'0'-3'0,"0"1"0,0 7 0,0 7 0,-2 12 0,1 12 0,0 10 0,-2 3 0,0 1 0,2-6 0,-1-5 0,-1-7-31,0-7-45,-1-15-295,0-7-249,1-8-384,3-14-718</inkml:trace>
  <inkml:trace contextRef="#ctx0" brushRef="#br0" timeOffset="148901.86">20144 16315 6902,'6'-37'242,"1"-9"-31,5-4-29,8-4-24,3 19-23,6 19-19,6 9-19,-2 10-16,-4 11-14,-6 10-67,-12 4 0,-6 7-9,-11-1-8,-10-1 0,-9-5 1,-2-7 11,-5-5 5,5-4 0,5-3 0,11 5 0,6 0 0,11 6 10,12 2 8,8 2-1,8 0-3,11-2-10,0 0-47,-1-3-72,-8-5-275,-7-6-246,-4-3-376</inkml:trace>
  <inkml:trace contextRef="#ctx0" brushRef="#br0" timeOffset="149291.82">20697 16332 8134,'0'0'7,"0"0"0,0 9-1,0 6 0,0 11 1,0 8-1,0 9 0,0-1 0,0 0 0,0-2-6,0-8 0,0-6 0,0-9 0,0-5 0,0-9-32,0-3-12,0-8-18,0-8-15,0-9-12,0-13-12,0-11-1,0-6 19,3-6 74,0 3 9,4 5 78,5 9 12,5 9 7,8 12-4,5 8-12,3 8-12,0 3-16,2 10-88,-9-29-321,-10 41-254,-6 4-389</inkml:trace>
  <inkml:trace contextRef="#ctx0" brushRef="#br0" timeOffset="149471.83">20732 16505 8016,'9'0'24,"11"0"-2,6-1-1,5 1 0,1 1-46,3 2-68,-11 4-314,-9-3-240,-7 4-370</inkml:trace>
  <inkml:trace contextRef="#ctx0" brushRef="#br0" timeOffset="150041.81">18900 16985 6631,'-21'0'118,"1"0"11,3 0 6,0 0 7,20 0 6,23 0 4,27 0-14,32 0-13,41 0-14,41 0-40,38 0-4,28 0-13,18-3-10,6-2-10,-12 0-9,-34-2-9,-43 0-1,-57 5-1,-52 1-6,-45 2-60,-37-6-302,-29 8-252,-24 1-391,-15-1-731</inkml:trace>
  <inkml:trace contextRef="#ctx0" brushRef="#br0" timeOffset="150361.83">19677 17232 8095,'1'0'12,"1"1"0,-1 7-1,0 6 0,-2 8 0,0 9-1,2 6 0,-1 4-1,0 3 1,0-5-10,0-3 0,0-5-35,0-6-42,0-13-295,0-4-250,0-8-383,0-9-716</inkml:trace>
  <inkml:trace contextRef="#ctx0" brushRef="#br0" timeOffset="150671.74">19698 17266 7435,'9'-25'128,"7"-4"-14,6 0-11,5-5-11,5 19-10,3 9-10,0 8-9,-3 5-8,-3 8-8,-15 3-47,-9 7 0,-15 2-2,-18 2-2,-11-2 0,-7-3 2,-3-7 2,1 0 0,17-8 0,10-1 0,14 1 0,14 3 0,19 1 2,9 5 2,10 4 0,3 0-37,2 3-59,-12-59-287,-8 48-248,-7-9-380,-5-5-711</inkml:trace>
  <inkml:trace contextRef="#ctx0" brushRef="#br0" timeOffset="150978.25">20227 17296 8191,'0'-3'0,"0"0"0,0 3 0,0 2 0,-2 8 0,-1 5 0,0 6 0,-1 6 0,0-1 0,2 1 0,1-5 0,1 2 0,1-5 0,8-2 0,8 0 0,5-4 0,10-2 0,4-6 0,-2-2 0,1-1-49,-2-44-297,-4 33-255,1-3-394</inkml:trace>
  <inkml:trace contextRef="#ctx0" brushRef="#br0" timeOffset="152088.18">20267 17183 6379,'0'-7'321,"0"0"-19,0-3-45,0 0-38,0 5-33,0 1-29,0 1-26,0 3-23,0 0-21,0 0-50,-2 3-30,-2 3-7,2 5 0,-3 6 0,2 9 0,2 1 0,1 7-70,0 4-284,0-6-255,1-6-390</inkml:trace>
  <inkml:trace contextRef="#ctx0" brushRef="#br0" timeOffset="152728.47">21485 16787 7570,'-5'-3'102,"3"1"-10,-3 0-9,2 1-8,13 1-8,7 0-7,11 0-6,9 0-7,15-2-6,1-1-41,-5 3 0,-6-2 0,-10 1-19,-9-1-85,-16 2-273,-10-2-248,-13-3-381,-1-4-713</inkml:trace>
  <inkml:trace contextRef="#ctx0" brushRef="#br0" timeOffset="152948.45">21620 16624 7961,'0'-3'32,"-2"0"-2,2 2-1,0 6-2,0 14-2,0 9-1,0 10-2,0 7-1,2 2-1,1 3-52,26 1-106,-19-8-257,1-9-243,4-15-375,9-11-699</inkml:trace>
  <inkml:trace contextRef="#ctx0" brushRef="#br0" timeOffset="153228.44">22166 16474 8191,'0'-2'0,"1"1"0,2 4 0,4 14 0,0 8 0,5 14 0,2 11 0,-5 3 0,-3 3-40,0-8-301,-3-4-256,-2-10-396,5-12-741</inkml:trace>
  <inkml:trace contextRef="#ctx0" brushRef="#br0" timeOffset="153828.44">22326 16118 7319,'5'-9'117,"6"-1"13,7-2-13,7-2-13,12 7-11,4 3-11,3 0-9,0 4-10,-2 0-9,-6 0-24,-7 0-21,-9 0-9,-6 0 0,-8 0 0,-1 0 0,-5 5 0,1 5 0,-1 4 0,0 10 0,0 4 0,0 9 0,2 9 0,-1 6 0,-1 8 0,1 8 0,-1 4 0,-1 1 0,1 4 0,0-2 0,3 0 0,3 3 0,4-1 0,-2 1 0,3-6 0,-5-2 0,-3-7 0,-1-9 0,-2-8 0,-7-6 0,-6-9 0,-10-6 0,-15-6-32,-9-11-304,-10-3-257,-10-10-398,-1-14-744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28:22.2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6251 3100 7023,'0'-4'142,"0"-3"0,0 2 13,0 1-4,0 11-18,0 9-18,0 13-15,0 10-14,0 9-13,0 6-40,0 1-15,0-2-4,-1-2-8,-1-3-41,1-8-74,1-26-276,-3-2-246,1-12-379,-1-17-708</inkml:trace>
  <inkml:trace contextRef="#ctx0" brushRef="#br0" timeOffset="310">6186 3110 7534,'-1'-14'109,"1"-2"-12,0 3-8,1 5-10,5 13-7,6 15-9,8 12-7,7 7-7,8 6-6,4 1-43,4-3 0,2-2 0,1-10 0,-1-8 0,-1-11 0,-6-8 0,-5-8 0,-5-11 0,-7-6 0,-9-9 0,-8-8 0,-5-6 0,-9-5 0,-7-2 0,-1 5-34,4 11-77,-2 6-274,9 18-247,5 9-379</inkml:trace>
  <inkml:trace contextRef="#ctx0" brushRef="#br0" timeOffset="730.01">6979 3305 6895,'0'0'178,"0"0"31,1-1-27,-1 1-23,2 1-21,1-2-19,2 1-16,7 0-17,1-3-13,4-2-38,1-2-21,-1-5-14,-5 1-6,-5-2-1,-3-1-1,-3 1 0,-8 0 2,-4 0 6,-8 1 0,-6 1 0,-12 2 0,-2 5 0,0 3 6,0 7 2,4 8-1,13 5 1,11 8-2,10 7-6,13 3 0,13 1 0,12-1 0,7 0-14,15-7-68,5-25-284,-1 7-251,1-11-386,-8-11-722</inkml:trace>
  <inkml:trace contextRef="#ctx0" brushRef="#br0" timeOffset="1209.99">7442 3239 7732,'-6'-10'71,"-4"-2"-6,-4 0-4,-2 2-6,5 6-5,-5 4-5,0 2-4,1 7-4,1 3-3,-1 3-34,6 6 0,3 3 0,3-4-2,7-1-5,6-4-1,5-5 0,5-6-9,7-4-1,2-3 1,0-5 6,-9 0 11,-4-2 0,-7 1 2,-6 2 7,-3 4 0,0 5 1,3 8 7,5 11 0,5 12-2,6 16-6,3 16-9,2 11 0,-4 9 0,-11 1 0,-9-2 0,-10-11 0,-16-13 0,-6-17 0,-7-18 0,-6-18 0,3-20 0,9-15 0,9-16 0,14-10 0,7-9-14,14-3-39,14-3-67,8-10-280,6 16-243,10 0-372</inkml:trace>
  <inkml:trace contextRef="#ctx0" brushRef="#br0" timeOffset="1449.98">7803 3139 7653,'0'-9'86,"0"-1"-8,0 0-7,0 0-6,2 13-6,-2 14-7,1 9-5,4 11-5,3 9-4,-2 10-38,0 0 0,-2 1-4,-3 1-58,8-14-291,3-2-253,-2-9-392,10-13-730</inkml:trace>
  <inkml:trace contextRef="#ctx0" brushRef="#br0" timeOffset="1879.95">8134 3421 7701,'0'-4'77,"1"0"-7,1-1-6,4 0-5,5 2-5,5 1-8,3 0-25,1-3-11,-3 1 0,-2 1-42,-4-2-1,-5-1 0,-2 3-1,-1-4 3,-3-1 2,2-2 8,-2-2 51,-2 0 15,-4-3-3,-4 1-6,-4 4-3,-6-1-5,-2 6-3,0 2-4,1 7-4,6 9-4,5 5-11,3 7-2,6 7 0,8 2 0,7 4 0,9-3 0,6-4-25,9-3-48,14-14-100,-16-3-252,-2-8-235,0-6-362,-4-6-675</inkml:trace>
  <inkml:trace contextRef="#ctx0" brushRef="#br0" timeOffset="3460.2">8841 3333 6772,'0'-12'263,"0"0"-36,-1-5-30,-3-1-27,-2 7-24,-5 6-20,-7 2-21,-4 7-16,-1 8-17,3 13-48,1 4-24,13 13 0,3 4 0,12-3 0,16-3 0,8-7 0,13-12-45,11-9-66,2-28-278,-6-3-246,-3-8-377,-19-10 2881,-5-6-2008,-7 7 39,-8-18 100,-11-1 0,7 3 0,-8 7 0,-1 13 0,1 10 104,-2 12 71,-4 13-17,0 10-76,2 13-39,1 13-43,5 10 0,7 4 0,6 2 0,2 3 0,3-1 0,-2-7 0,-2-9 0,-4-10 0,-2-11 0,-7-11 0,4-6-53,3-7-261,-2-4-214</inkml:trace>
  <inkml:trace contextRef="#ctx0" brushRef="#br0" timeOffset="3660.18">9101 3341 8036,'0'-3'21,"2"-1"-2,5 0 0,9-3-1,11 5-1,11 0-86,4 0-311,1 1-247,-13-1-381,-9 0-711</inkml:trace>
  <inkml:trace contextRef="#ctx0" brushRef="#br0" timeOffset="4320.14">10616 2986 7805,'0'-6'58,"0"0"-4,1 6-4,3 10-4,2 15-4,2 16-3,1 9-4,0 12-3,-3 1-2,-2 0-30,-1-1-38,-3-3-59,-4-36-285,-5 11-247,-6-16-379,-2-15-710</inkml:trace>
  <inkml:trace contextRef="#ctx0" brushRef="#br0" timeOffset="4460.15">10555 3280 7674,'12'-14'81,"9"0"-6,11 0-13,14 3-85,17 7-97,4 2-344,-2 3-223,-3-1-344,-9-5-634</inkml:trace>
  <inkml:trace contextRef="#ctx0" brushRef="#br0" timeOffset="4902.71">11050 3057 7181,'-4'-17'181,"1"-2"-22,-1 0-18,-2 1-18,6 9-16,3 9-13,0 7-14,-2 8-12,6 9-11,4 7-57,4 13 0,0-1 0,1 6 0,-6-3 0,-4-3 0,-5-1 0,-1-6 0,-4-7 0,-1-10 0,1-6 0,0-8 0,1-6 0,1-10 0,2-6 0,6-4 0,4-5 0,8-5 0,3 3 0,10 0 0,2 4 0,0 4 0,2 11 0,1 4 0,0 10 0,-1 7 0,-7 5 0,-4 5 0,-13 7 0,-5 2 0,-6 1 0,-10-1 0,-2 2-61,4-15-290,-3 6-255,6-10-391</inkml:trace>
  <inkml:trace contextRef="#ctx0" brushRef="#br0" timeOffset="5292.62">11753 3335 7773,'2'-7'64,"0"0"-5,8 0-5,5 2-37,4 1-22,5 4-7,1-1 0,-3-1 2,-6 1 9,-7-3-54,-7-1-1,0-3-4,-6-2 0,-3-2 54,-5-2 63,-1-3 23,-10 3-8,1-3-9,-1 5-13,0 5-6,0 4-6,2 12-4,1 9-4,2 12-7,9 10-13,5 9-10,11 2 0,14-1 0,18-7 0,9-4-36,15-12-303,7-9-256,3-12-397,-2-15-742</inkml:trace>
  <inkml:trace contextRef="#ctx0" brushRef="#br0" timeOffset="5902.66">13184 2892 7064,'10'-17'206,"-4"1"-25,1-1-23,-1-2-21,-6 9-17,3 9-18,2 7-14,-3 14-14,0 10-13,5 13-61,-1 14 0,3 8 0,3 2 0,1 4 0,3-4 0,1-7 0,2-8 0,4-13 0,6-11 0,-2-10 0,-1-11-15,-1-3-48,0-8-79,-16-6-269,-5-5-239,-1-8-368,-8-8-688</inkml:trace>
  <inkml:trace contextRef="#ctx0" brushRef="#br0" timeOffset="6082.59">13167 3077 7031,'0'-4'206,"2"-2"-24,9 2-22,16-2-21,11 4-45,14 2-90,27 0-454,-12 2-228,-4 0-350,-7-2-648</inkml:trace>
  <inkml:trace contextRef="#ctx0" brushRef="#br0" timeOffset="6812.74">13682 3093 6881,'0'-2'237,"1"2"-31,4-2-26,8 1-24,3 2-20,9-1-20,2 0-19,-1-1-32,1 1-14,-8 0-41,-6-3-30,-2 2 5,-8-6 2,-1 1 3,-4-2 2,-5-3 4,-7 1 6,-3-1 18,-8 3 4,-4 1-3,0 0-2,-3 4-6,1 3-3,6 3-2,2 6-2,8 10-3,7 8-3,13 14 0,9 5 0,13 2 0,10-3 0,11-7 0,8-8 0,-2-11 0,4-8 0,-8-7 0,-7-8 0,-5-5 0,-8-7-6,-9-4-1,0-6 6,-6-3 1,-1 0 0,2-3 0,1 2 0,0 4 0,-2 4 0,3 4 0,-2 8 6,2 2 1,-1 5-6,6 6-1,5 3 0,-1 6 0,0 11 0,-1 4 0,-6 6 0,-3 4 0,-7-4 0,-7-1 0,-2-8 0,-1-8 0,-4-9 0,0-10 0,2-9 0,2-13 0,-1-6 0,4-6 0,7-6 0,1 4 0,1 3 0,0 8 0,2 8-35,25 11-112,-24 6-252,7 5-243,2 2-372,9 1-698</inkml:trace>
  <inkml:trace contextRef="#ctx0" brushRef="#br0" timeOffset="7442.7">14971 3112 8191,'2'0'0,"1"0"0,1 1 0,3 4 0,4 7 0,0 8 0,2 4 0,-2 7 0,-2 2 0,-5 0 0,-2-2 0,0-5 0,-2-5 0,-1-7 0,-2-10 0,2-4 0,1-6 0,-2-9 0,2-7 0,6-4 0,1-6 0,2 0 0,7 0 0,1 4 0,2 6 0,4 8 0,-1 3 0,5 9 0,4 4 0,2 10 0,3 4 0,-3 6 0,-6 6 0,-6 1 0,-7-3 0,-9-2 0,-5-4 0,-5-5 0,-6-6 0,-1-4 0,2-3 0,-2-6-3,8-4 0,3-6 1,5-3 2,7-5 0,5-4 0,8-1 0,7 1 0,1 3 0,6 5 0,0 7 3,0 10 0,2 5-1,-2 13-2,-6 2 0,-5 5 0,-10 9 0,-6 0 0,-7 1 0,3 2-81,-7-3-279,0-8-252,1-7-388,1-7-726</inkml:trace>
  <inkml:trace contextRef="#ctx0" brushRef="#br0" timeOffset="7682.68">16184 3485 7463,'1'0'11,"1"0"33,-1 2 47,1 2 7,-4 4-9,-2 3-9,-6 6-8,-4 4-20,5 4-141,-10-1-339,0-5-234,1-7-362</inkml:trace>
  <inkml:trace contextRef="#ctx0" brushRef="#br0" timeOffset="10613.15">16334 2760 6723,'0'-5'114,"0"2"17,0-1 32,-4 1 48,-7 3-28,-6 12-24,-9 18-23,-2 18-19,-6 22-19,7 22-39,5 11-15,12 8-11,16-1-13,21-4-20,22-16-7,22-12-315,7-21-261,10-22-402</inkml:trace>
  <inkml:trace contextRef="#ctx0" brushRef="#br0" timeOffset="14633.61">17024 2696 6860,'3'-8'206,"1"-3"7,1 1-27,-1-1-25,-1 4-21,1 4-19,-2 5-18,-1 5-16,1 9-15,-1 9-39,0 6-24,-1 9-9,0 5 0,0-1 0,0 0-26,0-5-42,5-7-85,-4-9-266,1-11-236,-1-6-366,1-13-678</inkml:trace>
  <inkml:trace contextRef="#ctx0" brushRef="#br0" timeOffset="14983.57">17068 2796 6261,'8'-39'278,"2"-12"55,3-7-50,8-7-43,0 17-37,2 14-32,8 8-28,-1 8-26,0 10-21,-2 7-50,-2 8-26,-9 7-27,-5 6-23,-8 5-13,-10 5-21,-11 2-28,-12-1-20,-8-1-19,-6-5-20,7-7-16,7-2-6,9-7 22,9-2 102,6 0 58,1-1 74,7 7 87,7 4 17,6 4-23,6 6-24,4 4-50,4-1-73,0 4-97,-2-7-374,-4-6-227,-2-7-348,-2-7-647</inkml:trace>
  <inkml:trace contextRef="#ctx0" brushRef="#br0" timeOffset="15353.62">17543 2725 6846,'-9'-4'-1,"-7"2"1,0 1 1,-6-1 6,5 5 14,4 3 26,7 3 27,3 2 12,3 4 8,3 1 6,3 2 32,3 0 26,5 0-16,1 0-22,5 0-21,-4-1-22,-3-1-20,-5-1-11,-5 0-9,-1-3-7,-2 0-14,-6-2-14,-6-2-2,-6-2-3,-10 1-29,-2-3-35,18-3-99,-11-1-259,8-4-234,10-4-364,11-9-673</inkml:trace>
  <inkml:trace contextRef="#ctx0" brushRef="#br0" timeOffset="15623.53">17912 2758 7388,'3'-6'137,"4"3"-14,9-1-13,13-2-12,9 5-12,6 1-10,3 0-10,-1 0-8,-10 0-39,-9 2-89,3 0-93,-19-1-260,-10 1-236,-5-4-362,-4-3-676</inkml:trace>
  <inkml:trace contextRef="#ctx0" brushRef="#br0" timeOffset="15853.59">18056 2608 7064,'-4'0'134,"-3"0"43,1 3-20,0 8-20,4 8-16,0 8-15,2 10-14,3 7-13,1 3-12,1 1-72,10 0-106,-4-6-285,-2-8-242,5-8-376,6-14-700</inkml:trace>
  <inkml:trace contextRef="#ctx0" brushRef="#br0" timeOffset="16093.5">18562 2664 8191,'0'-1'0,"0"0"0,0 7 0,0 8 0,0 9 0,4 12 0,-1 9 0,0 6 0,-2-1 0,2-1 0,-3-2-38,0-9-68,0-20-279,0 0-246,0-13-378,0-10-707</inkml:trace>
  <inkml:trace contextRef="#ctx0" brushRef="#br0" timeOffset="16423.56">18584 2719 5796,'0'-39'506,"1"-6"-92,2-5-72,8-3-57,10 15-49,8 17-42,11 6-35,0 7-32,-1 6-28,-4 6-66,-9 11-33,-15 6 0,-9 6-7,-12 9-23,-12 1-8,-7-3-4,-3-4-6,-2-7-3,5-6-4,7-4 6,10-2 38,7 1 11,8 3 12,13 3 43,8 5 0,7 3-3,6 2-6,4-2-42,-1 3-58,-5-13-337,-9 2-245,-3-2-376,-1-9-703</inkml:trace>
  <inkml:trace contextRef="#ctx0" brushRef="#br0" timeOffset="16803.82">19116 2781 8000,'2'-1'26,"1"1"-1,1 5-2,2 9-1,4 10-1,-3 8-1,0 6-1,-1 3-1,-4-1-1,-1-5-18,-1-2-34,0-6-18,-1-8-46,1-11-80,0-13-270,-3-6-228,1-10-351,-37-10-651,30-8 5303,1-2-3808,2-11 46,0-5 94,38 2 44,-29 4 2,3 4 109,8 10 25,7 11 48,12 10 28,7 8-63,3 4-62,3 8-58,-4 10-94,-8-13-230</inkml:trace>
  <inkml:trace contextRef="#ctx0" brushRef="#br0" timeOffset="16983.81">19181 2917 7588,'16'0'55,"12"0"-1,6 0-33,11 0-77,11 2-424,-20 1-217,-11 0-335,-11 1-618</inkml:trace>
  <inkml:trace contextRef="#ctx0" brushRef="#br0" timeOffset="17488.52">17212 3275 7632,'20'-4'90,"25"1"-9,33 2-6,39-2-8,37 3-6,40 0-7,24 4-5,14-2-6,-2 1-4,-18 1-39,-30-1 0,-42 1 0,-40-2 0,-40 1 0,-34 2-31,-26 1-41,3-5-297,-48 4-251,-12-2-384,-11 0-721</inkml:trace>
  <inkml:trace contextRef="#ctx0" brushRef="#br0" timeOffset="17778.53">18054 3575 8191,'0'5'0,"1"7"0,-1 5 0,0 11 0,0 10 0,1 5 0,2 3 0,-3 3 0,2-2 0,-4-5 0,-2-3-13,0-7-60,-2-26-289,2 6-252,2-11-388,2-8-725</inkml:trace>
  <inkml:trace contextRef="#ctx0" brushRef="#br0" timeOffset="18118.55">18194 3549 8191,'10'-19'0,"4"-2"0,5 0 0,5 0 0,1 13 0,0 8 0,-1 8 0,-5 6 0,-12 5 0,-5 8 0,-11 4-15,-10 0-8,-10 1-7,-1-7-2,-6-4-3,6-4 5,5-8 30,15 1 0,5-4 0,8 2 0,11 2 21,7 2 10,5 4 2,9 3-2,-1 0-3,0 2-22,-5-1-68,19-8-297,-27 2-251,-4-6-390,-4-5-727</inkml:trace>
  <inkml:trace contextRef="#ctx0" brushRef="#br0" timeOffset="18438.5">18618 3696 8060,'0'-3'17,"0"2"-1,0 0 0,0 6-1,0 4-1,-1 9 0,-1 4 0,-1 7-2,1-1 1,-3 0-13,1 0 0,2-4 0,1-5 0,1-3 0,3-2 0,7-4 0,4-2 0,8-2 0,9-2 0,6-2-66,-3-66-287,3 55-254,-1-5-391,-3-5-732</inkml:trace>
  <inkml:trace contextRef="#ctx0" brushRef="#br0" timeOffset="19158.52">19721 2365 8191,'13'12'0,"16"13"0,13 22 0,17 24 0,10 28 0,-2 27 0,-11 17 0,-14 17 0,-20 9 0,-19-7 0,-25-6 0,-23-12 0,-28-18-33,-6-22-91,-23-20-267,-3-18-244,5-27-377,18-20-704</inkml:trace>
  <inkml:trace contextRef="#ctx0" brushRef="#br0" timeOffset="20258.45">18566 3542 6281,'4'-1'188,"-1"-2"15,3-1 41,-1-3 29,-4 1-41,1-1-35,-2 4-31,0-1-28,0 2-23,0 2-53,0 0-19,0-3-11,0 6-15,0 2-17,0 5 0,-3 5 0,0 9 0,-2 6 0,1 2 0,0 6 0,1 2 0,-1-3 0,1 1 0,0-2 0,0-4 0,0-3 0,1-3 0,1-7 0,1-2 0,0-5 0,1-2 0,-1-2 0,2-1 0,1-1 0,0-2 0,3 0 0,-1-1 0,-1-2 0,1 1 0,-1-1 0,5 0 0,4 0 0,3 2 0,7-3 0,3 0 0,4 0 0,2 0 0,1-4 0,-1 2 0,-3-4 0,-2 1 0,-5-2 0,-8 2 0,-5 1 0,-3 1 0,-5 2 0,-1-1 0,-1 2 0,1 0 0,1 0 0,-1 0 0,0 0-7,1 0-71,-1-40-284,0 36-251,2 0-388,-5-5-725</inkml:trace>
  <inkml:trace contextRef="#ctx0" brushRef="#br0" timeOffset="23508.3">20409 3829 6920,'0'-2'235,"0"0"-30,1-1-28,-1 2-22,2-3-23,-2 4-18,0 0-17,0 0-29,35 0-130,-29 0-326,-1-3-245,-4-4-378,-4-2-706</inkml:trace>
  <inkml:trace contextRef="#ctx0" brushRef="#br0" timeOffset="25114.42">8355 4884 8107,'0'-9'10,"0"1"0,0 1 0,1 2 0,-1 17-1,3 17 0,-3 15 0,2 15-1,-1 12 1,-1 2-9,0 0 0,0-3-5,0-10-58,0-14-290,0-14-255,-1-17-390,-2-18-731</inkml:trace>
  <inkml:trace contextRef="#ctx0" brushRef="#br0" timeOffset="25454.45">8223 4909 7323,'5'-38'151,"8"-8"-17,13 1-14,15-3-15,10 21-12,17 21-11,0 14-12,-2 8-9,-8 13-9,-15 11-52,-18 7-21,-16 6-14,-18 3-9,-23-4-7,-16-6-7,-8-7 0,-8-12 15,5-6 43,10-6 0,18-2 0,12-4 38,17 5 17,20 4 1,21 1-3,15 5-7,13 0-28,5 0-46,-3 0-102,-14-1-275,-13-5-240,-13-3-372,-8-8-691</inkml:trace>
  <inkml:trace contextRef="#ctx0" brushRef="#br0" timeOffset="25864.35">8887 5216 7567,'3'-5'71,"3"-3"-8,8 1-3,4-1-25,8 4-21,4-1-21,3 2-27,1-1-30,-5-3-36,-8-1-100,-9-3-1,-6-1 25,-11-1 43,-9 1 92,-9-5 144,-9 0 59,-6 3 29,-3 2 13,2 1-2,4 9-30,4 6-48,4 9-40,10 11-31,10 10-19,7 9-26,15 3-8,16-1 0,8-4 0,13-7-47,16-8-76,-1-13-272,7-6-243,-3-10-375,-3-10-699</inkml:trace>
  <inkml:trace contextRef="#ctx0" brushRef="#br0" timeOffset="26274.33">9546 5085 7765,'-6'-11'65,"-6"0"-5,-6 2-4,-9 1-5,-1 11-5,-8 9-3,1 2-5,3 6-3,7 6-3,4 2-32,8 0 0,9 1 0,5-2 0,11-3 0,10-6 0,9-5 0,6-8 0,6-3 0,-1-6 0,-5-9 0,-5-3 0,-6-4 0,-10-4 0,-8 0 0,-5 2 0,-3 4 0,0 5 0,0 8 0,0 5 0,0 7 0,0 11 0,0 5 0,3 6 0,4 5 0,1 3 0,3-1-46,8-10-297,4 1-256,-1-12-395,7-8-738</inkml:trace>
  <inkml:trace contextRef="#ctx0" brushRef="#br0" timeOffset="26584.3">9979 5082 7922,'-5'-18'38,"-3"0"-2,-4-2-2,-3 4-2,2 10-3,-3 13-1,6 7-2,5 10-3,7 2 0,5 8-23,10 2 0,6-2 0,2 1 0,4-2 0,-6-5 0,-6-1 0,-10-3 0,-10-1 0,-11-6 0,-6-3 0,-8 1 0,-3-6 0,-1-2-42,46-6-299,-33 0-257,11-5-395,12-4-739</inkml:trace>
  <inkml:trace contextRef="#ctx0" brushRef="#br0" timeOffset="26924.28">10445 5172 7914,'-13'-2'39,"-8"2"-1,-7 5-3,-4 6-3,12 7-1,6 8-3,6 6-1,11-1-3,9 1-1,13-4-23,5-3 0,9-8 0,7-5 0,-4-8 0,-6-6 0,-7-10 0,-12-7 0,-9-7 0,-13-6 0,-15-7 0,-9 0 0,-6 1 0,-4 9-16,5 9-47,21 10-100,0 6-254,10 9-238,15 4-365,15 0-682</inkml:trace>
  <inkml:trace contextRef="#ctx0" brushRef="#br0" timeOffset="27334.33">10909 5200 8191,'0'0'0,"1"0"0,1 4 0,3 8 0,3 2 0,2 8 0,0 7 0,-2 0 0,-5-2 0,0-3-7,-3-6-6,0-7-20,0-6-9,0-10-12,2-7-6,-1-7-5,-1-6 6,2-6 22,-1-5 37,2-1 13,4 3 13,2 2 31,7 6 3,7 9 1,7 8-7,6 10-8,6 10-12,-1 13-15,-7 5-19,-9 7 0,-11 5 0,-8 3 0,-13-4 0,-8 1-60,-9-25-291,-4 14-254,-3-10-392,5-12-734</inkml:trace>
  <inkml:trace contextRef="#ctx0" brushRef="#br0" timeOffset="27844.23">12189 5182 7952,'0'0'34,"0"4"-3,0 6-1,0 12-2,0 10-2,0 6-1,2 6-2,-2-3-30,22-2-113,-18-10-274,0-10-244,0-14-375,-4-16-701</inkml:trace>
  <inkml:trace contextRef="#ctx0" brushRef="#br0" timeOffset="27974.22">12077 4914 8160,'-5'-12'-21,"4"4"-51,1-6-306,8 11-248,9 12-381,10 8-715</inkml:trace>
  <inkml:trace contextRef="#ctx0" brushRef="#br0" timeOffset="28394.2">12677 5167 8164,'-7'0'3,"-6"-2"0,-4 1 0,-6 0 0,4 2 0,-4 2 0,12 0 0,5 6 0,4 4 0,2 4-3,6-1 0,1 1 0,3 2 0,5-2 0,-2 0 0,5-1 0,-3 0 0,1-1 0,5 1 0,3 0 0,3-1 0,-2 0 0,-2 2 0,-10-2 0,-6 1 0,-10-1 0,-12-3 0,-12 1 0,-9-2 0,-9-5 0,0-2-42,22-3-92,-8-1-263,11-5-242,11-4-376,9-5-697</inkml:trace>
  <inkml:trace contextRef="#ctx0" brushRef="#br0" timeOffset="29554.06">14301 4974 7753,'0'-9'67,"-2"1"-5,0 2-4,0 6-6,4 15-4,-2 15-5,-3 14-3,3 8-4,0 9-4,0-1-32,0-2 0,0-4-32,1-6-76,-2-12-276,-3-12-246,-5-14-380,0-12-708</inkml:trace>
  <inkml:trace contextRef="#ctx0" brushRef="#br0" timeOffset="29894.04">14304 4924 7807,'11'-38'57,"6"-3"-3,7-3-4,5-1-5,6 25-2,1 18-5,0 9-3,1 11-3,-8 11-2,-14 7-37,-8 10-22,-18 0-7,-14 0-3,-11-4-2,-4-4 8,-4-7 16,9-7 17,8-8 0,14-4 0,10-4 10,4-3 34,10 2-2,9 3-3,2 5-5,11 5-12,4 4-11,-5 4-11,-3 1 0,-6 3 0,0 1-61,0-10-289,-3 4-255,1-9-393</inkml:trace>
  <inkml:trace contextRef="#ctx0" brushRef="#br0" timeOffset="30274.02">14935 5160 7738,'-6'-8'70,"-5"1"-6,-4 1-5,-5 1-4,4 7-6,0 11-4,6 3-4,6 3-4,2 6-4,7-1-33,4 0 0,3-3 0,4 0 0,6-3 0,1-1 0,1-1 0,-3 0 0,-9-2 0,-7 1 0,-16-1 0,-16-4 0,-8 0 0,-8-1 0,-4-4 0,6-2 0,10-3-40,24 0-98,1-3-259,10-4-243,12-4-374,19-5-698</inkml:trace>
  <inkml:trace contextRef="#ctx0" brushRef="#br0" timeOffset="30516.47">15469 5227 8191,'18'-2'0,"8"1"0,5 0-3,4-1-55,7 2-95,-19-1-255,-10 1-241,-9 1-368,-8 1-688</inkml:trace>
  <inkml:trace contextRef="#ctx0" brushRef="#br0" timeOffset="30653.98">15459 5373 7618,'0'1'92,"9"0"-8,5-1-7,8 0-8,2 3-7,26-3-168,-13-3-326,0-4-232,-8 0-360,-11-5-666</inkml:trace>
  <inkml:trace contextRef="#ctx0" brushRef="#br0" timeOffset="34534.09">17241 4940 6102,'-8'-4'165,"-4"-2"24,-4 3 11,-7-1-12,-3 1-12,-3 4-12,-3 3-8,-1 3-7,-5 3-6,2 7-57,0 1-19,8 4-18,8 1-11,12 1-2,8-2 3,16 0 0,13-3-5,10-4-2,5 0-5,8-1-3,-6 0-6,-4 3 0,-4 1-2,-9 1-3,-13 2-4,-9 0-3,-8 2-1,-16-1-2,-14-3-3,-12 0 0,-8-6 0,-10-4 0,2-3 0,7-5 0,13 1-9,14-2-49,31-7-296,5 0-253,17-6-392</inkml:trace>
  <inkml:trace contextRef="#ctx0" brushRef="#br0" timeOffset="34964">17312 5230 7464,'1'-1'120,"5"0"-12,4 0-10,6-2-13,7 0-33,3-2-31,4 2-17,0-1-23,-4-3-9,-8-1-82,-4-2-40,-8-2-27,-4-2-16,-5 2 6,-5 0 85,-7 2 102,-7 2 130,-7 1 59,-7 2-8,0 5-14,1 0-18,3 7-22,5 3-27,8 5-27,9 6-24,10 6-17,14 0-24,14 4-8,8-2 0,9 0-32,20-6-86,-2-5-270,1-10-245,-6-7-378,2-10-706</inkml:trace>
  <inkml:trace contextRef="#ctx0" brushRef="#br0" timeOffset="35223.98">17906 5068 7761,'-21'-5'66,"-8"1"-5,-6 1-5,-7 6-5,10 13-4,6 11-4,6 7-4,12 6-4,3 2-3,10-1-32,6-5 0,9-4 0,8-6 0,11-5 0,7-7-31,15-7-89,-11-5-267,-1-7-246,-11-7-378,-8-7-703</inkml:trace>
  <inkml:trace contextRef="#ctx0" brushRef="#br0" timeOffset="35363.99">18217 5274 7965,'-2'-3'31,"2"3"-3,-1 0-75,-1-12-361,11 7-241,-4 2-368,6-3-688</inkml:trace>
  <inkml:trace contextRef="#ctx0" brushRef="#br0" timeOffset="35984.02">18682 5098 8191,'-3'-1'0,"-4"-1"0,-2 2 0,-2 6 0,0 6 0,3 6 0,2 3 0,4 3 0,1-1 0,1-6 0,3 2 0,3-4 0,4-2 0,7-2 0,9-4 0,6-4 0,2-1 0,3-4 0,-3-3 0,-1 0 0,-5-4 0,-8-2 0,-10 2 0,-5 0 0,-5 2 0,0 1 0,-2 3 0,4 1 0,-2 0 0,1 2 0,5 2 0,7 0 0,7-1 0,2 2 0,5-2 0,3-1 0,-2-1 0,-4-7 0,-2 0 0,-8-6 0,-6-7 0,-5-2 0,-11-3 0,-9-3 0,-6-3 0,-5 3 0,0 5 0,6 5-7,6 14-44,10 5-58,4 3-284,8 10-244,6 2-376,11-3-699</inkml:trace>
  <inkml:trace contextRef="#ctx0" brushRef="#br0" timeOffset="36183.92">19337 5095 8045,'0'0'19,"0"0"-1,0 3 0,0 6-1,5 8-1,-1 2-1,3 8 0,-1 2-40,14 1-105,-13-2-269,-5-11-242,-2-5-374</inkml:trace>
  <inkml:trace contextRef="#ctx0" brushRef="#br0" timeOffset="36313.92">19278 4909 7830,'-1'-19'-9,"1"0"-67,34-4-389,-20 3-223,8 13-342,10 7-634</inkml:trace>
  <inkml:trace contextRef="#ctx0" brushRef="#br0" timeOffset="36763.88">19659 5038 8191,'1'0'0,"1"4"0,1 3 0,3 5 0,0 7 0,-1 8 0,1 4 0,-3 6 0,-2-1 0,1-2 0,-2-4-18,0-6-15,-2-10-16,1-7-18,1-7-11,0-10-8,0-9-3,3-9 6,0-3 5,4-7 27,2-1 91,2 1 36,4 6 18,3 6 4,7 8-10,2 11-14,5 7-14,1 10-15,-1 10-10,-5 8-16,-3 4-16,-6 4-3,-6 0 0,-5-4-9,-6-1-33,4-4-88,-7-8-268,1-7-242,1-7-374,0-5-696</inkml:trace>
  <inkml:trace contextRef="#ctx0" brushRef="#br0" timeOffset="37263.83">20412 5143 7919,'-12'-4'39,"-5"-2"-3,-5 1-1,-6 1-3,-1 4-2,2 4-3,1 6-1,2 1-2,5 4-1,4 5-23,10-2 0,6 1 0,16-1 0,11-3 0,9-4 0,10-5 0,5-6 0,-2-4 0,-7-9 0,-8-6 0,-9-8 0,-10-8 0,-10-5 0,-8-4 0,-8-3 0,-4 4 0,-5 1 0,3 8 0,0 7 0,7 8 0,7 12 0,0 7 0,4 9 0,0 11 0,6 9 0,6 9 0,1 9 0,5 1 0,0 3 0,0 1-30,31-2-105,-30-5-257,-2-8-245,3-8-376,-6-14-702</inkml:trace>
  <inkml:trace contextRef="#ctx0" brushRef="#br0" timeOffset="37443.84">20858 5111 8191,'2'-2'0,"3"4"0,-1 3 0,5 8 0,-2 8 0,0 11-20,2 4-83,-5-2-275,-3-7-248,1-8-382</inkml:trace>
  <inkml:trace contextRef="#ctx0" brushRef="#br0" timeOffset="37583.8">20869 4930 7707,'0'-5'-127,"0"-20"-366,6 19-213,2 3-326,7 6-602</inkml:trace>
  <inkml:trace contextRef="#ctx0" brushRef="#br0" timeOffset="37983.78">21198 5085 8191,'0'1'0,"0"5"0,0 4 0,3 7 0,3 5 0,1 7 0,-1 0 0,0 0 0,-2-3 0,-2-5 0,-2-5 0,0-8 0,-3-5 0,0-5 0,0-7-2,0-5 2,1-4-2,4-9 2,1-3 0,4-2 0,4 0 0,4 3 0,7 6 0,2 5 0,5 11 1,1 9 0,5 8 1,-3 9-2,-3 6 0,-6 6 0,-10 3 0,-7 0 0,-3 0-49,47-7-295,-53-4-257,3-8-393,6-10-739</inkml:trace>
  <inkml:trace contextRef="#ctx0" brushRef="#br0" timeOffset="38543.73">21923 5188 7814,'-1'-11'57,"-7"-2"-5,-3-2-3,-8-1-5,-1 7-2,-7 1-4,2 5-4,2 2-2,4 2-3,7 3-29,6 3 0,3 2 0,3 3 0,3 0 0,6 1 0,3-4 0,4 0 0,3-1 0,4-4 0,0-1 0,1-3 0,-6 1 0,-3-1 0,-6-1 0,-4 4 0,-2 2 0,-2 7 0,4 7 0,1 10 0,3 8 0,1 13 0,3 5 0,-1 11 0,-2 3 0,-6 3 0,-3-6 0,-5-4 0,-6-14 0,-4-14 0,-6-13 0,-6-13 0,4-10 0,-1-13 0,4-10 0,10-10 0,9-4 0,10-7 0,13 2 0,14 4 0,7 6 0,1 12 0,0 10-51,-6-17-295,-10 22-255,-13 2-395</inkml:trace>
  <inkml:trace contextRef="#ctx0" brushRef="#br0" timeOffset="39213.7">22862 4789 8191,'-2'-3'0,"-1"3"0,0 10 0,2 11 0,-1 20 0,2 14 0,0 10 0,3 6 0,-3-4 0,0-4-41,3-6-72,-4-14-276,-7-15-245,-1-15-378,0-16-703</inkml:trace>
  <inkml:trace contextRef="#ctx0" brushRef="#br0" timeOffset="39533.74">22941 4746 7627,'20'-32'91,"11"-4"-9,7 0-7,9 0-7,-4 21-7,-1 15-6,-3 12-5,-9 8-7,-13 8-4,-12 7-39,-20 4 0,-19 0 0,-16-1 0,-6-4 0,-4-5 0,5-2 0,14-5 0,20 3 0,12 2 0,19 2 0,19 1 0,13 4 0,8-1 0,10-1-38,-4-2-41,0-5-79,-15-5-268,-10-5-235,-8-9-362,-11-5-673</inkml:trace>
  <inkml:trace contextRef="#ctx0" brushRef="#br0" timeOffset="39893.65">23401 5112 7478,'8'-10'29,"2"0"-1,4 0 1,6-1-3,-1 6-7,1 5-14,-2-2-13,-1-1-13,-7 1-19,-4-3-48,-3 0-19,-3-3-9,-2-1-10,-3-3 9,-2-3 41,-4 1 67,-4 0 65,-2 0 105,0 3 31,0 4-5,-3 2-17,-2 10-25,2 9-22,-2 8-27,5 7-26,5 7-23,8 4-16,2-1-24,11-1-7,10-5-34,15-4-64,9-12-283,11-8-247,10-10-380,-2-10-712</inkml:trace>
  <inkml:trace contextRef="#ctx0" brushRef="#br0" timeOffset="40193.63">23900 4979 8068,'-2'-5'1,"-5"-2"5,-3 5 8,-2-2 0,2 8-1,3 6 0,5 8-1,5 3 0,6 5-1,7 0 0,3 3-1,4-5-4,1-2-6,-5-2 0,-3-2 0,-10-1 0,-8-2 0,-11-1 0,-13-1 0,-4-3 0,-6-4 0,-1 1-47,15-5-70,4-4-275,10-5-245,6-7-374,12-10-702</inkml:trace>
  <inkml:trace contextRef="#ctx0" brushRef="#br0" timeOffset="40373.62">24182 4986 8191,'3'5'0,"0"7"0,-1 7 0,-1 9 0,-1 5 0,-1 8-16,1 0-50,0-6-294,-3-2-252,-2-9-389,3-14-726</inkml:trace>
  <inkml:trace contextRef="#ctx0" brushRef="#br0" timeOffset="40523.54">24231 4774 8191,'0'-10'-33,"0"5"-40,37-1-297,-29 3-250,5 7-385,8 8-719</inkml:trace>
  <inkml:trace contextRef="#ctx0" brushRef="#br0" timeOffset="40883.6">24620 4981 7955,'0'0'33,"0"0"-1,-4-2-3,-3 2-2,-7 7-1,-10 2-1,-1 4-3,-2 4 0,2 7-2,9-3-20,8 1 0,5 1 0,4 0 0,10-3 0,7 1 0,7-4 0,2 0 0,3-2 0,-9-3 0,-7 0 0,-8-1 0,-13 0 0,-13 1 0,-11-2 0,-6-1 0,-8-3 0,8-3-47,19-3-91,-2-6-262,13-7-242,11-8-373,16-11-695</inkml:trace>
  <inkml:trace contextRef="#ctx0" brushRef="#br0" timeOffset="41143.51">24908 4777 8191,'1'0'0,"2"3"0,-1 6 0,0 11 0,-2 12 0,0 14 0,0 12 0,0 5 0,1 3 0,3-2 0,3-6 0,1-9 0,5-10 0,0-9 0,3-10-8,1-5-55,-1-15-293,3 0-252,-2-9-390,1-6-730</inkml:trace>
  <inkml:trace contextRef="#ctx0" brushRef="#br0" timeOffset="41303.52">24912 5066 8172,'0'-7'2,"5"-2"0,13 1 0,9 0-19,16 6-63,8-44-293,5 41-248,-4-2-385,-4-2-717</inkml:trace>
  <inkml:trace contextRef="#ctx0" brushRef="#br0" timeOffset="41743.48">25454 4986 7430,'0'0'63,"0"0"50,0-2-10,-9 2-11,-5 2-9,-6 1-8,-9 6-8,-5 1-9,-2 4-6,1 2-18,4 2-13,7-1-21,8 2 0,12 1 0,4-4 0,14 1 0,10-4 0,11-4 0,9-3-17,8-4-21,2-1-11,-11-5-8,-6-5-4,-7-4 15,-10-4 46,-11-4 0,-3-1 0,-6 6 0,0 3 28,0 4 30,0 6 0,0 4-6,2 5-8,-1 6-16,4 8-28,1 4-18,1 7-47,43-2-296,-39-1-251,4-4-389,-1-10-727</inkml:trace>
  <inkml:trace contextRef="#ctx0" brushRef="#br0" timeOffset="42153.46">25896 5061 8102,'0'-12'11,"0"-1"0,0 2-1,0 1 0,0 12 0,0 10 0,0 8-1,0 2 0,0 8 0,0 5-9,0-1 0,-4-4 0,-3-5 0,-2-8 0,-2-9 0,5-7 0,3-10 0,5-5 0,3-6 0,8-4 0,5-8 0,5 1 0,4-1 0,2 2 0,3 3 0,1 6 0,-1 9 0,1 6 0,-4 8 0,-4 8 0,-7 10 0,-4 4 0,-10 2 0,-2 6 0,-4-3 0,-2-1-17,0-4-48,4-8-295,-2-6-253,10-6-388,12-9-726</inkml:trace>
  <inkml:trace contextRef="#ctx0" brushRef="#br0" timeOffset="42373.45">26543 4947 8191,'-6'-5'0,"-5"2"0,-10 4 0,-6 6 0,-2 13 0,0 15 0,7 3 0,6 8 0,11 2 0,5-3 0,16-6-6,11-3-59,12-15-291,7-3-252,8-11-390,-4-8-730</inkml:trace>
  <inkml:trace contextRef="#ctx0" brushRef="#br0" timeOffset="42753.44">26872 5074 8191,'0'-1'0,"2"-2"0,5 1 0,4-2 0,2 3 0,6-1-4,1 2 2,-1 0 1,-4 0 1,-2-5 0,-3-2 0,-2 0 0,-4-3 0,-2-2 0,-1-1 0,-1 2 4,-3-1-2,-5 5-1,-8 1-1,-7 6 0,-1 0 0,-5 6 0,1 8 0,2 8 0,5 7 0,8 7 0,5 2 0,8-1 0,14-2 0,11-3-17,17-5-56,13-34-291,21 18-251,7-10-387,9-5-723</inkml:trace>
  <inkml:trace contextRef="#ctx0" brushRef="#br0" timeOffset="43093.39">27917 4995 8191,'-7'-7'0,"-6"0"0,-6 1 0,-3 2 0,0 10 0,3 8 0,6 10 0,7 2 0,6 6 0,4-5 0,2-2 0,4-2 0,6-7 0,8-5 0,5-7 0,1-4 0,-6-9 0,0-7 0,-9-5 0,-7-5 0,-6-7 0,-8-1 0,-5 1 0,-3 7-19,4 7-45,15 4-95,-7 10-258,13 3-238,12 1-364,8-3-681</inkml:trace>
  <inkml:trace contextRef="#ctx0" brushRef="#br0" timeOffset="43353.41">28499 4738 7668,'0'-15'9,"-6"-3"51,-5-1 10,-4 0-5,-3 14-6,-5 17-5,-6 12-4,3 18-5,2 13-5,3 14-5,6 6-6,7 1-22,3 1-7,3-6 0,-4-6-47,35-12-296,-40-11-257,-5-12-394,3-17-737</inkml:trace>
  <inkml:trace contextRef="#ctx0" brushRef="#br0" timeOffset="43513.4">28271 5124 8191,'19'-9'0,"10"1"0,7-1 0,13 3-62,-1-61-289,-1 62-254,-7-2-391,-12-6-734</inkml:trace>
  <inkml:trace contextRef="#ctx0" brushRef="#br0" timeOffset="44353.35">29074 4617 7749,'39'-1'-2,"21"-1"-2,20-1 0,18 1 0,-6-1 0,-11-1 0,-19 1-12,-21 0-50,-24 3-101,-26-17-340,-18 14-208,-12-1-317</inkml:trace>
  <inkml:trace contextRef="#ctx0" brushRef="#br0" timeOffset="44543.25">29358 4608 6322,'-1'5'318,"1"6"-4,-2 7-46,1 7-41,1 10-35,1 9-30,-2 8-27,2 8-23,-2 6-22,-5-1-49,-4-1-31,0-2-60,19-7-96,-24-12-257,8-11-241,2-10-371,8-14-692</inkml:trace>
  <inkml:trace contextRef="#ctx0" brushRef="#br0" timeOffset="44873.22">29553 4872 8191,'7'-7'0,"6"2"0,2 2 0,2 4 0,0 12 0,-2 12 0,-4 9 0,-4 3 0,-4 0 0,-1-3 0,-7-8 0,-3-7 0,-2-7-11,0-9-12,1-6-7,4-7-4,3-11-1,10-5 1,8-7 1,10-5-2,6-1-21,10 2-49,3 1-65,-3-6-316,-5 17-215,-8 5-331,-10 5-610</inkml:trace>
  <inkml:trace contextRef="#ctx0" brushRef="#br0" timeOffset="45323.19">30078 4766 7615,'0'0'88,"0"-2"-8,-4 2-7,-6 0-7,-7 4-5,-6 1-7,-9 2-5,0 8-5,0 2-4,5 2-19,7 3-21,8-2 0,8 1 0,7-4 0,10-1 0,7-4 0,6-4 0,7-4 0,2-3 0,-3-6 0,-2-3 0,-4-3 0,-5-4 0,-6-4 0,-4-2 0,-6 0 0,-2 0 0,-2 5 0,-1 2 0,-1 5 0,2 6 0,-1 6 0,0 10 0,0 9 0,2 6 0,-1 8 0,3 5 0,1-2-12,6 1-68,-2-5-285,1-8-250,1-10-387,4-9-723</inkml:trace>
  <inkml:trace contextRef="#ctx0" brushRef="#br0" timeOffset="45753.19">30419 4836 8191,'2'-3'0,"-2"1"0,0 4 0,0 4 0,0 10 0,0 11 0,0 4 0,0 4 0,-2 0 0,-1-5 0,-4-3-2,0-6-24,-3-8-11,4-8-6,3-6-3,2-13-3,4-8 8,4-6 26,4-5 15,1-6 0,7 3 3,-2 1 40,5 2 8,-1 7-3,1 6-5,4 8-7,1 6-10,2 9-17,0 10-9,-3 9 0,-5 7 0,-7 7 0,-8 5 0,-5 0 0,-1-4 0,-1-1-34,1-7-76,-2-7-275,1-8-246,-1-7-378,8-11-707</inkml:trace>
  <inkml:trace contextRef="#ctx0" brushRef="#br0" timeOffset="46073.14">31023 4802 8191,'-3'-7'0,"-4"-2"0,-8 3 0,2 1 0,2 5 0,-1 10 0,8 2 0,2 6 0,5 3 0,5 3 0,0 2 0,7-1 0,1-3 0,-1 0 0,-1-2 0,-3 0 0,-5-4 0,-3-1 0,-5-3 0,-8 0 0,-7-1 0,-6-1 0,-5-2-31,-2-1-39,9-4-69,4-3-277,10-4-239,9-4-366</inkml:trace>
  <inkml:trace contextRef="#ctx0" brushRef="#br0" timeOffset="46353.19">31557 4636 7726,'-17'-12'70,"-5"-3"-5,-7-1-6,-5 7-5,5 5-4,1 14-4,6 11-5,5 14-4,5 7-4,3 12-23,4 8-10,-1 4 0,-2 2 0,-1 1-50,-1-10-295,0-4-255,4-11-394,1-15-737</inkml:trace>
  <inkml:trace contextRef="#ctx0" brushRef="#br0" timeOffset="46763.09">31375 4911 7764,'7'-12'65,"8"-3"-4,6 2-6,13-3-4,3 6-4,6 4-4,-2 3-5,-5 0-3,-10 1-3,-9 0-32,-10 4 0,-5 5 0,-5 3 0,-3 5 0,-2 6 0,2 4 0,-1 4 0,-1 0 0,7 3 0,-1-2 0,7 0 0,4-6 0,11-5 0,4-5 0,8-6 0,1-7 0,-4-5 0,-10-6 0,-6-9 0,-9-5 0,-11-7 0,-9-3 0,-5 0 0,2 3-15,-4 6-51,65 3-294,-56 11-253,10 6-388</inkml:trace>
  <inkml:trace contextRef="#ctx0" brushRef="#br0" timeOffset="47123.07">31931 4867 8191,'7'-3'0,"3"2"0,6-1 0,3 5 0,0 8 0,1 8 0,-4 5 0,0 8 0,-9 1 0,-3-3 0,-4-5 0,-3-7 0,-4-6 0,0-7 0,-2-8 0,2-6 0,4-11 0,3-1 0,3-8 0,7 1 0,0-2 0,2 3 0,5 1-16,6 4-80,-5 3-277,0 1-250,0 6-383</inkml:trace>
  <inkml:trace contextRef="#ctx0" brushRef="#br0" timeOffset="47763.04">32261 4777 8015,'5'1'24,"-1"3"-2,2 6 0,0 7-2,-2 7 0,-1 4-2,-2 3-1,-1 2 0,0-4-1,-3-4-16,0-4 0,-5-4 0,1-11-10,-1 0-5,4-10-1,1-7 2,3-8 7,5-5 7,2-5 0,2-2 0,5-3 0,3 5 0,2-2 11,3 6 6,-2 4-2,5 6-2,0 8-7,0 4-6,-3 10 0,-1 6 0,-3 11 0,-4 2 0,-3 7 0,-3 0 0,-4-6 0,-2-3 0,-1-6 0,-1-7 0,-1-6 0,-4-1 0,1-4 0,-2-5 0,2-2 0,3-5 0,4-3 0,6-6 0,5 1 0,3-1 0,7-1 0,1 1 0,4 3 0,1 6 0,-1 4 0,-3 4 0,-2 5 0,-9 9 0,-2 3 0,-9 6 0,-1 8 0,-3 2 0,-1 3 0,-1-3-40,11 0-89,-8-8-266,1-8-242,2-6-376,0-5-700</inkml:trace>
  <inkml:trace contextRef="#ctx0" brushRef="#br0" timeOffset="48484.52">32945 4921 7082,'0'-12'194,"0"2"-23,0-3-20,1-1-19,-1 9-16,0 3-16,3 2-13,4-1-14,2 1-11,1 0-39,6-3-23,-2 0-8,0-2-10,-3 0-14,-5-4-3,-5-1 8,0 2 21,-3-2 6,-3-1 0,-4 3 0,-5-1 0,-5 6 9,-1 3 16,-1 0 9,4 3-2,6 9-11,4 4-16,4 9-5,3 10 0,4 2 0,6 0 0,6 1 0,7-6 0,12-6 0,3-6-9,6-10-21,1-4-7,-3-8-3,-11-5-3,-3-8 4,-12-4 26,-9-4 13,-2-2 0,-3 0 0,0 2 13,3 1 32,3 2-2,2 1-3,3 3-5,-4 1-9,-2 5-17,-3 5-9,-1 2 0,0 4 0,4 9 0,2 8 0,9 9 0,7 7 0,-3 7 0,-1-4 0,-5-4 0,-9-8 0,-4-5 0,-6-9 0,-6-7 0,-2-5 0,1-10 0,3-12 0,1-6 0,12-5 0,10-2 0,10 2 0,7 4 0,6 6 0,0 2 0,-6 4-43,-7 2-299,-11 3-255,-7 0-396,-5-4-740</inkml:trace>
  <inkml:trace contextRef="#ctx0" brushRef="#br0" timeOffset="49653.09">20897 6166 7674,'0'-9'-479,"0"9"-217,0-3-336,0 2-621</inkml:trace>
  <inkml:trace contextRef="#ctx0" brushRef="#br0" timeOffset="49893.03">20638 6624 7543,'-7'4'22,"0"1"-30,4 0-69,13-4-429,9 3-209,8-5-316,9-5-587</inkml:trace>
  <inkml:trace contextRef="#ctx0" brushRef="#br0" timeOffset="50043.03">21087 6581 7485,'1'0'-58,"31"-6"-455,-25 2-204,1-2-313,3-6-575</inkml:trace>
  <inkml:trace contextRef="#ctx0" brushRef="#br0" timeOffset="50532.97">22070 6246 7776,'0'-2'63,"0"0"-4,0 1-6,0 4-3,0 7-4,2 11-5,-1 2-3,2 8-4,0 4-3,0-3-31,2 0-66,-5-32-288,2 14-252,-2-9-391,0-7-731</inkml:trace>
  <inkml:trace contextRef="#ctx0" brushRef="#br0" timeOffset="50672.9">21995 6073 7773,'-7'-30'64,"3"-2"-5,-1-2-5,1 1-23,10 21-96,9-18-361,7 32-235,9 5-361,9 2-672</inkml:trace>
  <inkml:trace contextRef="#ctx0" brushRef="#br0" timeOffset="50902.95">22428 6009 8191,'0'2'0,"0"4"0,2 10 0,2 12 0,2 13 0,1 11 0,3 9 0,0 4 0,-2 1 0,-5-4 0,-1-5-64,0-34-289,-2 11-253,0-15-391,0-14-733</inkml:trace>
  <inkml:trace contextRef="#ctx0" brushRef="#br0" timeOffset="51042.88">22419 6268 7900,'5'-14'42,"10"0"-53,19 0-111,15-2-330,9 5-227,14 7-349,7 0-647</inkml:trace>
  <inkml:trace contextRef="#ctx0" brushRef="#br0" timeOffset="51262.93">23243 6193 8191,'0'0'0,"0"5"0,0 4 0,2 9 0,3 6 0,2 9 0,2 2 0,1 1 0,-1-2-55,-2-12-292,-6-1-256,1-6-393,-2-10-735</inkml:trace>
  <inkml:trace contextRef="#ctx0" brushRef="#br0" timeOffset="51412.85">23234 5971 8191,'-6'-15'0,"0"0"0,4 2-60,-3-4-290,11 11-254,6 8-393,8 4-734</inkml:trace>
  <inkml:trace contextRef="#ctx0" brushRef="#br0" timeOffset="51832.89">23751 6106 8191,'0'0'0,"0"-2"0,-1 2 0,-2 0 0,-5 2 0,-3 3 0,-8 2 0,0 5 0,2 3 0,1 3 0,9 0 0,4-3 0,6 0 0,4-4 0,9-1 0,0-4 0,4 2 0,6-2 0,-2 3 0,-2 1 0,-2 4 0,-5 1 0,-7 0 0,-5 1 0,-7 3 0,-6 1 0,-10-2 0,-12 0 0,-8-3 0,-5-4 0,3-5-34,11-5-63,7-2-284,14-9-246,13-4-382,11-5-709</inkml:trace>
  <inkml:trace contextRef="#ctx0" brushRef="#br0" timeOffset="52222.8">24451 5961 7930,'0'-5'37,"0"-2"-2,0 4-3,3 3-1,1 12-2,3 10-2,1 14-2,5 9-2,-2 8-1,-2 2-22,2-2 0,-6-4 0,-4-7 0,1-9 0,-2-7 0,-2-10 0,4-5 0,-2-6 0,0 0 0,0-5 0,5 2 0,4-2 0,13-3 0,5-1 0,11 0 0,4-1 0,-3-2 0,-3 3-39,0 2-58,-9-7-285,-4 1-247,-8-5-380,-1-5-711</inkml:trace>
  <inkml:trace contextRef="#ctx0" brushRef="#br0" timeOffset="52602.79">25085 6138 7808,'-9'-2'57,"-6"2"-3,-7 3-5,-3 8-3,1 6-4,7 7-4,3 5-2,9 5-4,6 2-3,9 1-29,11-1 0,9-7 0,7-4 0,11-9 0,-2-10 0,-2-7 0,-9-12 0,-5-6 0,-14-8 0,-10-7 0,-12-7 0,-12 0 0,-11 3 0,-3 2 0,-3 9-11,5 10-51,83 5-294,-66 8-253,9 4-390,10 0-728</inkml:trace>
  <inkml:trace contextRef="#ctx0" brushRef="#br0" timeOffset="53122.69">25461 6140 7973,'-7'0'30,"-7"5"-2,2 4 0,-3 8-3,7 1-1,5 6-1,3-1-2,5 0-1,7 0-1,5-4-19,6-3 0,6-4 0,4-5 0,3-2 0,-6-5 0,-4-7 0,-4 0 0,-6-4 0,-5-1 0,-5 0 0,-2 0 0,-4 3 0,0 5 0,0 1 0,2 2 0,1 1 0,1 3 0,4 2 0,4 4 0,4 6 0,9 1 0,8 0 0,3-1 0,7-5 0,1-7 0,0-3 0,-6-6 0,-5-10 0,-8-8 0,-12-7 0,-6-7 0,-14-3 0,-8 1 0,-6 4 0,1 4 0,-2 8 0,8 11-58,58 5-292,-40 7-254,7 4-393</inkml:trace>
  <inkml:trace contextRef="#ctx0" brushRef="#br0" timeOffset="53432.7">26319 5784 8191,'4'-5'0,"8"5"0,1 5 0,10 15 0,-6 24 0,4 19 0,-3 18 0,-7 15 0,-7 5 0,-10 0 0,-23-4-11,-7-5-103,-37-15-264,-19-13-248,-13-16-381,-3-17-714</inkml:trace>
  <inkml:trace contextRef="#ctx0" brushRef="#br0" timeOffset="54102.66">21831 5954 8191,'-35'13'0,"-10"12"0,-8 17 0,-5 15 0,25 18 0,17 12 0,26 5 0,22 1-4,37-2-115,3-8-258,9-16-248,13-16-381,9-18-713</inkml:trace>
  <inkml:trace contextRef="#ctx0" brushRef="#br0" timeOffset="56222.56">14310 8268 7882,'0'0'45,"0"4"-3,0 10-3,0 11-2,0 13-3,0 15-3,0 4-2,-2 3-2,0-2-2,0-4-25,1-9-62,1-14-289,-2-7-255,-2-12-391,-2-12-734</inkml:trace>
  <inkml:trace contextRef="#ctx0" brushRef="#br0" timeOffset="56542.56">14284 8291 7869,'13'-41'47,"8"-5"-3,5-4-3,8-2-3,-3 19-2,6 24-4,-2 5-2,1 9-2,-3 12-2,-14 7-26,-9 7 0,-18 12 0,-19 0 0,-11-1 0,-8-6 0,-6-6 0,3-8 0,10-3 0,14-5 0,14 3 0,11 4 0,20 2 0,20 4 0,10 2 0,5 0 0,7 0 0,-8-3-17,-10-3-56,-9-11-291,-12 3-250,-14-2-388,-3-7-722</inkml:trace>
  <inkml:trace contextRef="#ctx0" brushRef="#br0" timeOffset="56942.55">14816 8508 7940,'0'-6'35,"0"1"-1,0 3-3,0 4-1,4 12-3,-1 13-1,4 5-2,1 4-1,-3 1-2,2-2-21,-1-7 0,-6-8 0,0-3 0,0-9-7,-3-6-24,0-6-10,-2-9-7,1-11-7,0-14 0,1-11 4,-1-9 32,4-8 19,0 1 0,8 5 12,4 9 42,5 12 3,2 15-2,6 11-6,1 9-10,2 8-9,1 8-19,2 8-72,-1-7-290,-8 15-254,-9-5-392,-6 1-734</inkml:trace>
  <inkml:trace contextRef="#ctx0" brushRef="#br0" timeOffset="57122.53">14772 8661 7440,'0'3'127,"6"-2"-13,7 2-12,10-1-75,6 6-76,14-37-413,2 29-225,-3-2-343,-3-5-639</inkml:trace>
  <inkml:trace contextRef="#ctx0" brushRef="#br0" timeOffset="57352.54">15305 8552 8191,'5'-2'0,"7"2"0,10-2 0,7 2 0,6-1 0,2 4-42,6 2-82,-14-2-269,-6 1-244,-13 4-376,-8-2-700</inkml:trace>
  <inkml:trace contextRef="#ctx0" brushRef="#br0" timeOffset="57532.5">15416 8739 8191,'0'4'0,"0"-2"0,4 0 0,5 0 0,10 0 0,8-2-11,8-2-69,1 2-284,-7 0-251,-12 0-388,-8-1-721</inkml:trace>
  <inkml:trace contextRef="#ctx0" brushRef="#br0" timeOffset="63173.07">16412 8328 5409,'3'-10'205,"0"-7"82,0-3 46,1-8 101,2 3-76,-5 1-63,1 1-51,-1 7-43,-1 4-38,-1 6-53,2 8-35,-1 14-28,0 9-17,0 13-30,0 10 0,0 8 0,0 2 0,0-5 0,-4-1 0,-3-11-21,-1-7-7,0-14-13,-2-12-8,7-20-2,1-17 5,2-17 17,3-17 12,3-13 11,2-7 6,3-7 38,7 5 4,4 3 11,6 15-2,2 16-9,8 19-10,0 20-30,6 20-53,12 13-94,-15 12-267,-8 6-238,-7 3-369,-12-4-684</inkml:trace>
  <inkml:trace contextRef="#ctx0" brushRef="#br0" timeOffset="63353.08">16496 8281 7259,'0'0'156,"0"-3"-17,8 3-15,7-1-31,14 2-82,17-1-103,5-1-384,5-2-219,-3-4-338</inkml:trace>
  <inkml:trace contextRef="#ctx0" brushRef="#br0" timeOffset="63703.1">16920 8210 7044,'-4'0'171,"-8"1"6,-5 7-22,-5 5-18,-2 11-17,-1 6-15,7 9-15,9 1-12,5 5-12,8-2-25,15-9-34,11-6-7,10-12 0,11-7 0,0-14 0,-5-8 0,-12-10 0,-11-8 0,-14-6 0,-16-8 0,-16-1 0,-10 4 0,-5 4 0,-2 10-20,8 14-45,25 7-102,1 15-253,6 4-236,7 6-364,7-2-678</inkml:trace>
  <inkml:trace contextRef="#ctx0" brushRef="#br0" timeOffset="64063.07">17157 8306 7607,'6'-8'94,"4"0"-8,3-1-8,6 2-8,0 10-6,5 13-7,5 9-7,0 6-5,-3 10-5,-3 1-40,-9-3 0,-8-3 0,-3-9 0,-7-8 0,-4-11 0,-3-9 0,-1-12 0,2-6 0,3-10 0,4-2 0,3-1 0,3 2-24,4 5-25,10 8-55,5-7-293,9 16-243,7-1-374,1 4-699</inkml:trace>
  <inkml:trace contextRef="#ctx0" brushRef="#br0" timeOffset="64573.43">17756 8274 7670,'-3'-3'83,"-4"0"-8,-3 2-6,-3 4-7,-1 8-5,4 9-6,5 7-5,4 10-5,5 4-4,6 1-37,6-4 0,0-5 0,10-9 0,1-10 0,4-7 0,1-9 0,1-8 0,-6-8 0,-4-5 0,-7-3 0,-6-3 0,-7-1 0,-2 4 0,-1 7 0,-1 3 0,0 9 0,-2 3 0,0 6 0,0 3 0,0 8 0,6 3 0,6 1 0,7 0 0,8 0 0,5-7 0,7-5 0,-1-2 0,-2-6 0,-8-5 0,-7-4 0,-11-7 0,-4-3 0,-7-3 0,-6-1 0,-7 3 0,2 1 0,-4 8-34,8 3-57,14-3-287,-5 10-248,5 4-382,9 0-713</inkml:trace>
  <inkml:trace contextRef="#ctx0" brushRef="#br0" timeOffset="65033.41">18581 8308 6975,'0'-1'218,"0"-3"-28,-3-1-23,-3-2-22,-7 5-18,-1-2-18,-9 2-16,-3 2-14,-2 3-13,-2 2-44,1 5-22,3 2 0,3 7 0,3 3 0,6 5 0,6 4 0,4 3 0,8 1 0,10-1 0,11-6 0,7-6 0,8-10 0,6-6 0,-1-8 0,-4-9 0,-7-9 0,-9-4 0,-11-6 0,-8-5 0,-6 1 0,-6 4 0,-1 6 0,1 5 0,2 7 0,1 7 0,3 8 0,1 9 0,5 9 0,4 8 0,2 5 0,5 11-44,3-3-67,-4-46-278,-4 40-245,-2-15-378</inkml:trace>
  <inkml:trace contextRef="#ctx0" brushRef="#br0" timeOffset="65393.38">18848 8397 7743,'6'-23'69,"2"-4"-5,4 0-6,-1-3-4,5 14-5,2 13-5,3 6-3,5 9-5,1 10-3,-3 10-33,-4 6 0,-7 6 0,-7-3 0,-4-5 0,-2-9 0,-2-8 0,-1-14 0,4-9 0,-1-11 0,0-6 0,6-9 0,7-4 0,4-1 0,5 5 0,1 3 0,-1 2 0,-4 11 0,1 5-51,10 6-86,-9 3-264,3 0-241,5 3-373,2-3-695</inkml:trace>
  <inkml:trace contextRef="#ctx0" brushRef="#br0" timeOffset="65853.42">19689 8361 7345,'0'0'146,"-5"-3"-16,-5 2-14,-10 0-14,-5 2-11,-10 0-11,-1 2-11,4 5-9,7 1-10,5 6-48,6 4-2,10 5 0,4 0 0,11 3 0,10 0 0,8-6 0,5-4 0,8-9 0,-2-7 0,-2-10 0,-6-9 0,-6-9 0,-8-10 0,-10-9 0,-8-4 0,-12-6 0,-10-5 0,-2 1 0,-2 2 0,2 8 0,9 10 0,8 13 0,4 16 0,7 11 0,8 18 0,9 13 0,8 13 0,4 15 0,-1 9 0,-4 7 0,-7 1-49,-5-2-297,-10 1-255,-3-9-394</inkml:trace>
  <inkml:trace contextRef="#ctx0" brushRef="#br0" timeOffset="66643.29">20511 8332 6620,'1'-3'118,"2"-4"86,0-2 37,2-5-32,-1 1-29,7-2-25,2 1-22,12 9-20,7 2-18,8 3-30,6 11-23,1 6-26,-3 9-16,-8 6 0,-10 5 0,-13-1 0,-5-1 0,-13-7 0,-6-6 0,-5-8 0,0-10 0,-3-8 0,8-13 0,6-8 0,4-8 0,10-4 0,8 0 0,5 1 0,6 7 0,9 6-22,3 7-36,2 9-66,-2-6-281,-2 17-241,-7 3-371,-6 0-689</inkml:trace>
  <inkml:trace contextRef="#ctx0" brushRef="#br0" timeOffset="67013.29">21237 8349 7249,'3'0'45,"3"-2"8,3 0 13,3 1 4,6 1-3,5-2-7,6-3-18,4 1-9,-1 0-2,-5 0-28,-5 1-1,-13-1-6,-8-3-10,-5 2-3,-11-3 9,-2-1 38,-8-3 40,-6 2 1,-6-1-6,-1 4-6,-1 4-6,2 3-7,4 7-4,7 7-6,8 5-8,10 8-15,10 5-13,12 1 0,13-1 0,15-6 0,13 1-43,19-8-70,5-42-276,1 25-245,-2-7-377,-9-11-703</inkml:trace>
  <inkml:trace contextRef="#ctx0" brushRef="#br0" timeOffset="67303.32">21826 8274 7688,'-8'-17'78,"-5"0"-6,-3-3-6,-6 3-5,6 11-7,-1 8-4,4 3-6,6 7-4,4 6-5,7 5-32,10 6-3,9 3 0,8-1 0,6 1 0,1-6 0,-6-2 0,-11-6 0,-9-4 0,-9-5 0,-16 0 0,-12-4 0,-9-2 0,-8-2 0,-4 1-22,8-4-45,32-6-297,-8 3-250,14-9-389</inkml:trace>
  <inkml:trace contextRef="#ctx0" brushRef="#br0" timeOffset="67503.31">22173 8274 8070,'1'0'16,"2"0"-1,0 4-1,0 8 0,1 4-1,-1 7 0,0 12-1,3 1-24,2 3-36,8-1-92,-1-5-272,1-12-239,-1-12-369,0-15-684</inkml:trace>
  <inkml:trace contextRef="#ctx0" brushRef="#br0" timeOffset="67633.3">22239 8131 7891,'-13'-21'15,"2"1"-70,3 3-107,-4 2-314,13 10-218,0 13-338,12-1-622</inkml:trace>
  <inkml:trace contextRef="#ctx0" brushRef="#br0" timeOffset="67983.28">22646 8221 7778,'0'0'60,"-7"-1"-4,-7 1-2,-5 0-5,-3 6-3,-2 2-4,8 1-5,7 5-2,6 5-5,9-1-29,11 3 0,8 1 1,4 2-2,7-4 0,-1 1 0,-5-2 0,-7 0 0,-11-2 0,-6 1 0,-14 2 0,-9-4 0,-15 4 0,-8-8 0,-7-3 0,0-4-41,9-4-64,8-28-281,16 11-246,9-6-379,22-10-705</inkml:trace>
  <inkml:trace contextRef="#ctx0" brushRef="#br0" timeOffset="68203.27">22948 8078 8191,'2'-5'0,"1"1"0,-1 3 0,4 6 0,1 11 0,2 14 0,4 11 0,3 10 0,0 9 0,3 1 0,-1 2 0,-6-2-40,0-7-57,-1-21-286,-7-4-246,-2-15-380,1-10-709</inkml:trace>
  <inkml:trace contextRef="#ctx0" brushRef="#br0" timeOffset="68353.25">22977 8289 8042,'23'-3'-60,"12"3"-65,17-3-88,4-13-271,2 14-215,-2 0-333,-5 1-614</inkml:trace>
  <inkml:trace contextRef="#ctx0" brushRef="#br0" timeOffset="68813.4">23576 8245 7629,'0'0'11,"-1"0"50,-6 0 15,-4-2-6,-6 2-5,-6 0-7,-7 0-4,-4 6-6,2 2-4,2 9-9,3 3-4,7 4-22,9 1-9,7-3 0,8-2 0,14-3 0,15-4 0,9-4-8,9-4-13,2-3-3,-7-7-1,-10-4 0,-11-5 6,-14-5 19,-6-7 0,-4 0 0,-4 0 0,2 1 11,1 4 16,-2 6-2,1 5-1,1 6-3,0 7-7,3 9-14,4 5 0,3 10 0,0 4 0,5 5-31,-1-3-42,24-3-297,-21-4-249,2-9-385,2-10-718</inkml:trace>
  <inkml:trace contextRef="#ctx0" brushRef="#br0" timeOffset="69233.39">23946 8278 7938,'0'-10'36,"1"-1"-2,2 3-3,2 1-1,0 7-2,4 11-2,-1 6-2,1 3-1,-4 5-2,-2 2-21,-2-1 0,-2-4-1,-1-2-2,1-8 3,-1-5-7,2-4 1,-1-9 0,1-6 3,1-7 3,-1 0 0,3-8 0,5 0 1,7-1 2,8 4-3,9 0 7,4 4-1,3 5 0,1 8-3,-1 4-3,-4 8 0,-3 8 0,-6 8 0,-8 4 0,-7 7 0,-5 0 0,-6 4 0,-4-4-42,-3-2-61,1-22-282,0 5-246,3-8-379,12-10-706</inkml:trace>
  <inkml:trace contextRef="#ctx0" brushRef="#br0" timeOffset="69463.37">24849 8192 8191,'-11'-7'0,"-12"1"0,-5 2 0,-7 4 0,9 11 0,-1 8 0,9 7 0,11 4 0,5 3 0,9 5 0,13-2-11,8-1-31,11-6-57,10-18-290,3 2-244,0-12-378,-4-5-705</inkml:trace>
  <inkml:trace contextRef="#ctx0" brushRef="#br0" timeOffset="69833.37">25131 8283 7677,'4'-2'30,"7"-3"-4,7 1-17,4 0-13,8 1-7,0 1-9,2 2-4,-2 0 0,-10-1 0,-5 1-36,-6-2-8,-6-2-7,-3-3 10,0-2-2,0-5 0,0 2 6,-3-3 28,-3-1 35,-7 1 42,-8-2 86,-6 5 9,-4 5-5,-1 3-10,3 9-4,6 11-11,8 9-15,7 4-23,8 8-22,10-1-18,12-1-26,5-2-5,7-1 0,12-5-48,1-18-296,2 6-257,3-10-394</inkml:trace>
  <inkml:trace contextRef="#ctx0" brushRef="#br0" timeOffset="70663.75">26384 8131 8187,'-11'-6'1,"-5"3"-1,-6 0 0,-3 3 1,5 9-1,4 8 0,2 6 1,8 8-1,4 2 1,10 3-1,9-1 0,7-5 0,7-5 0,6-2 0,-4-11 0,-3-8 0,-3-4 0,-8-7 0,-3-5 0,-7-9 0,-5-7 0,-4-4 0,0-8 0,-4 4 0,2 4 0,2 8-57,16 6-93,-9 10-256,8 5-241,12 6-371</inkml:trace>
  <inkml:trace contextRef="#ctx0" brushRef="#br0" timeOffset="70913.81">27043 8017 7654,'-21'-14'84,"-6"0"-8,-9 2-7,-4 1-5,11 19-6,6 12-6,12 15-5,4 10-5,17 13-5,5 7-29,7 8-19,-1-1-37,1-2-68,-8-7-280,-8-14-243,-8-15-374,-11-18-699</inkml:trace>
  <inkml:trace contextRef="#ctx0" brushRef="#br0" timeOffset="71043.73">26842 8329 8188,'14'-7'-36,"16"0"-49,12-7-293,12 6-248,7 4-381,4 1-715</inkml:trace>
  <inkml:trace contextRef="#ctx0" brushRef="#br0" timeOffset="71823.69">28072 8267 7700,'0'-6'21,"-3"-1"8,-10-1 35,-6-3-1,-7 2-5,-13 4-5,-7 3-5,-6 1-4,5 4-4,0 7-14,7 2-2,10 6-5,12 7-17,11-1-2,10 3 0,12 0 0,13-6 0,9-1 0,11-10 0,6-4 0,0-10 0,-2-6 0,-8-9 0,-2-8 0,-5-7 0,-10-8 0,-9-5 0,-8-1 0,-4-3 0,-6 5 0,-7 2 0,-1 5 0,0 10 0,0 9 0,0 6 0,2 10 0,-1 6 0,5 7 0,-1 9 0,-1 10 0,8 8 0,8 9 0,7 3 0,7-1 0,5 0 0,5-5 0,1-8 0,0-6 0,4-11 0,-1-10 0,-2-6 0,3-8 0,-9-9 0,-2-6 0,-8-2 0,-6-5 0,-4 3 0,-4 4 0,-5 5 0,0 6 0,-2 5 0,4 4 0,2 7 0,2 7 0,5 6 0,-2 8 0,1 4-39,-2 2-52,-5-18-290,4 12-246,-1-10-381,-2-11-710</inkml:trace>
  <inkml:trace contextRef="#ctx0" brushRef="#br0" timeOffset="71983.7">28664 8010 8191,'-10'-24'0,"-1"-1"0,3 2-17,1 0-25,11 16-39,18 13-90,-1 8-265,4 3-232,12 4-358,4 4-664</inkml:trace>
  <inkml:trace contextRef="#ctx0" brushRef="#br0" timeOffset="72343.68">29097 8145 7834,'0'-1'53,"-6"1"-3,0-1-5,-1 1-2,-1 2-4,-3 6-3,4 7-3,4 4-3,2 9-2,-1 0-28,8 3 0,4-2 0,7-3 0,8-3 0,6-6 0,4-8 0,-1-6 0,-4-6 0,-10-10 0,-10-7 0,-7-5 0,-9-9 0,-5-2 0,-2 2 0,1 7-29,1 6-37,6 9-57,18 1-287,5 9-239,12 3-369,15 3-688</inkml:trace>
  <inkml:trace contextRef="#ctx0" brushRef="#br0" timeOffset="72803.83">29732 8223 7710,'3'-4'75,"-3"-4"-6,-6-2-6,-5-2-5,-11 1-5,-4 1-6,-6 3-4,-1 3-5,4 8-3,3 7-35,3 8 0,6 5 0,5 6 0,8 2 0,7-1 0,11-2 0,11-5 0,6-7 0,9-9 0,3-4 0,-4-13 0,-3-14 0,-9-6 0,-7-11 0,-11-15 0,-7-9 0,-7-3 0,-6-4 0,-7 5 0,4 11 0,-2 12 0,6 15 0,7 15 0,3 13 0,6 16 0,4 15 0,4 10 0,4 14 0,6 7 0,4 2 0,-2 3 0,-2-2 0,-3-3-50,15-9-101,-25-6-254,-4-13-241,2-15-371</inkml:trace>
  <inkml:trace contextRef="#ctx0" brushRef="#br0" timeOffset="73203.8">30209 8271 7664,'8'-4'7,"5"-1"-3,3 0 1,3 1-2,-2 3 1,-2 1-1,-1 0 1,-5 0 0,-2 0 2,-3 0-14,-1 0-6,-3-3 0,0-1-1,0-5 5,0-3 10,-3-2 34,-1-4 38,-3 1-6,-2 3-6,-2 2-1,-3 7 0,-1 1-4,-1 12-5,-2 5-8,4 12-9,4 7-15,4 7-18,5 7 0,4-5 0,5-1 0,5-4 0,3-8-29,15-5-76,-3-7-277,4-8-246,-2-8-382</inkml:trace>
  <inkml:trace contextRef="#ctx0" brushRef="#br0" timeOffset="74183.77">31062 7821 8191,'-41'32'0,"-9"12"0,1 20 0,1 17 0,35 1 0,17 5 0,25-5 0,19-5-85,11-11-277,12-17-251,5-20-389,-5-15-724</inkml:trace>
  <inkml:trace contextRef="#ctx0" brushRef="#br0" timeOffset="74623.86">31558 7985 8166,'0'0'3,"-5"0"0,2 6 0,-1 9-1,2 7 1,-2 10 0,2 6-1,1 7 1,-1-1 0,-2 0-3,1-3 0,-1-3 0,3-6 0,-1-9 0,2-6 0,3-6 0,8-9 0,7 2 0,5-4 0,7-2 0,5 0 0,1 2-14,-5 0-47,23-2-296,-21 2-253,2-3-390,-5-5-728</inkml:trace>
  <inkml:trace contextRef="#ctx0" brushRef="#br0" timeOffset="75003.83">32038 8204 7730,'-7'-9'71,"-5"-1"-5,-4 1-6,-1 3-4,-2 4-6,-2 6-4,4 6-5,2 4-4,3 4-3,8 8-34,2 2 0,8 2 0,6 0 0,9-1 0,8-5 0,10-8 0,4-7 0,-1-7 0,-4-10 0,-9-8 0,-8-10 0,-12-4 0,-4-8 0,-8-5 0,-5 0 0,0 4 0,-4 7-37,5 11-69,0-10-279,4 31-246,6 2-378,8 5-708</inkml:trace>
  <inkml:trace contextRef="#ctx0" brushRef="#br0" timeOffset="75503.83">32428 8151 8191,'0'-4'0,"-2"1"0,-2 2 0,-3-3 0,-5 10 0,-1 5 0,3 8 0,3 5 0,7 8 0,10-2 0,6 2 0,7-5 0,3-5 0,6-7 0,-4-7 0,1-5 0,0-7 0,-3-6 0,-4-5 0,-2-4 0,-8-3 0,-5 1 0,-4 1 0,-3 6 0,-2 3 0,2 5 0,2 3 0,-2 1 0,1 7 0,8 4 0,5 5 0,5 4 0,6 1 0,2 1 0,-3-8 0,-2-7 0,0-1 0,-8-10 0,-5-7 0,-5-5 0,-2-7 0,-4-4 0,2 3-27,2 1-83,-1 1-273,-1 3-246,0 0-380,8-2-709</inkml:trace>
  <inkml:trace contextRef="#ctx0" brushRef="#br0" timeOffset="75763.87">32968 7744 8191,'3'0'0,"9"8"0,7 10 0,6 19 0,2 16 0,5 21 0,-5 13 0,-5 6 0,-6 3 0,-10 0 0,-12-7 0,-20-4-62,-19-72-289,-17 40-254,-10-16-391,-3-14-734</inkml:trace>
  <inkml:trace contextRef="#ctx0" brushRef="#br0" timeOffset="76954.24">14582 10139 7201,'0'-14'172,"-2"1"-19,-1-2-18,3 0-16,-1 7-14,1 6-14,0 7-12,1 9-12,2 8-10,-1 11-45,0 11-12,4 2 0,-3 3 0,0-3-25,1-3-49,-1-16-293,-3-3-251,-3-12-385,-3-9-720</inkml:trace>
  <inkml:trace contextRef="#ctx0" brushRef="#br0" timeOffset="77274.21">14609 9999 7800,'14'-31'59,"1"-2"-5,8-2-3,6 3-5,-1 20-3,1 14-3,0 6-4,-3 9-4,-12 6-2,-9 4-30,-14 8 0,-14 4-6,-11 0-7,-6-4 1,-3-6 0,5-6 10,10-7 2,9-5 0,11-5 0,9 4 0,13 2 0,13 5 7,8 2 6,4 5 0,6 2-11,0 1-51,2 0-78,-13-3-273,-7-2-242,-5-10-374</inkml:trace>
  <inkml:trace contextRef="#ctx0" brushRef="#br0" timeOffset="77594.24">15036 10190 7818,'2'-6'56,"2"-2"-4,-1 5-4,1 2-4,2 10-3,0 7-3,1 8-4,0 3-3,-1 6-2,0 0-29,-3-1 0,0-4 0,-2-1 0,2-4 0,0-5 0,1-3 0,7-6 0,7-3 0,4-5 0,6 0 0,3-2 0,4 1-50,53-4-295,-49 1-255,1-3-394,3-7-737</inkml:trace>
  <inkml:trace contextRef="#ctx0" brushRef="#br0" timeOffset="77814.26">15615 10211 8191,'0'0'0,"6"-1"0,2 1 0,10 0-5,7 2-56,26-2-291,-19 5-255,-7-1-390,-11-1-731</inkml:trace>
  <inkml:trace contextRef="#ctx0" brushRef="#br0" timeOffset="77984.2">15695 10379 7703,'0'2'77,"1"-2"-7,2 1-6,10 0-6,1 2-65,18 0-109,-3-1-327,-3 0-230,-3-1-353,-7-4-657</inkml:trace>
  <inkml:trace contextRef="#ctx0" brushRef="#br0" timeOffset="79154.63">16835 9902 7800,'-2'-7'59,"-1"0"-5,0 4-3,-2 11-5,5 14-3,-1 14-3,1 12-4,0 10-4,1 3-2,-1-3-30,0-2 0,-3-7 0,-1-7 0,-1-10 0,1-8 0,-1-8 0,5-6 0,0-6 0,0-3 0,7 1 0,3-2 0,11-2 0,8 2 0,9 0 0,2 0-15,5 0-54,-5-11-292,-2 9-252,-5-2-388,-2-6-725</inkml:trace>
  <inkml:trace contextRef="#ctx0" brushRef="#br0" timeOffset="79534.67">17329 10110 7245,'1'-7'166,"1"2"-19,-2 1-18,-2-1-14,-4 10-14,-6 7-13,-3 6-12,-5 4-11,4 4-11,2 2-49,8-1-5,3-1 0,10-2 0,12-2 0,10-5 0,10-3 0,11-10 0,1-3 0,-2-8 0,-9-7 0,-12-6 0,-11-6 0,-13-3 0,-12-3 0,-12-1 0,-8 5 0,-4 2 0,-1 7-31,9 7-61,5-13-285,10 21-248,14 2-381,13 1-713</inkml:trace>
  <inkml:trace contextRef="#ctx0" brushRef="#br0" timeOffset="79954.58">17977 10064 7265,'-7'-3'153,"-9"0"-16,-4 1-15,-6 1-13,4 4-13,-1 10-11,4 2-10,7 7-11,7 2-9,2 2-25,8-3-30,7-2 0,6-6 0,5-1 0,7-6 0,3-2-4,-1-4-13,-1-1-4,-3-5-2,-5-4 10,-8-4 13,-5-5 0,-6-3 0,-4 1 0,-3 0 0,-1 5 4,1 6 16,-1 5 2,3 1-1,-1 11-10,10 2-11,4 5 0,8 4-30,11 4-53,47-12-290,-37 7-249,4-7-383,7-6-717</inkml:trace>
  <inkml:trace contextRef="#ctx0" brushRef="#br0" timeOffset="80414.62">18641 10190 7559,'-1'-9'97,"-4"0"-6,-5-2-7,-7-1-9,-2 7-7,-4 3-7,-4 0-7,4 6-6,3 1-6,5 6-32,5 2-8,7 4-2,2 3 0,9-1 0,7-1 0,8-6 0,4-6 0,6-3 0,2-6 0,-3-9 0,-2-8 0,-2-7 0,-7-11 0,-6-6 0,-8-8 0,-5-1 0,-13-4 0,-6 2 0,-6 4 0,1 10 0,2 11 0,10 9 0,5 15 0,8 17 0,6 13 0,5 14 0,5 15 0,6 10 0,5 1 0,1 4 0,-1-7 0,14-2-112,-12-10-261,0-11-249,-3-10-384,-3-9-717</inkml:trace>
  <inkml:trace contextRef="#ctx0" brushRef="#br0" timeOffset="81104.6">19893 10008 8121,'0'-14'9,"3"-2"-1,3 0 0,1-1 0,6 8 0,6 9-1,5 3 0,1 9 1,-2 12-1,-1 9-7,-9 6 0,-6 3 0,-6-4 0,-2-7 0,-5-8 0,-1-8 0,1-9 0,2-5 0,1-9 0,6-6 0,10-10 0,4-1 0,6-4 0,4 2 0,-2 3 0,-2 7-19,2 6-47,27-2-295,-32 12-252,2-1-389,-1 1-725</inkml:trace>
  <inkml:trace contextRef="#ctx0" brushRef="#br0" timeOffset="81474.59">20398 10028 7908,'0'0'41,"2"-2"-3,-1 2-2,7 0-3,4 0-2,4 0-2,6 0-2,4 0-2,-2-2-2,0 2-23,-3-2 0,1-1 0,-10-5 0,-3 3 0,-4-7 0,-7 0 0,-5 0 0,-3-2 0,-8 2 0,-4 4 0,-9 1 0,1 2 0,-3 12 0,4 7 0,4 9 0,10 10 0,9 6 0,7 3 0,14-3 0,13-2 0,14-5-54,21-11-293,14-5-256,5-10-393,-2-7-736</inkml:trace>
  <inkml:trace contextRef="#ctx0" brushRef="#br0" timeOffset="81764.56">21045 9972 8057,'-6'-19'17,"-5"-1"0,-5-2-1,-4 1-1,2 12 0,1 9 0,6 7-2,6 7 0,4 8 0,7 5-13,5 7 0,5 0 0,4-1 0,-1-3 0,0-6 0,-8-5 0,-3-2 0,-4-7 0,-8-1 0,-5 0 0,-7-3 0,-6-6 0,-5 2 0,0-2-42,10 0-75,3-6-273,10-5-246,10-6-376</inkml:trace>
  <inkml:trace contextRef="#ctx0" brushRef="#br0" timeOffset="81954.56">21363 9980 7966,'1'-3'32,"1"1"-3,-2 5-1,0 6-2,1 12-1,-1 6-2,0 7-1,2 3-15,12 1-85,3-8-295,2-8-249,1-10-383,2-9-719</inkml:trace>
  <inkml:trace contextRef="#ctx0" brushRef="#br0" timeOffset="82104.53">21393 9755 8045,'-11'-22'19,"1"-1"-1,-1 0-64,4 4-73,14-8-307,8 31-235,9 4-361,11 1-673</inkml:trace>
  <inkml:trace contextRef="#ctx0" brushRef="#br0" timeOffset="82454.52">21783 9870 7596,'-2'2'96,"-5"0"-8,-1 2-9,-3 3-7,3 4-7,-2 1-7,7 4-7,1 1-5,4 4-6,4 2-40,3 2 0,3-2 0,3-1 0,2-1 0,-2-3 0,-1-2 0,-7-2 0,-4-2 0,-1-1 0,-8-2 0,-4-4 0,-9 2 0,-4-5 0,-4 0 0,2-2-42,6-2-68,7-24-278,7 15-245,13-7-377,11-8-705</inkml:trace>
  <inkml:trace contextRef="#ctx0" brushRef="#br0" timeOffset="82664.44">22034 9738 8191,'2'-5'0,"1"3"0,1 5 0,3 8 0,6 13 0,3 19 0,6 9 0,2 11 0,2 4 0,-4 0 0,-3-6 0,-5-5-33,-1-5-74,-9-61-277,-5 34-246,-2-9-380</inkml:trace>
  <inkml:trace contextRef="#ctx0" brushRef="#br0" timeOffset="82814.45">22180 10008 7532,'10'-4'-55,"22"-1"-161,-2 2-314,8-1-196,3 2-299,7 2-551</inkml:trace>
  <inkml:trace contextRef="#ctx0" brushRef="#br0" timeOffset="83244.4">22685 9958 7703,'-5'-5'77,"-10"1"-7,-7 2-6,-3-1-6,-3 6-4,-1 6-6,9 3-5,3 5-4,9 8-4,4 3-35,5 1 0,8-1 0,10-3 0,4-3 0,12-4 0,8-8-3,-1-6-11,0-4-3,-8-6 0,-6-10-3,-9-3 1,-6-5 14,-9-8 5,-3 1 0,-1 4 0,-1 4 4,1 8 13,1 9 2,-1 8-1,0 8-1,5 7-1,5 5-12,6 8-21,5 3-47,27-2-102,-22-2-253,4-6-236,-1-8-365,-1-12-679</inkml:trace>
  <inkml:trace contextRef="#ctx0" brushRef="#br0" timeOffset="83654.38">23201 9947 8090,'0'-6'12,"0"4"1,0 2-1,1 2-1,5 10 0,-2 9 0,4-1 0,-3 6-1,1 0-1,-4-3-36,-1-3-14,-1-1-10,-1-6-7,-2-9-8,1-1-8,2-9-8,-1-4-5,1-7-4,4-4 3,3-7 80,3-4 50,6-2 52,7-3 1,2 2-9,2 8-8,4 7-8,0 8-11,3 10-8,2 12-10,-4 7-8,-5 9-12,-4 6-17,-4 4-4,-11 0 0,-2 0-20,2-4-68,-4-7-283,3-7-249,3-8-385,3-8-716</inkml:trace>
  <inkml:trace contextRef="#ctx0" brushRef="#br0" timeOffset="83888.9">23969 9861 8191,'-26'0'0,"-6"3"0,-5 3 0,1 11 0,19 10 0,12 10 0,13 9 0,15 4 0,9 0 0,9-5 0,8-6-47,3-8-73,-3-12-273,-6-7-244,-1-8-377,-6-12-700</inkml:trace>
  <inkml:trace contextRef="#ctx0" brushRef="#br0" timeOffset="84268.9">24355 10008 7684,'2'-2'60,"5"-3"-1,4 3-3,6-1-3,2 1-18,7 2-13,2 0-3,-3-4 0,-4 1 2,-4-2-37,-10 0-3,-4-4-10,-2 0-1,-5-2-2,-1-1 14,0 0 24,-3-2 23,-4 0 8,0 2-3,-3 4-3,-3 4-1,-7 8 3,1 10-3,-1 13-2,5 12-3,9 4-7,9 8-12,15 0-6,13-6 0,14-7-16,17-5-67,12-14-285,6-7-250,-3-11-386,-2-11-721</inkml:trace>
  <inkml:trace contextRef="#ctx0" brushRef="#br0" timeOffset="84619.13">25411 9617 8164,'-25'-2'3,"-10"11"0,-4 8 0,1 19 0,20 20 0,11 23 0,18 12 0,12 8 0,7 0 0,3-7-3,26-14-109,-8-12-263,-2-20-248,1-19-385,-3-16-717</inkml:trace>
  <inkml:trace contextRef="#ctx0" brushRef="#br0" timeOffset="85728.96">26049 9749 7648,'0'-6'87,"2"3"-8,1 0-7,4 4-7,0 10-6,1 11-6,3 6-5,3 10-6,4 6-4,4-1-38,-3-7 0,-2-4 0,-5-13 0,-3-6 0,-3-11 0,6-10 0,-1-11 0,2-10 0,-5-8 0,2-6 0,-1 0 0,-2 2 0,4 6 0,0 4 0,8 11-37,3 10-53,18-1-289,-13 8-248,1 4-381,-1 1-712</inkml:trace>
  <inkml:trace contextRef="#ctx0" brushRef="#br0" timeOffset="86737.31">26501 9738 7323,'0'0'150,"0"-1"-17,4 1-14,5-2-13,5 4-14,7-2-10,2-2-11,7 2-11,-3-1-8,-2 0-49,-7-1-3,-7-3 0,-4 3 0,-5 0 0,-7-1 0,-6-2 0,-5 1 0,-1-4 0,-8 2 0,-2 0 0,2 2 0,2 1 0,1 5 0,2 7 0,9 5 0,2 6 0,6 8 0,6 2 0,8-1 0,7-2 0,7-5 0,6-3 0,7-6 0,3-7 0,-3-3 0,2-3 0,-3-8 0,-3-2 0,-1-4 0,-4-3 0,1-4 0,-3-1 0,-3 2 0,0-1 0,-5 4 0,-6 0 0,-1 7 0,-8 2 0,3 6 0,1 2 0,9 8 0,2 9 0,6 5 0,4 8 0,-4 6 0,-6-3 0,-6-7 0,-7-1 0,-6-9 0,-2-11 0,-2-2 0,1-10 0,3-6 0,0-9 0,7 1 0,9-9 0,6 2 0,10 1 0,2 3 0,1 4 0,-5 8 0,-3 5 0,-3 5 0,-1 2 0,0 5 0,-3 1 0,0 2 0,-2 0 0,4 0 0,2 0 0,3-3 0,1-2 0,5 1 0,-6-4 0,-4 0 0,-8-4 0,-3-1 0,-5-3 0,-5-4 0,-2-3 0,0 0 0,0 0 0,-2 2 0,0 2 0,-5 8 0,-3 1 0,0 11 0,-2 14 0,3 12 0,7 13 0,0 15 0,2 7 0,4 6 0,6 3 0,-2-2 0,1-4 0,-1-8 0,-4-9 0,-12-13 0,-14-13 0,-11-15 0,-6-11 0,-6-15 0,9-8-10,16-6-79,16-7-279,21-9-250,28-4-386,18-7-720</inkml:trace>
  <inkml:trace contextRef="#ctx0" brushRef="#br0" timeOffset="87197.26">28653 9615 8191,'0'-4'0,"0"1"0,-1 1 0,1 7 0,1 13 0,2 12 0,2 12 0,1 12 0,6 6 0,2 1 0,-1-2 0,0-8 0,-2-9 0,2-10 0,-3-13 0,3-12 0,0-8 0,3-13 0,0-12 0,5-9 0,2-4 0,2-5 0,3 7 0,1 4 0,-5 8 0,-2 11 0,-6 6 0,-1 10 0,-1 7 0,1 6 0,4 7 0,1 4 0,2 4-2,9-1-86,0-4-276,-2-7-250,-2-7-388,4-7-722</inkml:trace>
  <inkml:trace contextRef="#ctx0" brushRef="#br0" timeOffset="87387.28">29449 9836 8046,'0'-5'19,"2"4"-1,-1 1 0,6 5-2,6 9 0,3 7 0,1 5-2,2 2-38,7-1-90,-14-4-279,-5-8-244,-3-8-375,-1-9-700</inkml:trace>
  <inkml:trace contextRef="#ctx0" brushRef="#br0" timeOffset="87517.26">29570 9723 7723,'-4'-27'73,"-2"-6"-6,-1-1-6,-3 1-88,30 15-404,-20 12-234,4 4-359,4 8-667</inkml:trace>
  <inkml:trace contextRef="#ctx0" brushRef="#br0" timeOffset="88407.19">29983 9801 7874,'0'-2'46,"-1"1"-2,-8 0-4,-5-1-3,-9 4-2,-5-4-3,-2 5-2,4 2-3,10 4-1,7 1-26,5 4 0,8-1 0,6-1 0,4-3 0,1-1 0,5-3 0,-2-3 0,-2-2 0,-3-2 0,-3-5 0,-2 0 0,-3-2 0,-1-2 0,2 2 0,5 5 0,5 8 0,7 12 0,9 11 0,1 14 0,2 12 0,-3 10 0,-9 3 0,-11-4 0,-9-4 0,-12-7 0,-14-10 0,-10-14 0,-4-14 0,-3-9 0,5-14 0,14-12 0,12-9 0,13-9 0,14-7 0,11-5 0,9-7 0,9-2 0,10-1 0,0-4 0,-1 3 0,-8 5 0,-11 7 0,-12 8 0,-12 11 0,-10 10 0,-2 6 0,-2 8 0,1 4 0,-3 4 0,-2 7 0,-3 7 0,-1 8 0,2 7 0,4 10 0,0 11 0,6 4 0,4 3 0,5-1 0,2-5 0,4-11 0,2-12 0,3-9 0,0-14 0,2-10 0,2-9 0,-1-7 0,-2-7 0,-2-5 0,-5-1 0,4 4 0,-5 2 0,-1 8 0,3 8 0,3 8 0,1 11 0,1 10 0,4 8 0,-5 8 0,0 3 0,-4 0 0,-3-4-44,-3-17-299,-5 1-255,-4-11-395,0-12-738</inkml:trace>
  <inkml:trace contextRef="#ctx0" brushRef="#br0" timeOffset="88647.61">30915 9424 8191,'24'0'0,"19"9"0,15 13 0,14 16 0,2 15 0,-6 25 0,-20 14 0,-20 10 0,-20 6 0,-27 0 0,-23-9 0,-17-10-37,-9-43-302,-7 12-257,4-15-396,9-15-743</inkml:trace>
  <inkml:trace contextRef="#ctx0" brushRef="#br0" timeOffset="105719.48">8284 12656 7110,'0'3'-149,"0"-2"-76,12-1-336,-11 6-173,1-1-263,-1-2-477</inkml:trace>
  <inkml:trace contextRef="#ctx0" brushRef="#br0" timeOffset="105999.38">7873 13286 8191,'0'0'0,"0"-1"-33,34 1-108,-11-2-255,9 2-243,4-3-374,3-2-698</inkml:trace>
  <inkml:trace contextRef="#ctx0" brushRef="#br0" timeOffset="106389.43">8626 13159 8191,'-1'2'-5,"1"1"-57,9-34-292,12 28-253,11-2-391,0-2-730</inkml:trace>
  <inkml:trace contextRef="#ctx0" brushRef="#br0" timeOffset="107429.46">10702 12470 8191,'0'-5'0,"3"4"0,3 9 0,4 11 0,4 15 0,3 16 0,1 9 0,1 2 0,-2-4 0,-2-8 0,-1-10 0,-5-10 0,-3-11 0,1-12 0,-1-10 0,-1-14 0,3-13 0,2-12 0,-3-13 0,0-10 0,3-4 0,5-2 0,-1 3 0,3 7 0,-2 14 0,-1 11 0,1 13 0,2 14 0,9 6 0,1 12 0,8 10 0,0 12 0,-3 9 0,-4 17 0,-5 14 0,-6 13 0,-6 12 0,-2 9 0,-6 7 0,-2-3 0,-1 0 0,0-5 0,3-4 0,4-9 0,12-10 0,8-10 0,12-14 0,13-17 0,7-18 0,3-12-76,1-69-282,-6 31-253,-8-14-389</inkml:trace>
  <inkml:trace contextRef="#ctx0" brushRef="#br0" timeOffset="107739.37">11870 12798 8191,'0'-4'0,"5"1"0,9 1 0,11 0 0,12 6-34,28 3-106,-18-1-256,-6-4-243,-16 2-375,-14 4-699</inkml:trace>
  <inkml:trace contextRef="#ctx0" brushRef="#br0" timeOffset="107879.37">11886 13021 7790,'6'2'61,"9"0"-5,10-1-4,10-1-4,3 5-94,5-68-368,-7 57-238,-16-2-368,-10-4-684</inkml:trace>
  <inkml:trace contextRef="#ctx0" brushRef="#br0" timeOffset="111094.35">13851 12092 7858,'0'-9'49,"0"0"-4,0-1-2,0 4-3,0 6-4,0 13-2,0 5-3,0 12-2,-2 9-3,-2 7-26,-3 2 0,-6 5 0,1-3 0,-2-4 0,1-4 0,3-9 0,7-8 0,6-8 0,14-5 0,10-7 0,12-3 0,8 0 0,7-6 0,0-3 0,1-3 0,-3-3 0,-6-5 0,-11-1 0,-10 0 0,-11 1 0,-10-1 0,-10 4 0,-7 1 0,-6 2 0,-2 4 0,-1 5 0,4 7 0,9 10 0,5 10 0,1 11 0,11 8 0,0 7 0,3 7-4,10 2-97,-9-3-269,-4-3-250,-4-7-385</inkml:trace>
  <inkml:trace contextRef="#ctx0" brushRef="#br0" timeOffset="111474.37">13305 13014 7690,'-6'-2'77,"6"1"-6,23-1-6,33 0-6,49 3-4,43 0-6,46-1-5,35 0-4,14 0-5,10 0-29,-12 0-6,-30 0 0,-44 0 0,-53 0 0,-49 0-66,-52-68-287,-43 63-254,-37-1-390,-28 1-733</inkml:trace>
  <inkml:trace contextRef="#ctx0" brushRef="#br0" timeOffset="111864.3">13809 13617 8191,'0'-13'0,"-2"-1"0,2 2 0,-4 5 0,4 14 0,0 17 0,-2 9 0,1 11 0,2 7 0,3 3-17,21-1-111,-12-7-257,8-12-246,6-14-379,2-16-706</inkml:trace>
  <inkml:trace contextRef="#ctx0" brushRef="#br0" timeOffset="112064.28">14209 13575 8191,'2'0'0,"-2"5"0,2 11 0,0 9 0,-4 9 0,2 15 0,0 2 0,2 2-10,1-5-64,2-40-287,-2 18-252,-2-9-388,-2-15-725</inkml:trace>
  <inkml:trace contextRef="#ctx0" brushRef="#br0" timeOffset="112284.26">13648 13471 8191,'29'-7'0,"20"1"0,26 2 0,21-2 0,3 4 0,3 2 0,-11 0 0,-19 0-54,-21-11-293,-21 9-254,-19-1-394,-11 0-735</inkml:trace>
  <inkml:trace contextRef="#ctx0" brushRef="#br0" timeOffset="112714.38">14558 13379 7608,'2'-15'94,"7"-3"-8,6-6-8,12-1-8,7 8-7,11 5-6,-2 6-7,-1 3-5,-8 8-5,-13 11-40,-11 5 0,-12 7 0,-16 13 0,-11-1 0,-3 2 0,-1-3 0,8-7 0,12-8 0,9-9 0,15-9 0,17-3 0,11-1 0,17-2 0,12-2 0,1 2-67,-12 0-287,-14 0-253,-27-5-391,-16 3-730</inkml:trace>
  <inkml:trace contextRef="#ctx0" brushRef="#br0" timeOffset="116429.1">16168 12760 7572,'0'-2'101,"0"-3"-10,1 1-8,7 1-8,5 0-8,7 3-7,4 0-6,4 0-7,-6 0-24,-1 0-115,-4 0-280,-12 0-249,-1 0-385</inkml:trace>
  <inkml:trace contextRef="#ctx0" brushRef="#br0" timeOffset="116599.09">16207 12986 8191,'7'-1'0,"10"1"0,15-2 0,12-3-25,25 4-102,-6-5-261,-9-3-245,-11-2-379</inkml:trace>
  <inkml:trace contextRef="#ctx0" brushRef="#br0" timeOffset="117279.05">17208 12602 6331,'-5'-6'318,"-5"-1"-4,-1 2-48,-8 1-40,-3 4-34,-1 9-30,-1 7-28,2 9-22,4 11-23,6 12-52,7 3-27,11 5-10,10 2 0,8-5 0,11-11 0,6-7 0,8-11 0,4-14 0,-1-10 0,-1-14 0,-11-15 0,-14-13 0,-15-11 0,-20-10 0,-19-3 0,-11 1 0,-7 9 0,-5 13-29,12 19-80,3 12-275,16 19-245,10 9-381,11 8-708</inkml:trace>
  <inkml:trace contextRef="#ctx0" brushRef="#br0" timeOffset="117668.96">17753 12883 6753,'0'-2'154,"0"0"84,0-1-29,-1-1-28,-1-1-24,-1 2-22,2 0-20,-3 1-17,1 1-17,2 0-38,-2 1-17,0 0-25,1 0-1,1 0 0,1 0 0,0 0 0,0 0 0,0 0 0,0 0 0,0 0-24,15 0-104,-12 0-260,0-5-245,2-2-379</inkml:trace>
  <inkml:trace contextRef="#ctx0" brushRef="#br0" timeOffset="118520.29">18226 12528 7746,'0'-7'68,"0"0"-5,0 3-4,0 3-6,0 13-4,-3 10-5,-3 10-4,-4 7-4,-6 9-3,-2 1-33,-2-2 0,2-1 0,5-7 0,7-6 0,3-6 0,10-7 0,16-4 0,9-5 0,7-7 0,13-2 0,-1-2 0,0-2 0,-2-5 0,-4-4 0,-7-5 0,-4-8 0,-10-1 0,-10 0 0,-8 0 0,-6 4 0,-8 3 0,-6 3 0,1 1 0,-1 4 0,2 4 0,3 3 0,6 7 0,2 8 0,1 14 0,0 6 0,4 8 0,1 5 0,1-1 0,1-3 0,1 0-5,1-2-69,0-68-285,0 53-252,2-10-388,1-10-727</inkml:trace>
  <inkml:trace contextRef="#ctx0" brushRef="#br0" timeOffset="118899.28">18959 12636 8191,'0'-4'0,"-9"1"0,-2 1 0,-6 7 0,-1 10 0,-5 12 0,6 10 0,5 10 0,8 3 0,2 0 0,8 0 0,7-7 0,10-7 0,5-9 0,9-6 0,3-13 0,-2-8 0,-2-14 0,-7-11 0,-10-11 0,-10-11 0,-11-10 0,-8 1 0,-12 1 0,-5 7 0,-5 14 0,-3 13-25,5 12-50,4 2-294,10 12-249,11 2-386,16-2-721</inkml:trace>
  <inkml:trace contextRef="#ctx0" brushRef="#br0" timeOffset="119269.26">19651 12547 8191,'-11'-4'0,"-9"3"0,-7 1 0,-6 8 0,4 15 0,-3 15 0,10 11 0,6 16 0,11 4 0,5 3 0,11 1 0,12-5 0,8-13 0,6-7 0,8-15 0,-2-14 0,-5-10 0,-14-16 0,-11-11 0,-14-10 0,-19-8 0,-12-3 0,-10 1 0,-10 13-24,-6 9-42,5 10-298,5 11-251,12 9-388</inkml:trace>
  <inkml:trace contextRef="#ctx0" brushRef="#br0" timeOffset="120249.28">10840 15337 7172,'-9'14'175,"-4"14"-19,1 14-19,-1 18-16,2 12-14,5 6-14,3 6-37,2-5-89,-1-36-374,-1 14-239,-5-15-371,-8-19-689</inkml:trace>
  <inkml:trace contextRef="#ctx0" brushRef="#br0" timeOffset="120639.26">10351 15494 7594,'-4'-6'97,"-2"2"-9,-2 1-8,2 0-9,3 3-6,3 6-7,0 4-6,5 3-6,0 0-6,5 3-40,2-7 0,2-4 0,-4-3 0,2-10 0,-4-6 0,-3-7-13,-4 0-19,1-1-22,-2 1-43,0 3-92,-5 8-264,1 8-227,-4 2-349,0 2-647</inkml:trace>
  <inkml:trace contextRef="#ctx0" brushRef="#br0" timeOffset="121019.24">11105 15692 6675,'-6'0'235,"-2"-1"14,-2 1-34,1-2-30,-1 5-26,7 3-23,2 3-21,5 2-18,4 4-18,7-2-44,2-1-24,2-4-11,0-1 0,-5-5 0,-4-2 0,-5-9 0,-3-2 0,-7-6 0,-4-3-21,-2-1-27,-2 0-58,-3-11-290,7 18-243,3 4-375,6 5-698</inkml:trace>
  <inkml:trace contextRef="#ctx0" brushRef="#br0" timeOffset="121599.24">11583 15480 8168,'0'-5'2,"1"-3"1,2 6 0,2 0-1,3 14 1,1 6-1,5 8 1,1 5-1,-1 3 1,-8 2-3,1-4 0,-2-10 0,-1-4 0,-3-10 0,5-11 0,-1-11-2,-1-7 0,10-10 0,-8-5 1,7-5 1,1 2 0,6 1 0,-2 2 0,5 4 0,-5 9 0,2 6 2,0 7 0,-4 8 0,2 7-1,4 11-1,-4 12 0,-5 14 0,-1 14 0,-1 17 0,-8 6 0,1 8 0,-4-1 0,0-2 0,0-6 0,3-6 0,2-11 0,5-8 0,1-10 0,12-11 0,8-13 0,7-9 0,12-10-29,44-7-115,-33-13-252,4-11-242,-4-16-375,-7-11-698</inkml:trace>
  <inkml:trace contextRef="#ctx0" brushRef="#br0" timeOffset="121799.24">12681 15656 8191,'13'-4'0,"6"-4"0,4 1 0,12 0-14,1-11-313,-5 14-258,-6 4-402,-14 7-748</inkml:trace>
  <inkml:trace contextRef="#ctx0" brushRef="#br0" timeOffset="121949.18">12773 15852 7918,'1'1'39,"9"1"-2,6-1-3,10 2-2,5 3-71,11-71-355,0 58-244,-5-2-375,-7-5-700</inkml:trace>
  <inkml:trace contextRef="#ctx0" brushRef="#br0" timeOffset="122969.61">13733 15279 7541,'0'-7'107,"0"0"-10,1 1-10,-1 4-8,-1 10-9,-2 11-7,-3 10-7,-3 9-8,2 6-5,-5 6-43,6 2 0,2-1 0,2-8 0,4 0 0,8-11 0,9-9 0,13-10 0,8-8 0,11-4 0,4-6 0,0-7 0,-3-3 0,-9-5 0,-5-4 0,-17-3 0,-11 1 0,-7 0 0,-6 6 0,-15 2 0,3 7 0,-3 6 0,-5 5 0,6 5 0,8 15 0,2 8 0,4 11 0,8 7 0,4 8 0,2 0 0,-2-1 0,12-1-47,39-9-297,-39-7-256,1-11-394,0-8-738</inkml:trace>
  <inkml:trace contextRef="#ctx0" brushRef="#br0" timeOffset="123349.65">14470 15419 8191,'0'-7'0,"-8"1"0,-5 1 0,-5 9 0,1 10 0,-6 18 0,6 10 0,7 13 0,6 2 0,8 4 0,14-6 0,8-10 0,9-9 0,5-15 0,5-13 0,-2-10 0,-7-15 0,-7-19 0,-9-11 0,-13-11 0,-9-8 0,-14-1 0,-8 6 0,-6 10-5,-3 19-36,1 17-62,6-27-285,11 56-245,9 11-378,17 6-706</inkml:trace>
  <inkml:trace contextRef="#ctx0" brushRef="#br0" timeOffset="123679.64">15115 15670 8191,'-2'-7'0,"0"0"0,-1 3 0,-1-1 0,7 5 0,-6 5 0,0 2 0,2 2 0,1-1 0,0-1 0,0-1 0,1-3 0,-1-3 0,0 0 0,0-1 0,0-3 0,0-2 0,-1-1 0,-2 1 0,0 1-57,-1-24-292,2 22-254,1 3-393,4-4-734</inkml:trace>
  <inkml:trace contextRef="#ctx0" brushRef="#br0" timeOffset="124069.55">15581 15237 8191,'-6'-5'0,"-7"2"0,-6 6 0,-7 8 0,4 20 0,2 15 0,4 14 0,9 9 0,10 3 0,10-2 0,9-6 0,9-11 0,10-10 0,5-14 0,1-15 0,-3-6 0,-8-13 0,-13-10 0,-13-9 0,-14-7 0,-14-8 0,-13 0 0,-8 3 0,0 7 0,0 13-31,7 7-33,21 9-99,2 13-259,6 6-236,23-5-364,16 1-676</inkml:trace>
  <inkml:trace contextRef="#ctx0" brushRef="#br0" timeOffset="124359.53">16766 15255 8191,'0'-7'0,"0"4"0,0 3 0,-3 10 0,0 12 0,-3 16 0,2 13 0,-2 13 0,-1 6 0,1 2 0,-3-2 0,-3 0-42,-1-16-300,-2-1-255,-2-13-397,1-15-739</inkml:trace>
  <inkml:trace contextRef="#ctx0" brushRef="#br0" timeOffset="124729.64">16410 15465 7780,'-5'-7'63,"1"2"-6,-5 1-3,0 0-5,-1 10-4,0 5-4,1 5-4,3 0-3,2 3-3,4-3-31,0-5 0,4-6 0,4-5 0,3 0 0,9-9 0,2-4 0,0-6 0,-6-2 0,-8-4-20,-5 3-24,2 3-98,-11 8-264,0 3-241,5 5-370,1 6-690</inkml:trace>
  <inkml:trace contextRef="#ctx0" brushRef="#br0" timeOffset="125119.54">17213 15540 7913,'-8'-2'40,"-5"2"-3,1 2-2,-1 8-2,3 7-3,6 7-1,2 5-3,1 5-1,5-2-2,6-3-23,11-3 0,2-9 0,8-9 0,1-8 0,-5-10 0,-10-12 0,-8-9 0,-7-3 0,-13-5-32,5 0-105,-27 10-257,-10 3-244,-13 6-374,-7 12-700</inkml:trace>
  <inkml:trace contextRef="#ctx0" brushRef="#br0" timeOffset="125839.51">11518 16516 7144,'-62'-8'141,"-9"-2"21,3 1-19,9-3-17,71 6-14,61 2-14,65 2-13,69-1-12,81 3-11,73-2-28,57-2-23,50 0-11,24 2 0,6 0 0,-23-1 0,-46 2 0,-73 0 0,-90-6 0,-85 0 0,-89-6 0,-69-4 0,-62-4-78,-58-2-281,-42 4-252,-36-2-388,-39 4-728</inkml:trace>
  <inkml:trace contextRef="#ctx0" brushRef="#br0" timeOffset="126219.47">11293 16610 7692,'-17'-1'71,"9"-3"-5,31-2-5,44 1-5,79-3-4,73 5-5,76-4-4,61 4-4,48-2-5,34 3-4,9-2-30,-4 6 0,-25 0 0,-49 0 0,-63-2 0,-68 1 0,-77-1 0,-69-1 0,-54 1 0,-44 0-9,27 0-314,-90 0-260,-19 0-402,-10-7-751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30:58.2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3060 2734 6413,'-1'0'115,"1"0"31,-2 0 2,1-1-4,2-1 1,-1 1-9,3-4-8,5 3 0,7 0-5,12-3-30,20 2-35,21 0-15,24 2-5,27-3 6,13-1 4,9 1 0,-6 0-6,-11-2-9,-25 2-5,-24 2-6,-28-3-1,-22 3-16,-18 2-22,-17-2-39,-7 2-96,-14 2-272,0-4-236,-7 2-362,6 0-675</inkml:trace>
  <inkml:trace contextRef="#ctx0" brushRef="#br0" timeOffset="329.98">3771 2784 7061,'0'-9'202,"0"1"-25,0 5-22,0 3-19,-2 17-18,-1 19-15,-1 11-15,3 15-14,-1 12-12,1 2-47,2 3-15,2 1-42,3 2-79,-3-8-271,1-6-244,5-17-377,-4-19-700</inkml:trace>
  <inkml:trace contextRef="#ctx0" brushRef="#br0" timeOffset="799.85">4064 3121 7664,'6'-8'84,"5"-3"-8,2-3-6,3 2-7,1 7-6,3 1-5,1 6-5,6 10-6,2 6-4,-3 10-37,-3 9 0,-11 4 0,-6 0 0,-9-2 0,-6-8 0,-4-8 0,-3-7 0,0-12 0,6-13 0,4-11 0,9-10 0,6-8 0,7-5 0,4 2 0,3 5 0,5 8 0,0 8-23,7 10-65,1-29-285,1 33-249,-5 2-383,-6 2-719</inkml:trace>
  <inkml:trace contextRef="#ctx0" brushRef="#br0" timeOffset="1279.82">4851 3093 7934,'-12'-4'36,"-5"0"-1,-9 0-3,-9 2-2,-3 4-2,-3 5-1,0 8-3,5 6-1,9 7-1,8 7-22,12 3 0,16-1 0,14-3 0,11-6 0,12-7 0,7-11 0,3-8 0,-1-10 0,-8-8 0,-8-8 0,-11-8 0,-12-3 0,-10 0 0,-6 1 0,-9 3 0,-2 9 0,1 7 0,-3 8 0,3 7 0,6 11 0,2 10 0,2 8 0,8 8 0,2 6 0,4 2 0,2-2-35,29-3-110,-29-5-253,-2-12-242,-2-10-374,1-12-697</inkml:trace>
  <inkml:trace contextRef="#ctx0" brushRef="#br0" timeOffset="1689.88">5209 3185 8191,'0'-5'0,"0"-1"0,2 3 0,3-2 0,1 10 0,3 8 0,-1 8 0,-1 4 0,-1 7 0,-5-2 0,-1 2 0,-5-4-17,-4-7-13,-4-7-6,3-9-5,3-9-3,1-12 9,8-8 32,9-8 3,5-4 0,7-5 0,4 4 26,4 6 15,-2 4 1,-2 10-4,0 11-4,-2 6-12,-2 11-19,3 7-3,-4 5 0,-6 6 0,-1 6 0,-6 1 0,-4 0 0,-4-6 0,2 1-35,-1-5-78,0-8-274,-2-8-245,1-4-379,7-9-706</inkml:trace>
  <inkml:trace contextRef="#ctx0" brushRef="#br0" timeOffset="2029.78">5988 3154 8191,'-7'-8'0,"-6"1"0,-10 0 0,-6 2 0,2 5 0,-1 8 0,5 4 0,10 4 0,9 5 0,2 5 0,7 1 0,8 0 0,4-2 0,5-4 0,2-1 0,4-4 0,-4-2 0,-5-2 0,-9 0 0,-5-5 0,-5 4 0,-11-1 0,-7-1 0,-5 0-33,-2 0-49,-7-13-292,6 4-249,6-5-383,11-7-717</inkml:trace>
  <inkml:trace contextRef="#ctx0" brushRef="#br0" timeOffset="2309.79">6752 2982 7820,'-19'-17'56,"-13"-2"-5,-8 0-3,-8 3-4,8 10-3,-3 15-4,7 15-3,10 9-3,10 12-2,6 11-29,8 7 0,2 2 0,2 2 0,-4 0-49,19-9-296,-21-2-255,-1-11-394,-1-12-738</inkml:trace>
  <inkml:trace contextRef="#ctx0" brushRef="#br0" timeOffset="2779.81">6333 3234 8191,'2'-5'0,"7"-1"0,11 0 0,13-2 0,10 1 0,17 3 0,0-1 0,-2 3 0,-9-2 0,-15 1 0,-12 2 0,-9 1 0,-10-2 0,-3 4 0,0 2 0,-3 2 0,2 6 0,1 6 0,-2 5 0,2 5 0,2 0 0,-2 4 0,3-2 0,7-2 0,10-2 0,9-5 0,10-9 0,7-7 0,-1-7 0,-4-10 0,-10-7 0,-15-8 0,-9-6 0,-16-7 0,-16 2 0,-9 3 0,-6 8 0,-6 9 0,8 11-60,12 4-291,14 7-253,11 2-393,13 3-733</inkml:trace>
  <inkml:trace contextRef="#ctx0" brushRef="#br0" timeOffset="3129.78">7156 3222 8191,'6'-5'0,"4"2"0,3 0 0,2 3 0,0 8 0,3 10 0,4 7 0,-1 5 0,-5 9 0,-5 0 0,-5-3 0,-7-7 0,-5-8 0,-4-11 0,3-8 0,1-11 0,3-14 0,2-7 0,5-5 0,2-3 0,1 1 0,3 5 0,3 7 0,20 8-122,-11 5-254,2 7-249,3 0-381,3 4-714</inkml:trace>
  <inkml:trace contextRef="#ctx0" brushRef="#br0" timeOffset="3749.74">7679 3199 8191,'6'1'0,"0"4"0,5 3 0,-1 6 0,2 7 0,-2 5 0,-3 5 0,-5 2 0,-1 1 0,-1-1 0,-1-6 0,-4-5 0,-2-8 0,-1-7 0,2-7 0,1-11 0,7-7 0,7-7 0,5-7 0,3-5 0,6 1 0,2 0 0,-4 5 0,0 7 0,-1 4 0,-3 11 0,-1 4 0,3 7 0,-2 10 0,3 6 0,-1 8 0,-3 7 0,-2 2 0,-3 0 0,-4-3 0,-3-11 0,-2-6 0,-2-10 0,0-6 0,0-7 0,7-9 0,0-5 0,5-3 0,6-4 0,4-2 0,0 3 0,1 2 0,-3 5 0,0 6 0,2 8 0,2 4 0,2 9 0,3 6 0,-2 5 0,-5 5 0,-3 6 0,-10 4 0,-5-2 0,-2 1 0,-5-1-38,-2-5-302,0-2-256,-1-7-397,1-3-740</inkml:trace>
  <inkml:trace contextRef="#ctx0" brushRef="#br0" timeOffset="4449.69">8707 3350 8191,'0'-5'0,"0"1"0,0-2 0,3 2 0,6 3 0,5 1 0,3 0 0,6 0 0,0 0 0,0-2 0,-2-1-2,-4 1-5,-5-5 1,-8-3 6,-1-4 0,-9 2 0,-4-5 0,-7 0 0,-1 2 0,-6 6 0,-1 4 1,2 9 7,4 9-2,7 8-6,6 6 0,6 7 0,7 2 0,10 3 0,8-3 0,2-4 0,9-3 0,5-8-34,3-8-38,0-8-58,2-15-62,-4-8-45,-3-8-15,-3-5 57,0-8 97,-4 0 98,-4 3 0,-3 0 126,-3 7 85,-5 7 45,-4 10-22,1 6-58,1 5-58,4 1-55,3 7-37,2 5-26,2 7 0,1 9 0,-2 7 0,-7 5 0,-6 0 0,-4-1 0,-6-4 0,-2-10 0,-1-7 0,-6-12 0,1-12 0,3-12 0,-2-9 0,10-9 0,10-5 0,10 0 0,6 1 0,5 7 0,-1 4 0,56 8-319,-62 4-261,-6-1-403,-7 0-757</inkml:trace>
  <inkml:trace contextRef="#ctx0" brushRef="#br0" timeOffset="5339.69">10607 2737 7855,'-4'0'49,"-5"5"-2,-1 13-5,-4 15-2,-1 16-3,2 16-3,9 13-2,1 1-4,10-4-1,10-4-27,12-14 0,6-15 0,11-16 0,5-13 0,-4-15 0,-2-13 0,-3-15 0,-12-11 0,-9-10 0,-12-16 0,-7-4 0,-13-3 0,-7 7 0,-4 14 0,1 15 0,2 23-54,55 11-293,-33 19-256,6 6-393,14 7-736</inkml:trace>
  <inkml:trace contextRef="#ctx0" brushRef="#br0" timeOffset="5739.61">11220 2848 8191,'0'-4'0,"0"-1"0,0 2 0,0 3 0,0 11 0,0 11 0,0 11 0,3 11 0,-3 10 0,0 6 0,2 4 0,-1-1 0,2-2 0,2-5 0,6-10 0,7-9 0,7-12 0,2-10 0,4-10 0,-2-7 0,-3-10 0,-6-4-51,9-6-101,-19-3-254,-8-6-240,-12 1-370,-10-1-690</inkml:trace>
  <inkml:trace contextRef="#ctx0" brushRef="#br0" timeOffset="6069.59">11163 3136 7658,'9'-6'85,"11"-1"-8,14-2-6,14 1-7,10 1-6,6 4-6,-2 1-5,-9-1-5,-9 1-5,-10 2-37,-11 0 0,-13-1 0,-4 2 0,-3-2 0,-3 1 0,0 0 0,0 1 0,0 6 0,1 5 0,-1 4 0,3 6 0,0 3 0,-1 3 0,1 0 0,-1-2 0,-1 1-23,-1-5-74,0-8-280,-3-7-247,-2-7-384,-2-11-713</inkml:trace>
  <inkml:trace contextRef="#ctx0" brushRef="#br0" timeOffset="6199.57">11569 2842 8191,'1'-10'0,"2"2"0,4 2 0,9 2-59,3-41-291,4 56-254,-4 3-393</inkml:trace>
  <inkml:trace contextRef="#ctx0" brushRef="#br0" timeOffset="6511.05">11970 2911 8191,'3'-11'0,"-3"0"0,3 0 0,-1 2 0,-4 8 0,2 8 0,0 13 0,2 10 0,-2 12 0,0 12 0,0 4 0,2 2 0,1 0 0,1-6 0,1-5-31,47-5-305,-40-10-258,3-9-397</inkml:trace>
  <inkml:trace contextRef="#ctx0" brushRef="#br0" timeOffset="6719.58">12242 3154 8191,'1'0'0,"1"0"0,-2 6 0,2 8 0,-2 8 0,0 9 0,0 6 0,0 1 0,0 2-66,0-25-286,0 12-255,-4-15-390,-1-8-731</inkml:trace>
  <inkml:trace contextRef="#ctx0" brushRef="#br0" timeOffset="6879.49">12214 2938 8191,'3'-8'0,"5"1"0,3 3 0,5 2-73,-2 6-284,-2 9-252,-7-3-390,0-4-730</inkml:trace>
  <inkml:trace contextRef="#ctx0" brushRef="#br0" timeOffset="8799.42">12604 3102 7259,'0'-6'161,"0"1"-18,0-2-16,0 0-15,0 3-13,1 2-13,5-2-11,4 0-11,7 0-9,6-3-45,4 1-10,4 0 0,-6 1 0,-5 0-3,-6 0-11,-6 4-5,-5 0 0,-5 1 5,-1 2 11,-3 3 3,-1 4 0,-5 7 0,-3 9 0,-1 11 4,-1 7 12,-4 5 4,3 4-2,0-2-7,0-4-8,3-5-3,1-10 0,-2-8 0,0-10 0,-1-8 0,1-2 0,5-10 0,4-2 0,7 0 0,9 1 0,18 0 0,9 5 0,8 3 0,6 3 0,2 6 0,-10 2 0,0 3-53,27-1-293,-44-1-256,-8-5-394</inkml:trace>
  <inkml:trace contextRef="#ctx0" brushRef="#br0" timeOffset="12480.97">12667 3258 6708,'0'0'115,"0"0"1,2 0 0,4 0-4,2 0-8,5 1-6,4 0-8,3 3-39,4 2-80,-3-12-477,1 6-208,4-2-317,2-8-585</inkml:trace>
  <inkml:trace contextRef="#ctx0" brushRef="#br0" timeOffset="13249.52">13200 3175 6760,'0'-1'90,"0"-2"5,0 1 11,-8-3 10,-4 0 29,-8 0 27,-5 1-10,-4 2-23,-4 1-19,3 5-43,5 7-15,1 2-11,5 5-10,10 3-9,7 2-13,4-4-15,12-1-4,8-6 0,7-2 0,7-5 0,-1-4-4,-4-3-8,-9-6-1,-6 1-1,-7-5 3,-5-1 11,-2 1 0,0 2 0,-4 3 0,2 3 0,0 2 4,2 6 10,-1 4-1,8 5 0,2 8-3,10 2-10,4 4 0,8-6 0,5-3 0,2-7 0,3-7-7,-2-9-8,-1-13-1,-9-10 0,-6-8 8,-9-13 8,-9-3 0,-5-5 0,-4 3 0,-5 2 0,1 8 8,0 12 8,0 10 0,4 10-1,2 12-8,0 12-7,0 12 0,4 15 0,0 12 0,4 9 0,-2 6 0,5-2 0,1 0 0,1-6 0,0-8 0,4-10-8,1-5-41,11-13-89,-9-12-265,4-12-241,-3-9-372,-2-14-693</inkml:trace>
  <inkml:trace contextRef="#ctx0" brushRef="#br0" timeOffset="13629.53">13531 3183 5749,'-5'-2'287,"-2"-2"36,5 0 4,4-1-34,21 0-39,10 2-36,13 2-28,12 1-31,11-3-32,-3 3-62,-2 0-35,-9 0-18,-17 0-19,-13 0-11,-14 0-6,-8 0 5,-8 0 8,-4 3 12,4 2 21,-4 5 3,-2 7 0,2 3-1,5 6 3,2 4 4,2 3 0,2 2-8,4 1-48,7-4-80,-5-5-285,2-7-244,-5-11-377,-1-18-703</inkml:trace>
  <inkml:trace contextRef="#ctx0" brushRef="#br0" timeOffset="13749.51">13971 2964 7881,'-5'-23'45,"-1"-1"-58,4 5-53,21-4-378,-5 22-229,7 10-355</inkml:trace>
  <inkml:trace contextRef="#ctx0" brushRef="#br0" timeOffset="14109.47">14356 3174 7848,'-5'3'51,"0"0"-4,-4 4-3,2 2-4,3 6-2,4 3-3,0 3-3,6 4-3,1 1-2,7-3-27,2-4 0,6-5 0,1-7 0,1-7 0,-6-5 0,-4-12 0,-7-4 0,-7-8 0,-9-5 0,-9-2-2,-3 6-46,6 6-83,-8 4-267,6 8-243,7 6-373,8 3-696</inkml:trace>
  <inkml:trace contextRef="#ctx0" brushRef="#br0" timeOffset="14520.89">14758 3184 8191,'0'1'0,"0"5"0,0 5 0,0 4 0,2 5 0,0 5-4,0 1-24,3-1-18,-2-3-22,-2-5-13,-1-5-14,0-9-15,0-6-12,0-9 2,0-6 7,2-7 21,3-4 115,6-5 97,9 2 22,7-2-14,11 4-15,8 4-13,5 7-16,4 10-20,-1 9-17,-2 10-11,-8 9-16,-10 11-18,-11 4-2,-14 11-28,-3 1-105,-27 1-259,-7-10-243,-1-13-377,1-10-702</inkml:trace>
  <inkml:trace contextRef="#ctx0" brushRef="#br0" timeOffset="15409.33">16396 2917 7154,'0'-7'124,"0"2"40,0 2-19,-4 6-17,2 15-15,1 14-14,-1 7-13,2 9-13,3 3-10,2-2-38,1-8-38,3-7-53,12-16-95,-8-9-260,-5-18-236,0-16-364,-4-14-676,-10-5 5339,6-19-3774,-4-12 41,1-4 91,0-1 0,2-5 0,5 14 0,16 16 75,13 17 58,11 17 71,9 13-87,8 18-89,5 16-108,-12 13-280</inkml:trace>
  <inkml:trace contextRef="#ctx0" brushRef="#br0" timeOffset="15589.39">16535 3019 7433,'0'0'128,"0"-1"-13,1-1-11,8 0-12,12 4-78,11 0-105,3-2-365,4 0-225,-1-2-349</inkml:trace>
  <inkml:trace contextRef="#ctx0" brushRef="#br0" timeOffset="16079.3">17109 2922 7483,'-14'-1'118,"-5"-3"-12,-5 4-9,-8-3-12,4 6-8,0 2-9,0 7-8,5 7-8,8 8-7,9 6-45,8 2 0,10-3 0,12-4 0,10-9 0,6-4 0,8-7 0,-6-7 0,-2-6 0,-6-7 0,-9-6 0,-9-7 0,-7-5 0,-6-3 0,-5 2 0,-4 1 0,1 6 0,-1 3 0,-1 10 0,-1 10 0,4 8 0,3 13 0,-1 11 0,5 6 0,10 6-38,23 0-95,-9-4-262,11-13-243,6-9-376,4-15-699</inkml:trace>
  <inkml:trace contextRef="#ctx0" brushRef="#br0" timeOffset="16510.7">17573 2950 8032,'-6'-4'22,"-5"-3"-2,-4 5-1,-2 4-1,2 11 0,5 10-2,8 8 0,4 8-1,10 0 0,8-3-15,5-6 0,9-11 0,9-10 0,2-7 0,4-11-10,-1-11-19,-3-7-17,-8-9-25,-8-7-21,-13-6-16,-10-4-1,-8-3 28,-5-1 81,-6 11 0,6 7 23,0 15 44,-2 13 17,6 17 16,2 13-4,1 15-15,0 12-21,4 10-25,5 3-35,-2 3 0,5-5 0,0-3 0,-1-6 0,-1-6-46,6-8-74,-6-12-273,4-12-244,-2-10-376,1-13-700</inkml:trace>
  <inkml:trace contextRef="#ctx0" brushRef="#br0" timeOffset="16969.26">17782 2930 7389,'12'-3'29,"12"-1"0,13 0 0,10-1 0,2 5 1,6-1 1,-6 1 3,-7 0 4,-4 0 13,-9 0-17,-9 0 2,-7 0 5,-3 0 17,-9 4 4,-1 4-7,-1 4-5,-4 9-7,-3 6-6,3 2-10,3 3-5,-1 1-4,8-2-3,10-2-11,2-5-4,6-3 0,8-7 0,2-10 0,2-1 0,-4-12 0,-2-7 0,-7-9 0,-11-7 0,-8-11 0,-11-2 0,-10 2 0,-6 0 0,-4 8-15,-1 14-46,23 9-102,-8 6-253,11 6-238,9 2-367</inkml:trace>
  <inkml:trace contextRef="#ctx0" brushRef="#br0" timeOffset="17339.24">18635 2946 7742,'9'-3'69,"5"-1"-5,3 0-5,7 3-5,0 4-5,4 8-5,-5 6-3,0 7-5,-6 8-3,-8-1-33,-4 4 0,-5-6 0,0-6 0,-5-3 0,-4-11 0,-2-6 0,1-11 0,1-9 0,5-9 0,8-7 0,8-5 0,9-2 0,7 6 0,6 5 0,3 10-32,12 11-79,-12 3-274,-4 5-246,-8 0-379,-12-1-708</inkml:trace>
  <inkml:trace contextRef="#ctx0" brushRef="#br0" timeOffset="19719.45">4607 3762 6311,'0'0'93,"0"0"29,1 0 29,3-2 11,2 2 3,3-1 20,5-2 6,2 2-12,2-2-21,0 1-46,4 0-21,5 2-21,7 0-18,6-1-10,5 2-9,7-2-13,2 1-9,2 0-6,-2 1-2,3 1 1,-3-1-2,3-1 1,3 0-1,4 0-1,-1 0 1,1 0-3,-5 0 1,-3 0-2,-4 0 0,-2 0-3,-1 0 1,-3 0-1,6-1 0,3-1 1,2 1-1,5-1 1,-1-1 1,0 3 1,-2-3-1,-1 3 4,-3 0-1,1-1 1,-1-1-1,-2 2 0,2-1 1,-3 0-1,2-3 1,0 1-1,1 0 2,0 0-2,3 0 1,1 2-1,3 0 1,-1 1 0,1-2-1,-6 1 1,2-2-1,-3 1 0,0-1 1,-2-2 0,-1 4-1,0-2 0,0 3 0,-1 0 0,1 0 0,-1 0 1,3-3-1,-2 3 0,1 0 1,-2 0-1,-3 0 1,-4 0 0,-3 0-1,-2 0 1,-2 0 0,-1 0-1,2 0 1,-1 0 1,4 0 1,1 0 2,1 0 0,6 0 0,0 0 0,3 0-1,0 0 0,0 0 1,-4 0-1,1 0-1,-2 0-1,0 0-2,0 0 0,-2 0 0,1 3 0,-4-3 0,3 3 0,0-3 0,2 0 0,0 1 0,3-1 0,-2 0 0,-2 2 0,-1 1 0,-2-3 0,-7 3 0,-4-3 0,-8 0 0,-5 0 0,-3 1 0,-1-1 0,-3 0 0,-1 1 0,-4 2 0,-2-3 0,-3 1-34,-2 1-41,-3-8-296,-7 5-250,-5 1-385</inkml:trace>
  <inkml:trace contextRef="#ctx0" brushRef="#br0" timeOffset="21459.29">10886 3691 6393,'0'-2'84,"0"2"24,0 0 16,2-1 16,4 0 8,8 1 10,6-2 19,11 2 1,10 0-15,15-1-43,11 2-23,10-2-21,9 2-15,3-1-12,6 2-11,8 0-9,-1 0-13,5 0-8,1 1-4,2 0 0,-1-2-1,-2 1 0,-1-2-1,-5-2 0,-7 2-1,-6 0 0,-7 0 0,-3 2-2,-3-1-2,0 2-1,5 0-1,3 0 1,5-1 1,-4 1-1,0 0-1,-5 0 2,-4 1-1,-6-1 2,-6 2 2,0-1-1,-1-4 2,3 0-1,3 0-1,1 0 2,5 0-1,0 0 0,1 0 1,-1 0 0,-2 0-1,-4 0 1,-2 0 0,-7 3-1,2-3 0,0 3-1,4-1 0,2 1 0,3-1 0,0 0 2,-1-1 2,-2-1 0,-1 0 1,-3 0 0,-1 0 0,1 0 1,-3 0 0,1 0-1,-5 0 0,-2 0-3,1 0 0,-1 0-1,4 0 0,3 0 0,2 0 0,2 0-1,2 0-1,-1 0 1,-1 0 0,-1 0 1,-5 0-2,-2 0-2,-1 0 1,3 0-1,4 0-1,11 0-1,1 0 2,6-1 0,-1-1 2,-3 1 0,-3-3 5,-4-1 1,-2 1-4,-3 0-4,-1 0-3,1-1 2,-2 1-1,2 1-4,2-1-1,-2 2-2,-2 0-4,1 2 1,-8 0 2,-3 0 6,-5 0 5,-2 0 5,-2 0 7,3 0 5,4 0 1,2-1 1,10 1-1,4 0-5,4-1 1,3-1-1,-2-1 1,-7 2 0,-6-2-5,-10 0-4,-9-1 0,-2 1-2,0 1 2,2 0 1,0 1 1,-1 1 0,-5-4-1,-7 3-3,-2-2 0,-7 2 0,-5-1 0,2 2 0,-7 0 0,-2 0 0,-3 0 0,-1 0 0,-2 0-30,-3 6-52,-6-54-291,-4 52-249,-4-4-383,-4-2-718</inkml:trace>
  <inkml:trace contextRef="#ctx0" brushRef="#br0" timeOffset="22689.25">20618 2638 7339,'-3'-7'108,"-6"-2"19,-8-2-12,-7-1-13,-4 2-11,-11 4-10,0-1-10,0 2-9,0 3-8,6 1-23,3 1-21,6-2-10,3 7 0,5 1 0,4 6 0,5 7 0,4 7 0,3 5 0,0 6 0,0 6 0,2 3 0,-2 5 0,0 3 0,0 0 0,0 1 0,0-1 0,0-1 0,0-3 0,0-1 0,1-4 0,3-5 0,5-6 0,7-5 0,6-9 0,5-7 0,6-5-26,12-2-76,-2-6-277,2-6-248,1-3-380,3-9-713</inkml:trace>
  <inkml:trace contextRef="#ctx0" brushRef="#br0" timeOffset="22989.3">21146 2825 7593,'0'-8'97,"0"1"-9,0 2-8,0 2-8,0 14-7,3 15-7,0 6-6,3 11-6,0 6-6,-2 1-40,-1-2 0,-2-3-37,5-4-93,-6-11-264,-7-12-243,0-11-376,-4-10-699</inkml:trace>
  <inkml:trace contextRef="#ctx0" brushRef="#br0" timeOffset="23209.21">20844 2799 7748,'0'-10'68,"9"-2"-5,14-1-5,18-1-5,16 2-5,19 4-4,6 1-4,-3 0-4,-12 4-3,-18 2-33,-19-1-36,-14 2-42,-12-6-296,-5 6-248,-1-2-385,2 1-715</inkml:trace>
  <inkml:trace contextRef="#ctx0" brushRef="#br0" timeOffset="23569.19">21582 2784 7552,'-3'4'105,"-1"4"-11,-2 9-7,1 8-10,0 8-8,7 5-7,4 2-7,8 0-7,6-1-6,2-3-42,5-7 0,1-5 0,-1-7 0,-3-9 0,1-4 0,-2-11 0,-1-8 0,-2-10 0,-7-7 0,-7-11 0,-5-7 0,-2-5 0,-6 4 0,-1 1 0,3 11 0,-4 12-54,6 0-293,2 16-254,5 6-394,6 0-735</inkml:trace>
  <inkml:trace contextRef="#ctx0" brushRef="#br0" timeOffset="23949.19">22099 2725 7731,'0'13'71,"0"7"-5,0 13-6,2 12-5,2 9-5,2 4-4,1 3-5,-1-3-4,-3-8-3,-2-7-34,-1-10-13,-1-12-23,1-9-17,0-9-19,0-13-14,0-14-10,4-15-6,2-14 3,-2-17 9,3-11 90,-3-2 34,-2 2 52,-1 11 15,8 12 4,13 15-10,14 15-17,11 10-13,6 6-17,4 8-13,-3 8-52,-9 8-47,29 5-296,-49 8-252,-15 3-388,-11 1-726</inkml:trace>
  <inkml:trace contextRef="#ctx0" brushRef="#br0" timeOffset="24119.19">22284 2948 7809,'0'0'57,"6"-2"-4,11 2-3,7-2-5,8 4-60,18-2-107,-1 0-314,-6-7-233,2-7-356,-3-11-664</inkml:trace>
  <inkml:trace contextRef="#ctx0" brushRef="#br0" timeOffset="24549">22785 2479 7733,'16'-3'71,"7"0"-6,7 1-5,6 0-5,1 0-5,-7 4-5,-6-2-3,-5 2-6,-7 0-2,-11 6-34,1 7 0,-2 7 0,0 7 0,0 9 0,0 7 0,-2 7 0,-1 8 0,-4 6 0,0 1 0,-5 6 0,2 0 0,-1-3 0,2-2 0,0-4 0,2-3 0,0-8 0,0-9 0,-4-5 0,-4-9 0,-3-9 0,-8-7 0,-4-6 0,-5-6-52,14-4-102,-27-3-252,-3-2-241,-5-1-370,-6-1-690</inkml:trace>
  <inkml:trace contextRef="#ctx0" brushRef="#br0" timeOffset="24969.06">20562 3746 7059,'-2'0'23,"4"0"43,16 0 68,20 0 20,28 0-9,31 0-16,34-1-16,33-5-14,29 2-13,19-4-13,15-5-16,-1 5-21,-17-2-22,-30 2-11,-31 5-3,-35 2 0,-38 1 0,-27 3-74,-23-62-282,-16 61-254,-6-5-390</inkml:trace>
  <inkml:trace contextRef="#ctx0" brushRef="#br0" timeOffset="25258.97">23518 3234 8191,'34'-4'0,"15"0"0,14-1 0,12 1 0,-10 1 0,-10 3 0,-17 0 0,-14 0-7,-15 0-71,-18 0-284,-17 0-252,-11-1-387,-11-5-727</inkml:trace>
  <inkml:trace contextRef="#ctx0" brushRef="#br0" timeOffset="26799.05">6749 4834 7873,'-1'-6'47,"-1"2"-4,-2 5-3,0 10-2,-1 14-3,1 16-3,-2 9-2,4 9-3,0 1-1,-1-6-26,3-6 0,0-10 0,0-14 0,0-14-17,0-10-13,0-15-5,2-15-2,-1-15 12,-1-13 23,3-10 2,2-7 0,3 0 0,5 5 0,10 7 23,7 12 15,9 15-3,10 12-4,5 16-13,-4 11-55,8 9-86,-15 13-268,-14 4-245,-11 1-375,-13 2-702</inkml:trace>
  <inkml:trace contextRef="#ctx0" brushRef="#br0" timeOffset="27268.99">6738 4999 7509,'-3'0'113,"1"-3"-10,5-2-12,10 0-8,18 2-9,9-3-9,11 0-7,3 1-7,-2 4-7,-8-2-44,-9 2 0,-11-1 0,-10 0 0,-8-1 0,-3 3 0,-3-2 0,-2 2 0,2 0 0,-1 3 0,-3 4 0,-2 6 0,-4 10 0,1 5 0,5 9 0,-1 1 0,5 2 0,6-2 0,6-6 0,11-5 0,7-8 0,9-11 0,6-6 0,-3-8 0,-3-13 0,-10-7 0,-13-11 0,-12-4 0,-16-8 0,-12 0 0,-11 4 0,-4 9-38,19 10-100,-9 16-259,9 5-242,14 12-376,9 4-697</inkml:trace>
  <inkml:trace contextRef="#ctx0" brushRef="#br0" timeOffset="27628.98">7493 4993 8124,'3'-7'8,"0"2"0,2-1 0,8 2-1,3 8 0,6 12 1,5 4-1,2 10 0,-3 7 0,-7 2-7,-6-1 0,-9-5 0,-2-7 0,-7-11 0,-3-8 0,-2-8 0,2-13 0,2-8 0,1-7 0,9-7 0,6-3 0,3 0 0,6 6 0,5 8-35,19 8-96,-10 10-262,0 2-244,-1 5-376,6 2-701</inkml:trace>
  <inkml:trace contextRef="#ctx0" brushRef="#br0" timeOffset="27918.98">8866 4852 8191,'0'0'0,"0"6"0,1 8 0,2 13 0,2 10 0,2 15 0,-2 6 0,0 7 0,-4-1-54,-1-36-294,0 21-254,0-15-393,0-15-735</inkml:trace>
  <inkml:trace contextRef="#ctx0" brushRef="#br0" timeOffset="28319">8905 5095 8191,'10'-12'0,"6"-3"0,11 0 0,11 0 0,9 4 0,7 4 0,2 4 0,-2-3 0,-5-1 0,-13 3 0,-13-3 0,-13 0 0,-7-2 0,-7-2 0,-2-1 0,0-3 0,1 0 0,-1-1 0,4-1 0,-1 1 0,0 1 0,0 3 0,0 3 0,0 6 0,3 1 0,0 4 0,0 10 0,0 7 0,0 14 0,0 14 0,0 8 0,0 4 0,0 1 0,0-5 0,3-2-67,3-86-287,7 65-253,2-10-391,6-15-730</inkml:trace>
  <inkml:trace contextRef="#ctx0" brushRef="#br0" timeOffset="28828.88">9710 4996 8191,'0'-3'0,"0"1"0,0 2 0,0 9 0,0 8 0,2 12 0,1 10 0,3 3 0,6 1 0,5-5 0,1-6 0,1-7 0,3-11 0,-1-7 0,2-7 0,-1-9 0,1-5 0,-1-7 0,-5-1 0,-3-8 0,-5 0 0,-4-1 0,-4 6 0,-1 7 0,0 5 0,2 6 0,3 7 0,5 8 0,6 4 0,7 6 0,6 5 0,6 0 0,5-6 0,-2 0 0,-2-11 0,-4-4 0,-6-7 0,-10-12 0,-6-4 0,-8-7 0,-3-10 0,-6-1 0,-3 3 0,0 2 0,-1 5 0,4 11-79,5 5-281,6 5-251,10 2-390,14 5-727</inkml:trace>
  <inkml:trace contextRef="#ctx0" brushRef="#br0" timeOffset="29048.88">10721 4925 8191,'-1'8'0,"-5"10"0,-1 8 0,-3 10 0,2 10 0,3 6 0,2 2 0,3 2 0,1-2 0,-1-4 0,0-9 0,0-5-27,0-10-38,0-33-301,0 10-250,2-12-387</inkml:trace>
  <inkml:trace contextRef="#ctx0" brushRef="#br0" timeOffset="29408.84">10749 5074 7350,'0'-40'146,"-2"-6"-17,2-2-14,3-2-13,10 27-11,6 11-12,14 6-10,10 3-10,9 6-8,2 3-51,-7 10 0,-15 5 0,-19 11 0,-19 5 0,-15 2 0,-14 2 0,-7-5 0,2-9 0,4-7 0,11-5 0,15-5 0,7-4 0,2 4 0,9 4 0,10 6 0,9 8 0,13 2 0,12 2 0,3-1 0,-3-2 0,-8-3 0,-13-6 0,-10 1-47,-10-8-297,-8-1-256,-6-4-394,-6-7-738</inkml:trace>
  <inkml:trace contextRef="#ctx0" brushRef="#br0" timeOffset="30208.8">11704 5064 7406,'0'-3'134,"0"-4"-14,0 2-13,0 2-12,13-1-10,7 4-11,14 2-9,5-4-9,4 1-7,-4 2-49,-5 1-37,40 0-301,-53 4-258,-3-2-396,-12 1-741</inkml:trace>
  <inkml:trace contextRef="#ctx0" brushRef="#br0" timeOffset="30408.86">11809 5291 7607,'4'0'94,"10"2"-8,6-2-8,11 0-8,-2 3-6,11-3-7,-9 0-59,5 3-94,-19 1-318,-7-2-239,-17 0-367</inkml:trace>
  <inkml:trace contextRef="#ctx0" brushRef="#br0" timeOffset="33118.69">12774 4880 8072,'-13'-5'15,"-4"2"0,-5 1-1,-5 3 0,4 12-1,3 12-1,2 11 1,5 7-2,3 5 1,8 2-12,4-3 0,14-7 0,7-4 0,10-10 0,10-11 0,4-11 0,-4-7 0,0-15 0,-12-11 0,-13-10 0,-12-13 0,-10-7 0,-15-4 0,-11 2 0,-5 7 0,-7 14 0,4 11-18,9 18-69,6 17-283,12 16-249,9 11-386,3 6-718</inkml:trace>
  <inkml:trace contextRef="#ctx0" brushRef="#br0" timeOffset="33448.65">13073 5070 8191,'0'-2'0,"0"0"0,0 2 0,2-2 0,-2 2 0,0 0 0,2 0 0,-2 0 0,0 0 0,0 0 0,0 0 0,0 0 0,0 0 0,0 0 0,0-1 0,0 1 0,0-2-13,0 2-58,2-39-290,2 31-252,-2-2-387,3-1-725</inkml:trace>
  <inkml:trace contextRef="#ctx0" brushRef="#br0" timeOffset="33888.7">13384 4986 7337,'1'-9'143,"3"-3"-15,2-5-13,4-1-13,8-1-12,4 2-10,3 2-10,4 0-10,1 3-8,-3 3-38,-1 5-14,-1 3 0,-5 4 0,-1 6 0,-8 8 0,-7 6 0,-6 10 0,-7 6 0,-5 2 0,-4 2 0,-4-3 0,3-5 0,4-7 0,6-5 0,6-7 0,9-2 0,4-5 0,9-4 0,3 0 0,11-3 0,4-1 0,1-1-38,8-1-84,-4-8-269,-4-3-244,-1-6-378</inkml:trace>
  <inkml:trace contextRef="#ctx0" brushRef="#br0" timeOffset="34388.61">14050 4852 8100,'-7'-6'12,"-3"1"-1,-7 3-1,-3 1 1,1 9-1,2 7-1,10 8 1,2 4-1,8 7 0,8-1-9,10 0 0,4-2 0,10 0 0,1-6 0,6 1 0,-3-2 0,-3 0 0,-9-2 0,-8 0 0,-12-3 0,-5-2 0,-10-3 0,-9-1 0,-6-3 0,-2-4 0,-5-5 0,-1-2 0,6-8 0,8-3 0,5-8 0,5-1 0,7-4 0,5-4 0,7 3 0,5-3 0,4-5 0,-2 0 0,-3-2 0,-9 0 0,-7 0 0,-9 4 0,-9 3 0,0 6 0,-4 4 0,-1 8-23,10 5-61,6 3-287,7 3-249,7 2-386</inkml:trace>
  <inkml:trace contextRef="#ctx0" brushRef="#br0" timeOffset="34809.01">14479 4790 8142,'0'-4'6,"4"0"-1,5-1 1,11 1 0,6 2-1,9 2 0,5 0 0,0 0 0,-3 0 1,-6 0-6,-8 0 0,-8 0 0,-10 0 0,0-1 0,-5 1 0,1 0 0,-2 0 0,2 0 0,-1 0 0,0 1 0,0 8 0,-4 9 0,0 11 0,0 15 0,-3 9 0,0 7 0,-1 2 0,2 4 0,-1-6 0,2-4 0,0-6 0,2-6-43,1-10-82,0-10-269,0-12-244,1-9-374,-1-13-701</inkml:trace>
  <inkml:trace contextRef="#ctx0" brushRef="#br0" timeOffset="34998.98">14590 5124 8191,'0'-5'0,"6"1"0,9 0 0,12 0 0,9 1 0,8 6 0,-2-3 0,-5 0 0,-8 0-49,-8-3-297,-12 6-255,-4-3-394</inkml:trace>
  <inkml:trace contextRef="#ctx0" brushRef="#br0" timeOffset="35728.87">13018 5559 7812,'0'-5'57,"7"3"-5,18 1-3,25 0-3,30 1-5,28 1-3,24 2-3,14-3-3,7 0-3,-2 0-29,-11 0 0,-20 0 0,-27 0 0,-35 0 0,-27 0 0,-23 0 0,-16 3-7,-9 2-65,-11-100-288,-12 100-251,-13-2-390,-8-3-727</inkml:trace>
  <inkml:trace contextRef="#ctx0" brushRef="#br0" timeOffset="36008.85">12888 5739 8030,'16'0'22,"24"2"-2,28 0-1,31 1 0,33 4-1,28-3-1,12-3-1,6 1-1,-5-2 0,-20 0-15,-30-2 0,-37 2 0,-39 0 0,-29 0 0,-15 0-96,-17 0-271,-8 0-249,-4 0-387,-3-4-720</inkml:trace>
  <inkml:trace contextRef="#ctx0" brushRef="#br0" timeOffset="38468.98">2536 7074 8069,'0'-9'16,"0"-2"-1,0 4-1,-2 0 0,2 14 0,0 16-1,0 14-1,0 12 0,4 12 0,-3 4-12,0-2-7,1 1-48,-2-13-295,-2-7-255,0-9-392,-7-17-731</inkml:trace>
  <inkml:trace contextRef="#ctx0" brushRef="#br0" timeOffset="38718.96">2438 7167 7783,'2'-63'62,"7"-10"-5,6-10-4,8-2-4,9 35-5,13 25-3,7 16-3,7 13-5,2 12-2,-8 13-31,-17 11 0,-17 6 0,-18 5 0,-21 1 0,-18-5 0,-11-9 0,-5-6 0,-3-12-21,12-5-33,21-7-84,14-4-271,16 2-240,14-3-369</inkml:trace>
  <inkml:trace contextRef="#ctx0" brushRef="#br0" timeOffset="39408.99">2844 7304 8162,'1'-14'3,"5"-4"0,4-1 1,10-2-1,6 6 0,7 8 0,7 4 0,-1 3 0,-4 10 1,-4 11-4,-8 6 0,-10 8 0,-7 5 0,-5-3 0,-4-5 0,-4-10 0,1-7-4,-1-11-5,4-5-4,0-12 1,6-8 8,7-4 4,3-7 0,2-1 0,6 2 0,2 5 0,-1 5 4,0 6 6,0 4 2,-2 7 0,-3 3-8,2 2-4,-3 2 0,-2 1 0,-1 4 0,0 3 0,-1 4 0,-2 3 0,3 5 0,-2 2 0,-1 1 0,3 2 0,2 1 0,1-4 0,7 1 0,6-6 0,2-8 0,4-3 0,-3-7 0,-5-6 0,-5-5 0,-10-7 0,-8-6 0,-8-6 0,-14-3 0,-10-3 0,-9 0 0,-8 4 0,1 7-17,12 9-80,12-36-277,11 50-249,20 5-383,18 1-715</inkml:trace>
  <inkml:trace contextRef="#ctx0" brushRef="#br0" timeOffset="39868.88">3953 7276 6770,'0'-2'261,"-2"-2"-35,-1-2-31,-1 0-25,-3 6-24,-5 0-21,1 7-19,-1 6-17,-2 4-16,8 7-43,3 4-30,3-1 0,7 1 0,9-5 0,1-2 0,12-6 0,6-6 0,0-5 0,-1-8 0,-6-5 0,-10-8 0,-10-3 0,-8-8 0,-12-2 0,-9 0 0,-8-2 0,-5 2 0,1 4 0,6 6-30,15 9-83,6 1-272,19 5-245,15-2-380,15 0-705</inkml:trace>
  <inkml:trace contextRef="#ctx0" brushRef="#br0" timeOffset="40108.92">4529 7061 7657,'-9'-16'85,"-7"-4"-8,-4-1-6,-3-1-7,3 16-5,-1 6-7,3 15-5,4 12-5,5 14-5,4 15-37,4 10 0,4 3 0,4 4 0,3-4 0,-1-3-3,1-9-49,0-18-296,-7-5-255,-2-15-393</inkml:trace>
  <inkml:trace contextRef="#ctx0" brushRef="#br0" timeOffset="40278.83">4282 7395 7850,'7'-9'50,"9"0"-3,10-3-3,7 0-64,12 6-108,1 4-316,-5 2-230,-4 0-354,-7-2-655</inkml:trace>
  <inkml:trace contextRef="#ctx0" brushRef="#br0" timeOffset="40520.28">4855 7358 8191,'21'-1'0,"10"1"0,9 0 0,11-1 0,-3 2 0,-2-2-44,0 1-91,-19 1-263,-14-1-242,-23 3-375,-20-2-697</inkml:trace>
  <inkml:trace contextRef="#ctx0" brushRef="#br0" timeOffset="41068.72">2751 7928 6259,'-32'-3'222,"1"3"72,0 0 2,8-1-44,46 2-39,39-2-33,40 2-29,35-1-26,42 0-22,26 0-50,19 0-21,2 0-21,-12 0-11,-26-1 0,-40 1 0,-48 0 0,-41-1 0,-33 1 0,-21-1 0,-20 1 0,-9 1-37,24 4-99,-28 2-260,4 1-243,12-6-375</inkml:trace>
  <inkml:trace contextRef="#ctx0" brushRef="#br0" timeOffset="51475.57">7413 8343 6928,'-5'0'156,"-1"-1"46,1 1-23,1-2-23,4 4-20,10-2-18,15-2-16,12 2-16,18 0-13,20 0-37,16-1-18,6 1-17,4-2-1,-4 2 0,-14-1 0,-19 0 0,-22 1 0,-19 0-16,-14 0-25,-11 1-36,18-1-304,-38 4-248,-5-2-380,-3-1-710</inkml:trace>
  <inkml:trace contextRef="#ctx0" brushRef="#br0" timeOffset="51765.52">7839 8412 7279,'-5'3'77,"-1"4"63,-2 7-14,1 10-14,7 15-12,0 12-11,3 8-11,7 4-10,0-3-9,5-6-20,-4-6-23,0-5-73,-3-14-296,-7 0-254,1-15-391</inkml:trace>
  <inkml:trace contextRef="#ctx0" brushRef="#br0" timeOffset="51945.51">8063 8768 7781,'-2'-3'26,"1"3"-28,1-2-66,0-1-399,4 3-222,2-1-341,5-2-634</inkml:trace>
  <inkml:trace contextRef="#ctx0" brushRef="#br0" timeOffset="52345.49">8336 8499 7741,'0'-3'69,"0"0"-4,0 2-7,1 5-4,1 15-5,2 9-4,5 6-5,5 10-3,4 3-4,6-7-33,6-1 0,7-8 0,7-8 0,1-8 0,3-9 0,-6-5 0,-6-10 0,-10-12 0,-8-9 0,-9-12 0,-6-13 0,-7-5 0,-5 2 0,-4 3 0,1 8 0,-2 15 0,4 13-30,4 10-35,6 11-79,2 10-272,5 5-238,6 1-367</inkml:trace>
  <inkml:trace contextRef="#ctx0" brushRef="#br0" timeOffset="52526.91">8886 8684 8139,'0'0'6,"0"0"-16,3 4-58,1-4-309,1 5-248,1-3-382,3-1-712</inkml:trace>
  <inkml:trace contextRef="#ctx0" brushRef="#br0" timeOffset="52945.91">9189 8538 8191,'0'0'0,"0"8"0,2 8 0,-1 11 0,5 11 0,4 11 0,1 2 0,1 4 0,-2-2 0,-3-6 0,-4-8 0,0-11 0,-1-11-11,-2-10-19,1-11-6,-1-13-3,-4-13-2,-2-11 5,-8-14 27,-3-14 9,-4-10 0,1-5 0,4 1 17,6 11 25,7 7 0,13 19-3,12 11-7,18 12-8,11 9-18,11 7-6,1 5 0,1 9-28,-14 13-50,-9-9-292,-15 15-250,-13 7-385,-12 1-719</inkml:trace>
  <inkml:trace contextRef="#ctx0" brushRef="#br0" timeOffset="53135.89">9276 8724 8191,'4'0'0,"6"0"0,12 0 0,7 3 0,7 2-15,10-1-55,3-56-292,-3 49-251,-4-6-389,-6-3-724</inkml:trace>
  <inkml:trace contextRef="#ctx0" brushRef="#br0" timeOffset="53295.87">9742 8744 8145,'0'0'5,"0"0"1,0 0-1,-1 1-32,15 7-115,-19-1-262,-4-2-241,-8 0-372</inkml:trace>
  <inkml:trace contextRef="#ctx0" brushRef="#br0" timeOffset="54035.91">10274 8690 8191,'2'-2'0,"4"-1"0,9-1 0,8 4 0,6-3-34,10 6-40,14 0-95,-21 3-258,-6 1-234,-13 2-362,-5-3-672</inkml:trace>
  <inkml:trace contextRef="#ctx0" brushRef="#br0" timeOffset="54195.84">10394 8906 7907,'11'3'41,"5"-2"-3,5 2-22,17 2-135,-8-2-316,-1-2-232,-7-2-359</inkml:trace>
  <inkml:trace contextRef="#ctx0" brushRef="#br0" timeOffset="57366.49">11111 8774 5779,'-2'-2'80,"1"1"28,1 0 30,-3-1 35,3-1 29,0 1 16,0 1 14,0-2 1,0 0-21,0 0-49,3 3-21,6 0-22,11 0-24,12 0-23,10 0-17,11 0-14,5 0-10,2 0-12,1 0-4,-3 0 0,-1 0-5,1 0-6,0 0-1,-1 0 0,3 0-1,-1-2-2,-2 2-2,0-2 0,-5 1-1,-3-2 1,5 3-1,2-1 3,3 1-1,4 0 1,6 0 0,3 0 0,-2-1 1,-1 1-1,-4-2 1,-8 0-1,1-1 0,-6 2 1,3-2-1,-1 2-1,8-3 1,1 3-2,0-1 2,2 2-1,-2 0 0,-2 0 0,1 0 0,-5 0 1,3 0-1,1 0 1,-2 0-1,6 0 1,-2 0-1,2 0 0,-5 0 1,1-2-1,-3 2 0,1-1 0,4 1 0,2-1 0,0 1 0,1 0 0,-1 0 0,-5-2 0,1-1 0,-2 0 0,-1 1 0,3 0 0,4 1 0,2 0 0,4 0 0,0-1 0,-2 2 0,-1-3 0,-1 3 0,-4-1 0,-1-2 0,3 2 0,-3 1 0,1-2 0,3 2 0,-1 0 0,-3 0 0,1 0 0,-6 0 0,-4 0 0,-4-3 0,2 3 0,-4 0 0,0 0 0,0 0 0,2 0 0,3 0 0,6-2 0,1 2 0,6-1 0,2-1 0,-1-1 0,0 2 0,-8 1 0,-3 0 0,-6 0 0,-1 0 0,-2 0 0,4-3 0,1 3 0,5 0 0,1-2 0,2 0 0,-3 2 0,0 0 0,-2-1 0,-1 2 0,1-2 0,2 1 0,2 0 0,1 0 0,2 0 0,-4 0 0,1 0 0,-1 0 0,0 0 0,0 0 0,0 0 0,4 1 0,1-1 0,3 2 0,2 0 0,0-2 0,0 3 0,-2 0 0,-2-2 0,2 1 0,0 1 0,0-3 0,1 0 0,-1 3 0,2-1 0,-2-2 0,1 2 0,-2 0 0,-2-1 0,-3-1 0,0 2 0,-1-2 0,3 0 0,2 3 0,5-1 0,-2 1 0,-1 1 0,2-1 0,-2 0 0,-3-3 0,0 1 0,-3-1 0,0 0 0,1 0 0,-1 3 0,0-3 0,0 2 0,2 1 0,1 0 0,-3-2 0,0-1 0,2 2 0,0-2 0,-1 1 0,2-1 0,0 0 0,-4 0 0,-3 0 0,0 0 0,-2 0 0,4 0 0,2 0 0,1 0 0,5 0 0,1 0 0,4 0 0,-1 0 0,2 0 0,0 0 0,0 0 0,1 0 0,0 0 0,2 0 0,2-1 0,-2 1 0,-2 0 0,3-2 0,-4 0 0,1-3 0,-3 1 0,-1-1 0,0-1 0,1 3 0,-1 1 0,4 1 0,3 1 0,4 0 0,3 0 0,0 0 0,-4 0 0,-2-2 0,-5 1 0,-6-4 0,-3 3 0,-1-3 0,-2 2 0,5-3 0,6 3 0,4-1 0,8 3 0,2 0 0,-1-1 0,-3 2 0,-2 2 0,-7-4 0,-3 2 0,-1 0 0,-4 0 0,0 0 0,-2 0 0,0 0 0,-1 0 0,1-1 0,-3-2 0,2 1 0,0-2 0,-4 0 0,4-3 0,-5 5 0,7 0 0,-1 0 0,0 1 0,-1 1 0,3 1 0,-7-1 0,-5 0 0,-3 0 0,0 0 0,-8 0 0,3 0 0,-1-3 0,0 2 0,6-1 0,2 2 0,1-1 0,1 1 0,-2 0 0,1 0 0,-2 0 0,3 0 0,2 0 0,4 0 0,-1 0 0,-5 0 0,-2-1 0,-6-2 0,-4 1 0,3-3 0,-3 1 0,8 1 0,3-4 0,5 5 0,1-1 0,-1-5 0,-7 1 0,0 1 0,-10-3 0,4 1 0,-1 1 0,1 1 0,0 1 0,4 2 0,-2 1 0,-3 0 0,1-1 0,-7 1 0,2 0 0,-4 1 0,2 1 0,-2 0 0,0 0 0,-1 0 0,-4 0 0,-3 0 0,-5 0 0,-1 0 0,-9-1 0,1 1 0,-7-2 0,-3 2 0,-2 0-53,0-1-293,0 5-256,-6 1-394</inkml:trace>
  <inkml:trace contextRef="#ctx0" brushRef="#br0" timeOffset="60126.57">12074 7998 7794,'-2'-5'51,"1"2"5,-5-1-5,4 9-4,-3 10-3,3 7-5,2 10-54,1-14-363,0 16-247,2-7-383,-3-12-712</inkml:trace>
  <inkml:trace contextRef="#ctx0" brushRef="#br0" timeOffset="60406.61">11780 7954 7820,'0'-14'56,"4"-1"-5,14 1-3,17 6-4,23 8-3,17 11-4,18 9-3,1 8-3,-4 9-2,-16 7-29,-21 1 0,-22-1 0,-26-4 0,-24-6 0,-27-5 0,-21-8 0,-13-9 0,-8-6 0,7-3-14,16-3-36,25-1-69,23-22-280,18 17-242,19-1-374</inkml:trace>
  <inkml:trace contextRef="#ctx0" brushRef="#br0" timeOffset="60636.5">12393 8153 3672,'5'0'438,"0"0"110,1 1-1,1 1-71,-5-4-66,-2 4-59,2-1-83,-2 2-120,16-3-704,-13 1-179,3 1-270</inkml:trace>
  <inkml:trace contextRef="#ctx0" brushRef="#br0" timeOffset="61096.47">12798 8011 4264,'0'0'463,"0"0"35,0-1 8,-5-2 8,-2-4-18,-6 2-101,-5 1-78,-9 3-64,-2 0-53,0 3-91,4 7-33,5 6-25,12 2-18,7 12-17,12 3-16,12-1 0,13-2 0,8-1 0,10-6-13,3-4-38,6-8-91,-16-6-264,-18-5-241,-15-7-370,-17-4-690</inkml:trace>
  <inkml:trace contextRef="#ctx0" brushRef="#br0" timeOffset="61396.47">12456 8100 7480,'0'-5'119,"-2"0"-12,2 0-11,0 1-10,2 1-66,10 3-99,3 0-368,10 0-230,6 0-351,13 0-653</inkml:trace>
  <inkml:trace contextRef="#ctx0" brushRef="#br0" timeOffset="61576.47">13077 8119 8153,'2'0'4,"-2"0"-10,2 1-59,2-9-305,1 11-250,-5-1-385</inkml:trace>
  <inkml:trace contextRef="#ctx0" brushRef="#br0" timeOffset="62296.4">13730 8028 5848,'-2'-3'231,"2"0"52,-4 2 94,4 0-52,0 5-53,0 9-45,0 11-38,0 8-33,6 11-29,2 4-51,2 2-31,-5 2-45,-1-5-60,3-1-97,-14-11-263,-3-11-237,1-14-364</inkml:trace>
  <inkml:trace contextRef="#ctx0" brushRef="#br0" timeOffset="62556.48">13659 8042 6842,'8'-29'246,"8"-4"-30,12-2-30,8-2-24,8 18-22,10 12-21,2 11-17,-4 5-17,-7 10-15,-14 3-47,-17 7-23,-14 2 0,-22 2 0,-14-4 0,-14-5 0,0-4-10,4-7-29,12-4-66,20-18-284,14 8-245,18-5-378</inkml:trace>
  <inkml:trace contextRef="#ctx0" brushRef="#br0" timeOffset="62956.48">14277 7993 7025,'1'-7'195,"-1"2"-15,0 1-21,0-1-20,-4 5-17,-5 7-17,0 5-14,-4 4-13,2 4-13,2 2-36,6 3-26,1-1-3,7 0 0,4-1 0,10-5 0,7-5 0,5-4 0,5-7 0,-2-6 0,-10-7 0,-8-7 0,-9-3 0,-11-9 0,-12-1 0,-11 1 0,-9 3 0,-3 3 0,-1 11-33,11 7-60,11-8-286,11 18-247,9 1-382,19 2-713</inkml:trace>
  <inkml:trace contextRef="#ctx0" brushRef="#br0" timeOffset="63476.43">14627 7995 7439,'0'-5'127,"-2"0"-13,2-1-11,0 1-12,2 5-10,-2 4-9,0 7-10,0 3-7,5 4-8,1 6-47,6-1 0,3-2 0,6-3 0,4-5 0,4-2 0,1-6 0,1-5 0,2 0 0,0-8 0,-5-3 0,-1-4 0,-10-2 0,-8 0 0,-5 2 0,-4 5 0,-6 4 0,2 1 0,1 5 0,-1 3 0,1 2 0,3 4 0,7 2 0,9 3 0,2 2 0,9-2 0,5 0 0,-1-4 0,-1-7 0,-6-3 0,-2-7 0,-14-6 0,-2-5 0,-7-7 0,-5-3 0,-4-1 0,-3 4-1,1 9-52,15 2-98,-9 8-255,6 5-241,6 1-370,8 0-691</inkml:trace>
  <inkml:trace contextRef="#ctx0" brushRef="#br0" timeOffset="63866.49">15461 8031 7797,'-2'-2'60,"2"2"-5,-1-1-4,1 0-4,13 2-4,3-1-4,8 0-3,5-3-3,4 0-5,-5-2-30,-8-2 0,-7-5 0,-7 0 2,-8-3 0,-5 1 0,-5-3 0,-2 5 0,-7-2 0,-4 4 1,-3 3 1,-1 4 0,-1 6 0,4 8-1,5 6-1,6 8 0,8 5 0,11 7 0,5-1 0,12 4 0,7-8 0,8 2 0,6-7-44,7-6-56,0-14-285,-1-3-246,-8-6-380</inkml:trace>
  <inkml:trace contextRef="#ctx0" brushRef="#br0" timeOffset="64176.4">15856 8025 7836,'6'-19'53,"4"-2"-4,2-2-4,5 1-2,3 10-4,8 8-4,4 9-2,6 6-3,3 9-2,-1 6-28,-2 8 0,-11 3 0,-12-1 0,-8 2 0,-6-4 0,-6-10 0,-6-7 0,0-9 0,-2-11 0,-3-12 0,6-11 0,6-4 0,2-6 0,11 1 0,5 3 0,4 6 0,0 8 0,5 7-59,-2-26-291,-3 32-254,-3 5-393</inkml:trace>
  <inkml:trace contextRef="#ctx0" brushRef="#br0" timeOffset="65026.44">17339 8027 6990,'0'-10'194,"0"-1"-6,-4-5-22,-8-3-22,-7 5-18,-8 2-16,-8 5-16,-2 3-15,-5 2-12,0 10-40,3 1-21,4 7-6,8 5 0,11 6 0,10 3 0,18 1 0,14-1 0,15-5 0,7-7 0,12-12 0,-1-6 0,-2-14 0,-8-10 0,-11-10 0,-14-12 0,-12-11 0,-16-6 0,-16 4 0,-9-2 0,-7 5 0,-2 10 0,5 10 0,8 14 0,10 11 0,10 11 0,8 14 0,10 12 0,6 13 0,7 13 0,4 10 0,3 0 0,-4 6 0,-3 0-41,35-9-299,-44-5-258,-2-12-394,-3-13-742</inkml:trace>
  <inkml:trace contextRef="#ctx0" brushRef="#br0" timeOffset="65436.44">17684 8024 7569,'-3'-7'100,"2"-1"-9,1 1-8,7-1-9,6 3-7,6 2-7,4-2-7,3 1-5,-5-3-13,-3-1-41,-8-1-12,-6-1-4,-1 1-1,-4-2 3,-5-1 3,-6 0 9,-4-1 8,-4 2 0,-3 1 8,-2 3 7,0 5 7,2 3 1,1 6-2,6 8-3,7 6-6,9 8-6,12 7-6,11 1 0,10-2 0,6-3 0,10-3-44,15-9-96,-16-9-260,1-7-241,-7-12-374,-5-9-696</inkml:trace>
  <inkml:trace contextRef="#ctx0" brushRef="#br0" timeOffset="65656.45">18041 7689 8191,'-3'-7'0,"1"-1"0,1 3 0,1 3 0,0 9 0,1 12 0,8 12 0,2 11 0,3 9 0,3 6 0,2 3 0,-3-3 0,-5-3-22,28-4-104,-23-6-260,1-15-246,-1-10-378,9-10-705</inkml:trace>
  <inkml:trace contextRef="#ctx0" brushRef="#br0" timeOffset="65856.46">18452 7943 7866,'0'-11'47,"0"2"-2,0 0-4,2 3-2,3 12-3,3 12-4,4 7-1,-1 4-3,0 9-33,2-1-97,-5-5-279,-6-5-247,1-11-380,0-9-710</inkml:trace>
  <inkml:trace contextRef="#ctx0" brushRef="#br0" timeOffset="66006.45">18387 7686 8191,'-6'-15'0,"-1"1"-48,10 4-81,-4 1-268,14 9-243,6 9-374,5 5-699</inkml:trace>
  <inkml:trace contextRef="#ctx0" brushRef="#br0" timeOffset="66336.44">18806 7835 8191,'1'1'0,"5"4"0,3 7 0,3 6 0,6 10 0,4 8 0,0 7 0,2 0 0,2 1 0,-3-6 0,-1-8 0,-2-10 0,-1-12 0,-6-12 0,0-10 0,-3-14 0,-3-6 0,-2-10 0,0-3 0,1 0 0,0 7 0,-2 7 0,5 9-52,20 10-97,-15 9-256,-1 2-241,7 6-370,0 5-691</inkml:trace>
  <inkml:trace contextRef="#ctx0" brushRef="#br0" timeOffset="67036.38">19331 7958 7508,'11'0'113,"4"-1"-10,4 0-11,6-2-9,-4 0-9,4-2-9,-2-2-7,-3 0-7,-1-1-7,-7 0-44,-5 1 0,-4 2 0,-3-4 0,-2 1 0,-5-3 0,-3 0 0,-6 0 0,-6 0 0,-2 5 0,-2 2 0,0 4 0,3 4 0,5 10 0,4 6 0,7 4 0,4 7 0,9 4 0,8 0 0,8 2 0,7-3 0,11-4 0,0-8 0,1-7 0,-3-9 0,-1-6 0,-4-6 0,-4-5 0,-2-7 0,1-3 0,-6-5 0,-1-3 0,2-3 0,-1 2 0,0-1 0,-1 3 0,1 0 0,-5 12 0,-1 3 0,-1 8 0,2 5 0,3 5 0,5 6 0,4 7 0,1 6 0,0 5 0,-2 3 0,-7 0 0,-9-3 0,-8-5 0,-7-5 0,-7-6 0,-4-9 0,1-6 0,-3-6 0,7-9 0,5-6 0,5-6 0,7-5 0,3 0 0,2 3 0,3 3 0,1 7 0,2 8 0,4 9-53,2-5-295,4 13-254,3 2-394</inkml:trace>
  <inkml:trace contextRef="#ctx0" brushRef="#br0" timeOffset="67406.35">20521 7981 7044,'13'0'208,"7"1"-25,8-1-24,8 4-20,0 0-18,4 0-17,1-2-15,-1 1-17,-4-3-11,-9 0-58,-9-4-4,-11-2 1,-7-4 0,-11-5 0,-8-2 0,-8-1 0,-5 0 0,-3 4 2,0 3 0,2 4 1,3 7-1,7 8-2,4 9 0,8 7 0,6 5 0,14 9 0,13 2 0,12-2 0,12-4 0,15-2-35,8-8-58,5-22-287,2 3-246,1-3-381,-6-9-712</inkml:trace>
  <inkml:trace contextRef="#ctx0" brushRef="#br0" timeOffset="67846.32">21331 8057 7511,'-7'-19'113,"-3"2"-12,-6-2-9,-7 2-9,-2 11-10,-4 6-7,2 3-9,3 5-6,3 2-7,1 7-44,7 2 0,2 3 0,6-2 0,7-1 0,10-2 0,9-3 0,9-9 0,3-2 0,6-7 0,-7-11 0,-7-12 0,-5-6 0,-11-15 0,-4-10 0,-4-4 0,-6-6 0,-5 2 0,0 4 0,-5 11 0,-1 11 0,4 13 0,6 13 0,3 10 0,4 17 0,9 13 0,8 16 0,3 15 0,5 12 0,3 6 0,-6 1 0,-3-1 0,-8-8 0,4-7-85,-12-9-277,-1-14-251,-1-11-388,-4-12-725</inkml:trace>
  <inkml:trace contextRef="#ctx0" brushRef="#br0" timeOffset="68507.62">22319 7668 7241,'0'-15'167,"0"-3"-18,0 0-17,0 0-16,0 11-15,0 5-12,0 8-13,0 9-11,1 10-10,-1 13-55,0 16 0,0 4 0,2 9 0,1 2 0,6-5 0,5-4 0,6-8 0,6-10 0,-1-12-3,3-9-52,20-13-101,-22-6-252,0-12-240,-7-9-369,-4-8-688</inkml:trace>
  <inkml:trace contextRef="#ctx0" brushRef="#br0" timeOffset="68986.6">22220 7836 7020,'-1'-5'210,"1"-2"-27,10 0-22,15 1-20,18 2-18,11 4-18,11 3-14,1-3-15,-7 0-12,-11 1-47,-9-1-17,-13 0 0,-9 0 0,-10 0 0,-4 0 0,-4 0 0,1 1 0,-3 4 0,-2 2 0,-2 9 0,0 4 0,3 5 0,1 1 0,6 3 0,8 2 0,7-4 0,7-4 0,9-6 0,7-4 0,-3-8 0,-3-4 0,-6-9 0,-13-9 0,-8-5 0,-11-7 0,-13-9 0,-10-1 0,-7-1 0,0 7 0,1 5-29,9 10-51,13-3-292,7 15-248,16 3-385,16 3-717</inkml:trace>
  <inkml:trace contextRef="#ctx0" brushRef="#br0" timeOffset="69256.68">23671 7657 7935,'-12'-8'36,"0"-1"-2,-1 5-2,3 7-2,11 18-1,8 14-3,4 14-2,6 11-1,0 6-1,5-1-22,-1-2-21,6-1-89,-17-12-271,-5-11-246,0-12-381,-6-14-709</inkml:trace>
  <inkml:trace contextRef="#ctx0" brushRef="#br0" timeOffset="69616.57">24051 7882 8191,'-3'-3'0,"0"2"0,-1 0 0,-2 3 0,0 8 0,2 7 0,3 2 0,1 7 0,4 2 0,3-1 0,6-6 0,6-3 0,5-10 0,0-3 0,0-7 0,-2-8 0,-6-7 0,-6-5 0,-6-6 0,-11-6 0,-10 0 0,-9 5 0,-3 3 0,-4 9-5,2 10-36,11 10-46,10-2-295,7 13-246,17 4-380,11-4-710</inkml:trace>
  <inkml:trace contextRef="#ctx0" brushRef="#br0" timeOffset="70479.37">24609 7889 7867,'-13'-7'48,"-5"2"-4,-5 0-3,-7 1-2,5 10-4,4 6-2,3 5-3,8 4-2,4 6-2,5 2-26,2 0 0,11-6 0,2-3 0,5-8 0,4-9 0,3-3 0,-1-6 0,-4-9 0,-5-6 0,-1-5 0,-8-3 0,-4-1 0,-2 4 0,-1 6 0,0 8 0,0 5 0,0 4 0,0 9 0,2 6 0,5 6 0,4 3 0,3 8 0,6-1 0,7-3-29,5-1-30,5-2-34,4-10-46,1-6-41,0-3-27,0-8 4,-4-7 38,-6-6 82,-3-3 83,-6-6 107,-10-2 69,-5 3 24,-5 5 5,-8 2-30,-2 5-43,-5 6-44,-5 4-35,-2 4-31,-2 4-22,2 5 0,3 7 0,4 0 0,7 8 0,2-1 0,8 0 0,5-3 0,5-4 0,6-4 0,5-6 0,1-4 0,0-11 0,-5-7 0,-1-11 0,-8-12 0,-7-8 0,0-7 0,-13-4 0,-4-4 0,-3 3 0,-2 2 0,2 10 0,4 10 0,5 12 0,3 14 0,4 10 0,3 12 0,6 13 0,4 17 0,6 15 0,-2 19 0,4 4 0,0 9 0,-3-4 0,-2-6 0,9-3-111,-16-14-262,-2-15-249,-2-13-384</inkml:trace>
  <inkml:trace contextRef="#ctx0" brushRef="#br0" timeOffset="73902.21">11737 9249 8187,'3'-13'0,"1"-1"1,-3 1-1,2-1 0,-3 10 1,1 12-1,-1 15 1,-1 12-1,-5 15 1,-4 14-1,-3 5 0,-5-3 0,-4-4 0,-2-11 0,3-11 0,3-12 0,5-16 0,8-12 0,3-18 0,2-16 0,7-17 0,6-12 0,3-13 0,6-6 0,4 0 0,-2 10 0,-3 15 0,2 19 0,1 22 0,0 17 0,0 19 0,3 17 0,1 10 0,-2 10 0,0 6 0,0-2 0,-6-7 0,-4-5 0,-5-5-44,-1-9-73,-6-10-274,-6-6-245,-1-10-376,-8-7-703</inkml:trace>
  <inkml:trace contextRef="#ctx0" brushRef="#br0" timeOffset="74082.2">11720 9486 7703,'2'-4'77,"7"-4"-7,8 3-13,9 1-67,7 3-75,10-10-366,0 10-228,3-2-350,-2-3-649</inkml:trace>
  <inkml:trace contextRef="#ctx0" brushRef="#br0" timeOffset="74232.21">12169 9414 6878,'0'-3'20,"-3"3"-47,6 0-176,-3 0-361,2 0-169,7 0-260</inkml:trace>
  <inkml:trace contextRef="#ctx0" brushRef="#br0" timeOffset="74523.66">12535 9235 7733,'-21'-7'71,"-5"0"-6,-6 4-5,-4 0-5,5 15-5,6 8-5,3 11-3,8 5-6,8 12-2,6 1-34,9-2 0,7 1 0,6-10 0,7-6 0,9-12 0,5-8-26,13-8-83,-8-6-273,-6-12-247,-4-4-380</inkml:trace>
  <inkml:trace contextRef="#ctx0" brushRef="#br0" timeOffset="74662.17">12730 9457 8191,'0'-4'0,"0"1"0,0-1 0,2 1-25,19 3-106,-17 0-259,3 0-245,0 0-377,-4-3-704</inkml:trace>
  <inkml:trace contextRef="#ctx0" brushRef="#br0" timeOffset="75192.12">13488 9397 7468,'-5'-16'121,"-3"0"-12,3 0-10,-1 0-12,6 15-9,0 12-9,0 14-8,4 9-8,3 16-7,1 8-46,-1 6 0,2 1 0,-6-2-33,1-4-71,-4-10-279,-7-15-246,-2-14-381</inkml:trace>
  <inkml:trace contextRef="#ctx0" brushRef="#br0" timeOffset="75442.1">13403 9399 7429,'4'-39'129,"1"-4"-13,10-1-13,12 4-10,6 29-11,15 22-9,2 12-10,5 6-8,-7 7-7,-12 5-48,-11-4 0,-14-2 0,-20-5 0,-16-5 0,-13-8 0,-12-3-40,8-4-73,2-8-275,15-1-246,17-6-378</inkml:trace>
  <inkml:trace contextRef="#ctx0" brushRef="#br0" timeOffset="75872.15">13985 9343 7640,'-2'-4'88,"1"0"-8,-4-2-7,3 1-6,-2 8-7,1 9-6,-3 5-6,6 10-5,-2 6-5,4 6-38,5-3 0,7-2 0,5-7 0,6-6 0,8-10 0,-1-7 0,-2-9 0,-4-10 0,-10-9 0,-9-5 0,-11-9 0,-12-2 0,-13-3 0,-8 2 0,-5 5 0,-1 7-10,9 13-38,11 8-47,15 5-83,4 3-262,12 11-231,11-1-354,10 1-659</inkml:trace>
  <inkml:trace contextRef="#ctx0" brushRef="#br0" timeOffset="76412.06">14374 9324 7674,'0'-3'81,"0"0"-6,0 0-6,0 0-7,0 5-6,0 2-5,0 4-5,0 5-5,4 4-5,0 1-36,1 2 0,6 0 0,3-1 0,1-2 0,8 0 0,4-5 0,4-5 0,2 0 0,2-6 0,-2-6 0,0-2 0,-4-7 0,-6-4 0,-6-1 0,-7-2 0,-5 5 0,-1 5 0,-4 5 0,0 1 0,0 4 0,3 1 0,0 3 0,5 3 0,3 0 0,7 4 0,4 1 0,9 0 0,7-3 0,4-3 0,-2-2 0,1-3 0,-9-8 0,-9-7 0,-15-3 0,-6-7 0,-4-7 0,-12 2 0,-2 2 0,1-1 0,-3 10-26,4 7-51,21-3-293,-10 10-249,6 4-386</inkml:trace>
  <inkml:trace contextRef="#ctx0" brushRef="#br0" timeOffset="76797.64">15283 9394 7963,'0'0'32,"4"0"-2,4-1-2,3 1-1,9 0-2,6-3-2,5-2-1,2-2-12,-1-1-14,-5-3-25,-8-1-1,-6 0 13,-9-1 16,-2 1 1,-8-1 0,-7 0 0,-3-1 0,-7 4 14,-6-1 15,2 6 0,-1 4-3,5 9-13,3 10-12,9 10-1,4 10 0,13 8 0,10 4 0,10-4 0,5-2 0,12-4-47,45-11-104,-36-11-253,-3-9-240,0-9-372,-4-11-691</inkml:trace>
  <inkml:trace contextRef="#ctx0" brushRef="#br0" timeOffset="77107.61">15768 9381 7915,'3'-19'39,"-3"-2"-2,4-1-2,4 0-2,3 13-3,11 8-2,8 4-1,8 4-3,3 8-1,3 8-23,-5 7 0,-3 4 0,-10 1 0,-9-2 0,-9-2 0,-10-5 0,-8-7 0,-7-10 0,-2-4 0,-1-13 0,2-10 0,8-10 0,6-8 0,8-3 0,9 1 0,7 5-19,3 11-36,48 4-301,-45 8-254,-4 5-390</inkml:trace>
  <inkml:trace contextRef="#ctx0" brushRef="#br0" timeOffset="77857.57">17007 9237 7648,'10'-9'87,"-1"-1"-8,1-2-7,6 1-7,-3 7-6,5 7-6,4 6-5,4 8-6,-3 9-4,-6 6-38,-9 5 0,-5 1 0,-11-4 0,-4-7 0,-3-7 0,-1-9 0,0-10 0,6-10 0,6-12 0,5-8 0,9-5 0,5-5 0,3 1 0,5 4 0,2 7-27,4 13-63,-1-23-285,0 31-249,-3 3-383</inkml:trace>
  <inkml:trace contextRef="#ctx0" brushRef="#br0" timeOffset="78529.49">17665 9177 7586,'-14'2'98,"-4"4"-8,-5-2-10,-2 6-6,4 1-9,1 3-6,3 2-7,5 5-6,8-1-5,1 4-41,10-2 0,9 2 0,6-7 0,5 0-5,9-10-24,3-3-13,-3-6-13,-1-6-10,-8-4-9,-9-2-6,-8-5 7,-6-3 5,-5 3 41,-5 1 37,-3 4 57,4 3 10,-1 3 4,1 6-5,4 6-9,5 6-12,9 7-13,6 4-11,7 6-19,9 0-12,4-3 0,4-7 0,-1-9 0,-2-6 0,-1-9 0,-10-10 0,-9-10 0,-5-8 0,-11-9 0,-4 0 0,-7-3 0,-6 4 0,3 9 0,-2 3 0,4 12 0,3 4 0,4 10 0,1 12 0,4 9 0,4 12 0,4 13 0,4 10 0,6 5 0,2 4-29,1-2-62,-6-40-285,-3 25-248,-9-12-384</inkml:trace>
  <inkml:trace contextRef="#ctx0" brushRef="#br0" timeOffset="78858">18140 9274 7920,'9'-8'39,"12"-1"-3,14-1-2,12 2-2,10 2-2,5 6-3,-1-1-1,-11 2-2,-12-1-1,-15-1-23,-14 1 0,-6 0 0,-5 0 0,-1 0 0,-1 1 0,3 6 0,-1 4 0,1 8 0,1 8 0,4 3 0,0 5 0,2 0-31,6-1-73,-5-9-278,-1-5-246,-2-10-381,0-7-708</inkml:trace>
  <inkml:trace contextRef="#ctx0" brushRef="#br0" timeOffset="78978.06">18438 9068 7900,'30'-15'-430,"-27"1"-234,5 1-360,0 1-669</inkml:trace>
  <inkml:trace contextRef="#ctx0" brushRef="#br0" timeOffset="79407.97">18843 9195 8191,'0'6'0,"3"3"0,0 5 0,3 5 0,0 6 0,5 3 0,-1 3 0,1 1 0,0-1 0,-5-3 0,-5-8 0,1-8-8,-2-6-5,-2-9-3,4-10 0,-2-13 0,0-3 1,0-8 8,3-4 7,1-2 0,4 6 0,3 4 9,6 8 8,11 11-1,3 8 0,11 7-1,2 10-3,-1 7-6,-3 6-6,-7 5 0,-5 7 0,-8-1 0,-10-2 0,-5 3-23,-4-2-56,-5-29-290,1 17-250,3-12-385,0-8-719</inkml:trace>
  <inkml:trace contextRef="#ctx0" brushRef="#br0" timeOffset="79907.94">19753 9264 7978,'-13'-13'29,"-6"-2"-1,-7-3-2,-3 3-1,6 6-1,0 6-2,3 7-1,7 8-2,6 8 0,2 5-19,8 4 0,10 1 0,9-2 0,5-7 0,7-4 0,2-7 0,1-5-3,-2-8-2,-6-8 1,-4-7 4,-8-6 0,-6-5 0,-5 0 0,-5 3 0,-1 7 0,0 7 0,-1 9 3,2 10 2,-1 14-1,3 14-4,3 10 0,4 16 0,4 7 0,0 2 0,-4 4 0,-3-5 0,-14-6 0,-12-13 0,-20-13 0,-13-16 0,-16-13 0,-11-9 0,1-13 0,9-5-45,26-5-299,2-1-255,17-1-395,18-1-739</inkml:trace>
  <inkml:trace contextRef="#ctx0" brushRef="#br0" timeOffset="81857.9">20994 9312 7493,'-9'-2'116,"-4"0"-11,-3 1-11,-3 4-9,2 9-9,1 9-9,0 6-8,4 10-8,5 1-6,4 3-45,9-6 0,4-5 0,9-7 0,3-9 0,8-9 0,-1-8 0,-3-13 0,-6-11 0,-13-5 0,-3-11 0,-9-3 0,-13 0 0,-2 5 0,-6 8 0,-3 9 0,8 12-45,12 8-86,7 4-265,19 3-243,17-2-375,15-2-697</inkml:trace>
  <inkml:trace contextRef="#ctx0" brushRef="#br0" timeOffset="82097.91">21493 9156 7616,'-8'-16'92,"-4"2"-7,-1-1-9,-3 1-6,3 11-8,1 16-6,2 12-6,0 15-5,4 12-6,3 11-39,2 3 0,-1-3 0,5-5-33,3-1-54,0-28-289,0 6-248,-2-11-382,1-12-714</inkml:trace>
  <inkml:trace contextRef="#ctx0" brushRef="#br0" timeOffset="82227.89">21385 9477 7915,'0'-10'39,"8"-1"-32,11 1-74,14-10-366,9 13-233,14 2-359</inkml:trace>
  <inkml:trace contextRef="#ctx0" brushRef="#br0" timeOffset="82519.48">22382 9036 8191,'0'0'0,"0"5"0,0 7 0,0 12 0,0 10 0,2 16 0,-1 11 0,2 7 0,0-1 0,0 0 0,0-5-52,-1-13-294,0-6-255,1-10-394,1-15-735</inkml:trace>
  <inkml:trace contextRef="#ctx0" brushRef="#br0" timeOffset="83068.01">22215 9195 8191,'1'-6'0,"11"-1"0,17-1 0,17 2 0,17 2 0,17 4 0,5-2 0,-4 2 0,-13 0 0,-14 0 0,-17 0 0,-17-1 0,-12-2 0,-6 1 0,-4-1 0,-2 0 0,-2 0 0,-2 3 0,-2 0 0,-1-1 0,4 2 0,-1 1 0,3 2 0,2 4 0,2 2 0,-1 4 0,5 2 0,6-2 0,5 2 0,4-3 0,5-3 0,1-3-5,-2-2-6,-6-3-2,-7 0-5,-4 0 10,-8 0 8,-7 2 0,-6 3 0,-4 4 0,-1 4 0,-1 3 6,5 4 6,8 4 0,6-2 6,1 3-11,7-2-7,11-1-39,33-4-92,-7-7-264,16-5-243,4-11-376</inkml:trace>
  <inkml:trace contextRef="#ctx0" brushRef="#br0" timeOffset="83477.91">23270 9197 8015,'-19'-8'24,"-7"2"-2,-4 2 0,-9 4-2,6 10 0,2 10-2,10 6-1,4 5 0,9 3-1,7-1-16,10-1 0,6-5 0,10-8 0,5-4 0,6-8 0,2-5 0,-5-4-17,-2-5-12,-8-5-3,-8-1-4,-6-6 3,-5-3 28,-4-2 5,0-2 0,0 4 0,0 4 0,0 6 23,0 6 13,0 10-2,2 4-3,2 9-7,2 5-20,5 4-4,6 5-44,62-4-298,-56-3-256,-1-7-396,2-10-739</inkml:trace>
  <inkml:trace contextRef="#ctx0" brushRef="#br0" timeOffset="83897.91">23631 9197 8191,'0'-3'0,"3"3"0,-3 5 0,1 6 0,5 11 0,-2 7 0,7 6 0,-1 1 0,-2-5 0,-3-4 0,-2-6 0,-8-4-30,-1-5-14,-1-9-15,0-6-11,3-9-9,2-8-6,2-8 6,8-9 15,1-6 60,5-3 4,3-1 69,2 4 13,5 10 4,2 8-6,3 12-12,6 10-11,2 12-15,1 10-14,-5 9-26,-4 9-2,-9 7 0,-6-1 0,-6 1 0,-5-5-20,-2-2-56,-1-23-291,-1 8-250,1-13-386,3-7-721</inkml:trace>
  <inkml:trace contextRef="#ctx0" brushRef="#br0" timeOffset="84217.93">24431 9118 8191,'-9'-7'0,"-4"3"0,-3-1 0,-4 2 0,9 8 0,1 9 0,7 8 0,4 3 0,8 8 0,8 1 0,2-2 0,1-3 0,0-3 0,-7-2 0,-4-2 0,-6-4 0,-3 0 0,-9-1 0,-8-4 0,-6-1-20,-5 1-52,2-8-292,-2-4-251,1-3-387,8-8-722</inkml:trace>
  <inkml:trace contextRef="#ctx0" brushRef="#br0" timeOffset="84509.31">25052 9010 8180,'-5'-14'2,"-4"-1"-1,-9-5 0,-2 1 0,-2 7 0,-4 7 0,-1 11 0,2 10 0,4 13 1,0 12-2,6 12 0,4 9 0,8 4 0,1 0 0,2-3-45,17-4-99,-12-10-256,0-10-243,-1-12-372,-1-13-695</inkml:trace>
  <inkml:trace contextRef="#ctx0" brushRef="#br0" timeOffset="84927.84">24867 9246 7532,'19'-15'92,"9"-3"2,10-1-8,12-3-8,0 8-8,2 6-7,-1 3-6,-7 0-8,-9 3-5,-11 1-23,-15 4-16,-9 4-5,-7 6 0,-4 4 0,2 5 0,2 6 0,0 1 0,5-1 0,4 2 0,5 1 0,5-2 0,4-4 0,8-4 0,4-4 0,5-11 0,-1-3 0,5-9 0,-7-10 0,-5-7 0,-10-8 0,-8-8 0,-17-4 0,-9 2 0,-13 7 0,-4 10-33,-2 9-61,2-3-285,9 17-247,10-1-382,12 2-712</inkml:trace>
  <inkml:trace contextRef="#ctx0" brushRef="#br0" timeOffset="85277.84">25573 9158 8191,'20'-2'0,"3"2"0,8-1 0,3 3 0,-5 8 0,-2 8 0,-9 4 0,2 10 0,-6 1 0,-5 0 0,-5-5 0,-2-5 0,-6-11 0,-2-6 0,1-5 0,0-8 0,2-8 0,4-7 0,8-7 0,5-4 0,4 0 0,1 3 0,2 7 0,-5 4-43,6 7-82,-6 3-269,-5 3-244,9 0-374,-4 1-701</inkml:trace>
  <inkml:trace contextRef="#ctx0" brushRef="#br0" timeOffset="85877.79">26110 9114 7806,'9'-3'58,"7"6"-5,2 1-3,2 6-4,-4 7-4,-1 7-3,-3 8-4,-6 4-3,-3 0-2,-5-1-30,-5-7 0,-5-4 0,-3-10 0,1-7-13,5-6-19,3-6-9,6-10-3,11-8-2,7-4 2,1-7 25,4-4 19,2 1 0,-4 2 0,-2 2 21,-3 6 27,2 6 2,4 11-7,3 4-7,-2 12-7,4 6-17,-5 9-12,-2 3 0,-6 9 0,0-2 0,-4 1 0,-7-5 0,1-6 0,-4-6 0,0-8 0,-4-4 0,4-4 0,-3-11 0,3-5 0,0-4 0,7-6 0,9-3 0,3-1 0,4 1 0,9 2 0,-3 2 0,0 5 0,-1 10 0,-4 6 0,-3 11 0,-2 10 0,-4 9 0,-2 7 0,-1 6 0,-2 3 0,-3-3 0,-3-3 0,4-2-65,-2-25-288,3 8-254,5-11-391</inkml:trace>
  <inkml:trace contextRef="#ctx0" brushRef="#br0" timeOffset="86617.82">27047 9206 7692,'4'-8'78,"8"1"-6,3-1-6,6 1-6,1 5-6,5 2-4,0 0-6,-2 0-5,-2-5-3,-6 1-36,-1-3 0,-7-1 0,-3-2-2,-4-2-4,1-2 0,-8 1 6,-4-2 0,-8-1 0,-5 2 0,-6 2 0,-1 4 0,2 7 0,0 2 1,7 8 5,2 9 1,11 6-7,3 11 0,6 5 0,9 4 0,10-3 0,8-4 0,5-6 0,6-7 0,2-12 0,1-7 0,-5-8-15,-2-6-17,-6-9-7,-3-2-5,-5-4-2,-2-2 15,-4-3 31,0 0 0,-3 0 0,0 0 0,4 0 23,-1 7 22,-3 5-1,2 5-3,-1 8-7,1 4-14,6 7-20,8 8 0,3 9 0,5 8 0,0 8 0,-3 4 0,-8-2 0,-10-6 0,-7-3 0,-12-9 0,-11-9 0,-9-11 0,0-4 0,-2-13 0,12-10 0,8-8 0,12-8 0,18-7 0,8 0 0,6 3 0,6 4 0,-7 7 0,-11 8 0,-4 9-319,-16 4-261,-12 0-403,-13 2-757</inkml:trace>
  <inkml:trace contextRef="#ctx0" brushRef="#br0" timeOffset="94345.37">5711 12076 6923,'0'16'141,"-1"6"13,-2 3-8,0 8-5,3-5-15,-3-3-12,0-3-55,3-2-59,27-8-453,-28-6-226,-4-6-350,-9-13-646</inkml:trace>
  <inkml:trace contextRef="#ctx0" brushRef="#br0" timeOffset="94479.75">5531 11763 7725,'-6'-12'-33,"13"0"-178,-7 2-296,10-1-207,9 7-317,13 4-586</inkml:trace>
  <inkml:trace contextRef="#ctx0" brushRef="#br0" timeOffset="94709.73">5883 11771 8191,'17'4'0,"12"10"0,13 11 0,7 19 0,5 14 0,-7 22 0,-9 9 0,-15 5 0,-16 0 0,-27-11 0,-22-10-61,-25-38-290,-19 2-255,-10-17-391</inkml:trace>
  <inkml:trace contextRef="#ctx0" brushRef="#br0" timeOffset="95249.71">7575 11969 8102,'0'-5'11,"-3"5"0,3 4-1,0 11 0,3 10 0,-3 17 0,-3 8-1,2 8 0,-6 2 0,-4 1-42,4-7-92,-7-11-266,-2-14-244,4-17-377,1-17-703</inkml:trace>
  <inkml:trace contextRef="#ctx0" brushRef="#br0" timeOffset="95469.67">7451 11864 7670,'3'-33'83,"8"-6"-8,14-2-6,15-2-7,14 20-5,12 19-6,4 13-5,-7 13-5,-14 9-4,-17 4-37,-20 5 0,-26-3 0,-23-7-4,-18-5-35,-6-2-61,-1-20-285,10 5-245,24-2-380,16-4-705</inkml:trace>
  <inkml:trace contextRef="#ctx0" brushRef="#br0" timeOffset="95789.66">8129 12218 7995,'0'-4'26,"2"0"0,-1 2-2,4 3-1,-1 8-2,2 8 0,1 6-2,2 7-35,7 3-97,-9-3-280,-1-3-244,-5-10-376,-8-11-701</inkml:trace>
  <inkml:trace contextRef="#ctx0" brushRef="#br0" timeOffset="96049.64">8031 12111 7350,'0'-25'146,"3"-2"-17,9 0-14,12 3-13,12 19-11,19 17-12,12 12-10,4 13-10,-1 8-8,-9 7-51,-18 3 0,-21-4 0,-22-7 0,-26-5 0,-23-11 0,-16-7 0,-6-7-12,-4-6-39,26-6-89,6-2-265,24-6-241,16-4-370,22-4-691</inkml:trace>
  <inkml:trace contextRef="#ctx0" brushRef="#br0" timeOffset="96329.62">8778 12114 7590,'0'-17'98,"-5"-2"-10,-8 0-8,-8 1-7,-5 13-8,-3 13-6,3 12-7,11 10-7,11 9-4,8 7-41,11 3 0,14-1 0,10-6 0,13-2-33,21-9-98,-8-10-261,-3-12-245,-5-11-374,-12-7-702</inkml:trace>
  <inkml:trace contextRef="#ctx0" brushRef="#br0" timeOffset="96684.38">9401 12143 7627,'0'-5'91,"0"0"-9,2-2-7,2 2-7,11 0-7,9 3-6,10 2-5,9-2-7,0 4-4,2 9-114,-11-47-282,-8 49-253,-14 2-389,-6 2-728</inkml:trace>
  <inkml:trace contextRef="#ctx0" brushRef="#br0" timeOffset="96854.41">9534 12433 8049,'9'0'19,"10"-2"-2,8 2 1,8-2-2,2 2-1,4-3-49,15 2-330,-34-1-251,-11 1-388,-18-2-723</inkml:trace>
  <inkml:trace contextRef="#ctx0" brushRef="#br0" timeOffset="98364.26">10828 11904 6343,'-9'-8'186,"1"-2"86,-3-3 13,-1-2-42,4 4-36,5 4-32,2 2-27,7 3-24,17 0-22,14 2-45,17 0-20,14 3-25,7-2-12,-6 1-8,-10 0-29,-11 2-40,-11-4-300,-19 0-248,-14 0-382,-13-3-714</inkml:trace>
  <inkml:trace contextRef="#ctx0" brushRef="#br0" timeOffset="98568.79">11084 11834 6447,'0'0'178,"0"0"75,0 0 16,-3 5-39,0 7-34,0 8-29,1 9-26,1 8-23,1 9-21,0 6-50,1-1-12,-1 2-22,0-1-52,0-3-52,-1-17-289,-5 1-248,-4-6-381</inkml:trace>
  <inkml:trace contextRef="#ctx0" brushRef="#br0" timeOffset="98751.23">10780 12390 7403,'0'0'126,"6"0"-13,16-1-10,17 1-11,16 0-10,16 0-9,6 0-24,0 0-68,-6-6-375,-9 3-244,-17-5-375,-15-6-701</inkml:trace>
  <inkml:trace contextRef="#ctx0" brushRef="#br0" timeOffset="99199.15">11084 11376 6625,'-5'-22'244,"4"-8"14,1-5-35,7-4-32,16 11-27,12 7-24,6 7-22,6 9-19,-4 6-18,-7 12-45,-17 8-24,-8 9-12,-11 12 0,-14 5 0,-3 1 0,-4-2 0,-3-5 0,0-8 0,7-6 0,3-7 0,8-2 0,12-1 0,21-3 0,11-2-15,11 0-28,10-1-44,2-9-298,-15 5-247,-10-3-379</inkml:trace>
  <inkml:trace contextRef="#ctx0" brushRef="#br0" timeOffset="99559.13">11706 12064 7790,'0'-5'61,"0"0"-5,0 2-4,0 3-4,0 13-4,1 10-4,1 7-4,-1 8-2,2 1-33,-1 2-69,25-5-97,-33-6-258,-7-8-236,-3-10-363,-3-10-677</inkml:trace>
  <inkml:trace contextRef="#ctx0" brushRef="#br0" timeOffset="99829.11">11577 12014 7379,'2'-21'139,"9"-1"-15,14-2-12,12 2-14,15 15-10,11 13-11,0 13-11,-5 13-8,-11 7-8,-15 10-50,-12 4 0,-14-2 0,-15-5 0,-18-4 0,-14-8 0,-10-6 0,-7-8 0,6-6-30,12-3-20,19-5-75,13-3-281,18-2-240,19-5-371,17-6-689</inkml:trace>
  <inkml:trace contextRef="#ctx0" brushRef="#br0" timeOffset="100129.1">12266 11960 7203,'-12'-8'176,"-6"0"-21,-7 4-18,-2 1-16,5 14-16,4 12-13,7 14-13,1 6-13,9 10-9,8 1-57,6-3 0,10-9 0,4-9 0,6-9 0,3-9-27,2-6-85,-4-6-271,-3-8-247,-2-7-379,-1-5-710</inkml:trace>
  <inkml:trace contextRef="#ctx0" brushRef="#br0" timeOffset="100664.24">12838 12058 7405,'1'0'18,"5"1"5,0 4 0,8 3 1,2 7-1,0 5-22,-1-1-64,2-2-119,-13-7-346,0-5-198,-2-5-300,-4-3-552</inkml:trace>
  <inkml:trace contextRef="#ctx0" brushRef="#br0" timeOffset="100814.16">12903 12087 6747,'-2'-12'267,"-4"-1"-36,-1-1-30,-5 2-29,-3 8-23,-3 9-22,-3 8-20,4 5-17,3 7-51,7 5-94,7-59-319,5 51-249,11-8-383,3-10-716</inkml:trace>
  <inkml:trace contextRef="#ctx0" brushRef="#br0" timeOffset="101074.14">13477 11893 8191,'0'-4'0,"2"4"0,-2 5 0,4 9 0,3 11 0,7 15 0,-1 9 0,5 5 0,-9 0 0,-5-4-32,-2-4-48,6-17-292,-18-8-250,2-10-383,1-14-716</inkml:trace>
  <inkml:trace contextRef="#ctx0" brushRef="#br0" timeOffset="101394.13">13485 11933 6900,'0'-39'236,"2"-9"-31,1-5-26,13-1-24,9 20-21,8 25-19,8 9-17,4 12-16,-3 13-14,-10 7-49,-12 4-19,-11 3 0,-18-2 0,-16-6 0,-11-6 0,-4-4 0,-3-4 0,10-4 0,10-1 0,16 4 0,7 2 0,13 3 0,12 0 0,4 4 0,5 1-18,7-2-39,8-1-98,-20-4-259,-2-7-238,-8-4-367,-4-5-684</inkml:trace>
  <inkml:trace contextRef="#ctx0" brushRef="#br0" timeOffset="101710.66">14050 12062 7897,'0'-3'42,"0"2"-2,0 3-3,0 9-2,0 8-3,0 12-2,0 6-2,0 5-2,0 0-2,2-1-24,3-4 0,3-6 0,2-4 0,3-5 0,7-5 0,0-4 0,5-5 0,2-3 0,2-2 0,1-3 0,-4 0-62,-3-25-290,-8 21-253,-6 1-391,-1-4-733</inkml:trace>
  <inkml:trace contextRef="#ctx0" brushRef="#br0" timeOffset="102695.37">15282 11993 8191,'7'-5'0,"4"-2"0,11 1 0,7 0 0,5 3 0,1 5 0,-4 3-20,-7 3-45,-7-5-297,-7 6-251,-5-3-389,-4-2-724</inkml:trace>
  <inkml:trace contextRef="#ctx0" brushRef="#br0" timeOffset="102865.42">15351 12230 7456,'13'3'41,"8"-3"10,7 0-4,0 2-25,-1 2-136,-16-4-390,-8 1-208,-13-4-319,-11-6-590</inkml:trace>
  <inkml:trace contextRef="#ctx0" brushRef="#br0" timeOffset="104065.28">16926 11699 6744,'-4'0'247,"2"-2"-15,1 2-30,11-1-28,13-2-24,14 0-21,11 2-20,14-1-17,1-1-17,-4 0-43,-7 2-27,-15-3-5,-11 4-21,-12 0-28,-9-1-57,29-2-290,-46 2-243,-6-1-375,-6 1-697</inkml:trace>
  <inkml:trace contextRef="#ctx0" brushRef="#br0" timeOffset="104285.26">17145 11669 7453,'-2'0'121,"-7"0"-11,0 4-11,-1 6-11,3 7-9,0 10-9,4 9-8,2 6-9,3 2-6,3 4-38,-1-2-9,0 2-28,-1-2-39,4-7-87,-7-5-265,-4-11-237,-3-10-365,-5-10-679</inkml:trace>
  <inkml:trace contextRef="#ctx0" brushRef="#br0" timeOffset="104490.38">16764 12186 6904,'0'0'209,"0"-1"-5,10-1-27,11 1-22,14 2-20,13-1-19,16 0-16,3-1-16,-4 1-36,-2 0-102,-9-31-320,-15 26-248,-12-4-383,-8-2-716</inkml:trace>
  <inkml:trace contextRef="#ctx0" brushRef="#br0" timeOffset="105120.37">17452 11930 7554,'0'-8'104,"0"2"-9,0-1-10,0 3-8,4 9-8,2 10-7,1 7-8,4 7-6,1 6-6,-1 2-41,-6 0-1,-1-5 0,-4-3 0,0-8 0,-1-9 0,-1-6-6,4-9-12,-4-8-6,2-10-1,0-6 1,5-6 1,1-6 12,5 2 11,5-1 0,7 2 0,-3 8 9,5 5 14,-1 10 4,1 8-2,-1 7-3,0 11-5,-1 9-9,-3 5-8,-6 6 0,-4 4 0,-4-3 0,-4-5 0,-2-5 0,0-6 0,-2-6 0,4-5-12,-2-6-4,5-5-2,4-8 2,5-9 13,4-8 3,4-6 0,-2-1 0,-3 1 0,5 5 0,-1 6 14,4 9 4,2 8-2,-1 5-2,2 11-11,-4 11-3,-4 10 0,-5 12 0,-1 13-25,1 2-72,-5-3-280,-4-5-248,-4-15-381,-7-13-714</inkml:trace>
  <inkml:trace contextRef="#ctx0" brushRef="#br0" timeOffset="105490.32">16992 12580 7762,'0'-1'66,"9"1"-6,19-3-4,26 3-5,33 0-4,37 0-4,31 0-4,21 0-4,14-1-3,-3-3-32,-24-1 0,-30 1 0,-41 0 0,-44 1 0,-31 2 0,-27 1 0,-21-2-30,-7 4-65,-9-1-283,-2 1-247,10-1-382,9-1-713</inkml:trace>
  <inkml:trace contextRef="#ctx0" brushRef="#br0" timeOffset="107095.21">17647 12983 7615,'-3'-5'92,"-2"-1"-7,4 2-8,-2-1-8,3 13-6,1 6-7,-1 9-6,0 8-5,0 9-6,0-1-46,5 4-64,1-28-287,5 19-253,1-12-389,5-10-727</inkml:trace>
  <inkml:trace contextRef="#ctx0" brushRef="#br0" timeOffset="107305.19">17903 13009 8191,'0'0'0,"0"3"0,0 6 0,0 8 0,2 6 0,-2 8 0,1 5 0,2 2-53,25-8-294,-22-1-254,-2-7-394,-1-10-736</inkml:trace>
  <inkml:trace contextRef="#ctx0" brushRef="#br0" timeOffset="107545.17">17491 12968 8191,'14'-5'0,"15"1"0,19-1 0,20-2 0,15-4 0,13 1 0,-7-1 0,-13 4-33,-12 2-88,-37 2-268,-25 5-245,-25-1-378,-21-1-703</inkml:trace>
  <inkml:trace contextRef="#ctx0" brushRef="#br0" timeOffset="108070.29">16595 11582 7350,'-9'-6'86,"-5"1"39,-4 2-11,-8 4-11,-2 16-12,-5 25-9,-2 26-10,-4 36-9,3 31-8,7 24-23,15 14-15,22 6-16,32-10-1,32-12-41,39-33-300,22-12-256,19-33-395,7-29-740</inkml:trace>
  <inkml:trace contextRef="#ctx0" brushRef="#br0" timeOffset="108564.72">18604 11604 7628,'0'-8'91,"0"-2"-9,3 7-7,10 9-8,13 19-5,10 22-7,14 22-6,8 24-6,0 19-4,-5 9-39,-11 8 0,-12 0 0,-18-5 0,-18-8 0,-17-8 0,-11-12-78,-9-18-280,3-18-253,7-23-389,8-23-727</inkml:trace>
  <inkml:trace contextRef="#ctx0" brushRef="#br0" timeOffset="109263.71">18848 11304 6604,'-2'-11'298,"1"-1"-42,-2-5-35,1-1-32,2 1-27,0 2-24,2 1-22,-1 0-20,4 2-17,2 2-47,2 1-32,2 4 0,-2 0 0,0 4 0,0 0 0,-1 6 0,-2 3 0,-3 7 0,-3 7 0,-6 7 0,-7 0 0,-6 3 0,-4-1 0,-3-1 0,3-2 0,4-1 0,10-5 0,6-4 0,16-6 0,15-3 0,12-6 0,14-2 0,6 0 0,-3-2 0,-11 0 0,-12 1-15,-15 0-58,-11-9-289,-4 9-252,-11 0-388,-1 4-723</inkml:trace>
  <inkml:trace contextRef="#ctx0" brushRef="#br0" timeOffset="109931.88">19457 12017 7925,'3'-5'37,"1"5"-1,9 0-3,5 5-1,6 5-3,6 9-2,2 3-1,1 3-2,-2 3-26,-5-3-73,36-10-293,-45 1-250,-7-4-386,-4-10-720</inkml:trace>
  <inkml:trace contextRef="#ctx0" brushRef="#br0" timeOffset="110121.84">19707 12039 7990,'-7'-9'27,"-2"2"-1,-5 2-1,-5-1-1,-2 12-2,1 8-1,3 5-1,0 8-2,8 5-21,4 4-79,7-32-287,5 22-251,12-8-384,7-8-721</inkml:trace>
  <inkml:trace contextRef="#ctx0" brushRef="#br0" timeOffset="110361.84">20139 12039 8037,'0'-4'20,"0"1"0,0 1-2,1 7 0,5 8-1,-2 11-1,3 8 0,2 7-2,1 1 1,-4 1-32,0-3-46,7-7-91,-11-6-261,-2-10-237,0-11-367,-2-11-682</inkml:trace>
  <inkml:trace contextRef="#ctx0" brushRef="#br0" timeOffset="110696.28">20186 11894 7868,'0'-29'48,"3"-3"-4,6-3-3,11 1-3,10 20-3,9 12-2,4 9-3,-1 6-2,-8 8-2,-14 4-26,-11 7 0,-11 1 0,-13-2 0,-12-1 0,-6-6 0,-4-1 0,0-7 0,7-1 0,10-3 0,7 5 0,11 0 0,8 2 0,13 3 0,10-1 0,4 2 0,8-4 0,-1 0-35,0 0-57,-5-25-287,-2 15-248,-4-5-381,-2-7-712</inkml:trace>
  <inkml:trace contextRef="#ctx0" brushRef="#br0" timeOffset="111056.26">20635 12107 7625,'0'-11'90,"0"-2"-7,0 4-7,0-1-8,2 12-6,0 8-7,7 11-6,1 7-5,2 7-5,0 6-39,-1 1 0,-2-2 0,-4-1 0,1-5 0,-3-3 0,3-6 0,-5-6 0,2-4 0,0-6 0,4-4 0,6-3 0,3 0 0,9-2 0,5 0 0,3-2 0,2 0 0,-3 0 0,-5-1-62,-5-9-289,-14 8-254,-6 0-392,-12-5-733</inkml:trace>
  <inkml:trace contextRef="#ctx0" brushRef="#br0" timeOffset="117680.71">5545 14711 7658,'0'-3'82,"-2"3"-7,1 0-6,-3 4-6,3 10-6,-2 7-5,1 5-6,2 7-4,-1 4-5,-1 0-53,2 3-97,-6-8-271,-1-2-246,-1-16-379,-1-10-709</inkml:trace>
  <inkml:trace contextRef="#ctx0" brushRef="#br0" timeOffset="117840.7">5342 14379 8191,'-3'-12'-3,"1"4"-37,34 1-105,-20 3-255,9 7-242,7 10-373,2 5-696</inkml:trace>
  <inkml:trace contextRef="#ctx0" brushRef="#br0" timeOffset="118080.68">5847 14720 7643,'4'2'85,"-1"3"-8,-2 4-6,2 5-6,-6 6-6,-1 3-6,1 6-15,3 2-50,7-4-94,-5-6-304,1-7-240,-2-9-368</inkml:trace>
  <inkml:trace contextRef="#ctx0" brushRef="#br0" timeOffset="118230.74">5766 14530 7521,'-16'-14'20,"0"0"-43,6 1-149,-4 3-350,12 6-200,5 7-305,6-1-563</inkml:trace>
  <inkml:trace contextRef="#ctx0" brushRef="#br0" timeOffset="118485.97">5909 14418 7648,'10'-8'87,"10"2"-8,12 6-7,11 11-7,14 23-6,2 14-6,-4 16-5,-12 17-6,-16 7-4,-22 7-38,-24-5 0,-26-7 0,-18-12 0,-15-15-38,33-23-301,-31-10-257,19-14-397,25-12-741</inkml:trace>
  <inkml:trace contextRef="#ctx0" brushRef="#br0" timeOffset="119525.86">7034 14581 7327,'-5'8'141,"0"7"-14,-1 9-14,-1 10-11,-1 8-12,0 5-10,-5 7-10,1-5-9,-2-6-9,4-7-24,2-14-28,4-15 0,1-14 0,3-15 0,0-17 0,0-12 0,2-12 0,5-6 0,6-6 0,7 0 0,7 9 0,4 13 0,2 15 0,-4 19 0,1 17 0,0 14 0,1 13 0,2 14 0,-3 7 0,1 7 0,-4 5 0,-2-3 0,-8-1 0,-4-3 0,-4-6-7,-7-5-55,13-17-292,-15-3-254,-1-12-390,-8-8-730</inkml:trace>
  <inkml:trace contextRef="#ctx0" brushRef="#br0" timeOffset="119705.82">7042 14786 7047,'0'-10'210,"6"-1"-27,7 0-22,12-1-21,11 10-19,10 1-75,10 3-108,-2-1-382,-8-1-230,-3-1-353,-7 0-657</inkml:trace>
  <inkml:trace contextRef="#ctx0" brushRef="#br0" timeOffset="119895.8">7601 14715 7447,'-3'-3'95,"-1"2"-9,1-2-70,2 0-138,2 3-379,-1 3-210,3-6-320,4-2-593</inkml:trace>
  <inkml:trace contextRef="#ctx0" brushRef="#br0" timeOffset="120185.79">7933 14526 8102,'-4'-5'11,"-3"-1"0,-4-1-1,-7 3 0,-5 7 0,1 6 0,0 9-1,1 9 0,8 6 0,4 9-9,9 1 0,9-2 0,8 1 0,10-9 0,8-5 0,10-6-39,34-13-301,-24-5-256,0-9-397</inkml:trace>
  <inkml:trace contextRef="#ctx0" brushRef="#br0" timeOffset="120325.79">8213 14725 7770,'0'-5'64,"0"2"-34,72 0-470,-58 0-230,3 3-356,-3 1-661</inkml:trace>
  <inkml:trace contextRef="#ctx0" brushRef="#br0" timeOffset="120920.45">8921 14530 7530,'-2'-4'106,"-1"3"-10,0 2-9,2 10-9,2 10-7,5 13-8,6 10-7,2 9-7,-1 0-6,-2 6-65,-2-3-64,-7-33-290,-4 8-248,-7-19-384</inkml:trace>
  <inkml:trace contextRef="#ctx0" brushRef="#br0" timeOffset="121170.46">8893 14584 6825,'6'-48'251,"5"-9"-34,6-9-28,10-7-25,8 27-23,12 22-20,5 14-19,3 15-16,-3 14-15,-11 12-47,-14 2-24,-17 7 0,-13 1 0,-20-5 0,-16-7 0,-9-6 0,-8-3-31,3-5-44,28-6-295,-5-2-250,17-3-385,11 0-719</inkml:trace>
  <inkml:trace contextRef="#ctx0" brushRef="#br0" timeOffset="121660.41">9410 14598 6967,'-4'-1'225,"-5"-2"-28,-7 1-26,-2 4-22,-1 6-21,-1 8-17,5 4-18,5 4-14,6 4-15,2 1-57,7-2-7,7 3 0,7-4 0,9-1 0,7-7 0,6-5 0,-2-9 0,-3-8 0,-8-8 0,-8-7 0,-11-7 0,-11-6 0,-7-3 0,-11 0 0,-7 4 0,-5 3 0,-3 6-25,5 6-37,13 8-75,7-31-274,10 36-240,14-1-367,11 0-684</inkml:trace>
  <inkml:trace contextRef="#ctx0" brushRef="#br0" timeOffset="122190.37">9718 14573 7661,'0'-1'84,"0"-1"-7,0 0-7,1 1-6,-1 4-7,0 3-4,3 5-7,2 3-4,3 6-5,2 4-37,7 3 0,1 0 0,5 1 0,3-4 0,3 0 0,1-13 0,2-5 0,-2-7 0,-3-10 0,-6-4 0,-7-6 0,-5-1 0,-6-2 0,-3 2 0,-2 7 0,2 6 0,2 4 0,-4 3 0,2 7 0,0 4 0,5 7 0,5 0 0,4 4 0,9-2 0,8-5 0,-1-5 0,0-7 0,1-4 0,-7-9 0,-6-5 0,-6-9 0,-4-3 0,-8-3 0,-9-3 0,-5 5 0,0 4-38,16 10-99,-13 5-260,9 8-242,8 3-376</inkml:trace>
  <inkml:trace contextRef="#ctx0" brushRef="#br0" timeOffset="122884.8">10493 14601 8186,'4'-1'0,"6"1"1,8-2-1,5 1 1,6 2-9,4-1-16,-4 0-8,-3-1-3,-9-2-4,-8-2-3,-6 0 7,-8-4 14,-6-4 21,-4-1 0,-5-2 14,-6-2 25,-3 1 4,0 3-4,-1 9-3,0 1-4,1 13-9,6 5-10,7 12-13,7 6 0,5 9 0,11 0 0,12 1 0,7-4 0,4-4 0,11-8 0,-1-8 0,0-7-15,0-8-19,-4-4-11,1-7-11,-2-9-6,-2-1 1,-3-7 23,-1-4 38,-6-6 0,-7 6 0,-4 2 27,-1 4 29,-4 7 4,-1 5-2,9 6-8,2 2-11,6 8-18,12 8-21,2 7 0,2 7 0,-3 7 0,-8 3 0,-10-1 0,-9-4 0,-6-6 0,-10-9 0,-6-7 0,-2-7 0,0-13 0,0-10 0,7-7 0,5-8 0,6-4 0,9 6 0,5 7 0,4 4-30,8 10-305,1 6-258,2 3-397,3 1-744</inkml:trace>
  <inkml:trace contextRef="#ctx0" brushRef="#br0" timeOffset="123894.73">12111 14522 7097,'0'-11'193,"0"-3"-22,6 0-21,6 1-19,8 8-16,13 4-15,6 3-15,3 6-12,0 8-12,-5 8-46,-10 7-15,-5 6 0,-15 2 0,-7 1 0,-11-5 0,-7-5 0,-9-6 0,0-12 0,-2-8 0,6-7 0,12-14 0,6-9 0,15-9 0,11-7 0,9-3 0,4 2-1,-2 2-19,-1 10-27,-1 13-79,-7 10-276,-2 5-242,-3 6-371,2 0-694</inkml:trace>
  <inkml:trace contextRef="#ctx0" brushRef="#br0" timeOffset="124619.49">12809 14479 7601,'-10'-4'95,"-7"0"-8,-4-1-8,-7 3-8,1 1-7,-2 4-6,-3 9-7,4 5-6,9 4-5,4 7-40,7 1 0,8 2 0,12-2 0,6-7 0,8-2 0,8-5 0,7-10 0,-1-2 0,1-6 0,-2-2 0,-6-9 0,-4 2 0,-13-7 0,-6 1 0,-6-2 0,-2 2 0,-2 2 0,-2 4 0,2 4 0,2 6 0,-2 1 0,0 4 0,2 9 0,4 4 0,3 5 0,9 6 0,5-1 0,7-2 0,5-7 0,3-5 0,0-9 0,0-6 0,-6-6 0,-5-11 0,-3-6 0,-7-9 0,-6-6 0,-5-2 0,-2-2 0,-6 2 0,-4 5 0,-1 6 0,3 11 0,-1 11 0,0 9 0,5 12 0,0 10 0,6 11 0,2 6 0,-3 11 0,5 1 0,2 1-11,-1-2-90,-6-4-272,-1-10-249,1-14-383,-5-12-718</inkml:trace>
  <inkml:trace contextRef="#ctx0" brushRef="#br0" timeOffset="124919.47">13221 14538 8070,'17'-9'16,"15"-1"-1,13 2-1,16-2 0,4 6-1,0 2 0,-9 2-1,-13 0 0,-17 0 0,-11 0-12,-11 0 0,-4 0 0,-2 0 0,2 0 0,0 5 0,2 4 0,-2 8 0,4 7 0,3 6 0,1 0 0,2 5-6,1-1-91,-5-5-273,-3-7-249,-1-10-386</inkml:trace>
  <inkml:trace contextRef="#ctx0" brushRef="#br0" timeOffset="125069.46">13607 14330 7663,'-5'-15'-22,"1"1"-86,0-20-392,6 24-210,15 11-322,6 11-595</inkml:trace>
  <inkml:trace contextRef="#ctx0" brushRef="#br0" timeOffset="125479.51">13908 14495 8191,'4'0'0,"-2"0"0,4 7 0,0 5 0,5 7 0,-4 9 0,0 0 0,-3 6 0,-3-2 0,-2-4 0,-6-6 0,-4-7 0,0-8 0,-7-5 0,7-6 0,1-13 0,6-1 0,11-5 0,4-6 0,5-2 0,6 1 0,5 1 0,3 2 0,7 3 0,3 6 0,2 9 0,5 5 0,-2 6 0,-5 9 0,-7 5 0,-7 8 0,-6 8 0,-11 1 0,-5 1 0,1 2-46,-5-16-298,-2 5-256,-1-7-394</inkml:trace>
  <inkml:trace contextRef="#ctx0" brushRef="#br0" timeOffset="126004.19">14711 14530 8191,'0'-15'0,"-7"-5"0,-3-1 0,-10 1 0,-1 8 0,-9 9 0,-2 3 0,5 11 0,2 7 0,10 3 0,6 6 0,6 1 0,2-2 0,2-2 0,6-6 0,11-3 0,5-5-1,10-5-18,4-2-11,3-3-2,-7-6 0,-6-5 14,-8-1 18,-9-6 0,-7 0 0,-1 3 0,-2 2 1,0 7 25,0 8 8,0 11-2,0 10-6,0 11-13,0 12-13,5 10 0,-1 7 0,1 4 0,0-1 0,-2 0 0,-11-10 0,-12-8 0,-17-16 0,-12-13 0,-12-12 0,-2-6-39,3-10-301,7-3-257,9-5-395,13-7-742</inkml:trace>
  <inkml:trace contextRef="#ctx0" brushRef="#br0" timeOffset="127249.15">16089 14417 8058,'-20'-5'17,"-5"1"0,-10 1-1,-2 6-1,6 9 0,6 7-1,5 12-1,11 7 0,6 5 0,9 0-13,9-1 0,8-10 0,8-7 0,8-10 0,-2-11 0,2-8 0,-10-13 0,-9-12 0,-11-6 0,-5-10 0,-11-3 0,-7 1 0,-4 4 0,4 7 0,-5 10-11,10 11-44,8 10-68,7-2-278,14 14-242,12 0-371,13-3-695</inkml:trace>
  <inkml:trace contextRef="#ctx0" brushRef="#br0" timeOffset="127489.13">16616 14277 7220,'-5'-19'171,"-6"-4"-19,-5 0-19,-6-2-15,-1 16-14,-3 8-14,-1 13-13,2 13-11,6 14-10,4 12-52,6 14-4,4 5 0,5 0 0,0 5 0,2-7-58,33-9-292,-35-9-254,-6-11-393</inkml:trace>
  <inkml:trace contextRef="#ctx0" brushRef="#br0" timeOffset="127649.13">16435 14618 8079,'10'-14'14,"8"2"0,9 2-61,16-6-333,8 11-247,5 5-382,2-3-710</inkml:trace>
  <inkml:trace contextRef="#ctx0" brushRef="#br0" timeOffset="128089.09">17590 14171 8191,'0'-8'0,"0"0"0,0 0 0,3 1 0,-2 13 0,2 10 0,0 11 0,2 11 0,-1 14 0,0 11 0,2 3 0,3 5 0,-4 0 0,1-5 0,0-10 0,-3-11 0,4-12 0,6-12 0,7-13 0,8-4-35,9-10-66,2-45-281,-2 25-247,-9-6-379,-8-9-709</inkml:trace>
  <inkml:trace contextRef="#ctx0" brushRef="#br0" timeOffset="128634.98">17457 14351 7435,'-3'-7'128,"2"-2"-14,11 1-11,18-1-11,21 7-10,14 2-10,15 0-9,5-1-8,-3-1-8,-7-2-47,-10-1 0,-14 1 0,-16-2 0,-14 1 0,-12 0 0,-8-2 0,-5 2 0,-7 0 0,4 0 0,1 4 0,-2 0 0,5 2 0,4 5 0,-3 3 0,1 4 0,1 9 0,1 0 0,5 4 0,8-2 0,8-3 0,3-3 0,4-4 0,-2-4 0,-5-5 0,-10-2 0,-4-3 0,-5 0 0,-8 0 0,-3 0 0,-4 0 0,-8 0 0,-5 4 0,-1 3 0,-1 7 0,3 2 0,6 8 0,6 2 0,8 1 0,13-1 0,16-4-31,28-3-85,-2-10-271,15-5-245,2-11-378,-1-10-707</inkml:trace>
  <inkml:trace contextRef="#ctx0" brushRef="#br0" timeOffset="129054.87">18605 14313 7878,'-13'-15'46,"-10"-3"-4,-13 3-2,-10 3-3,-5 12-3,2 12-2,5 7-2,10 9-3,11 5-2,13 5-25,6 2 0,11 2 0,12-6 0,6-1 0,9-10 0,11-5 0,4-12 0,-1-6 0,-1-6 0,-4-13 0,-7-7 0,-8-6 0,-11-6 0,-8-2 0,-6 0 0,-5 5 0,-2 6 0,-3 9 0,-1 8 0,-1 17 0,1 10 0,4 7 0,2 10 0,5 7 0,3-1 0,0 0 0,10-1-101,-3-10-267,4-9-250,3-9-386,7-13-719</inkml:trace>
  <inkml:trace contextRef="#ctx0" brushRef="#br0" timeOffset="129474.85">18894 14309 8191,'0'-8'0,"2"5"0,4 1 0,2 2 0,1 5 0,-2 17 0,3 3 0,-9 6 0,1 4 0,-4 1 0,-2-6 0,-5-1 0,1-8 0,-1-7 0,0-8 0,4-6 0,3-11 0,5-6 0,5-5 0,4-7 0,2-6 0,3-1 0,3-2 0,2-3 0,1 7 0,4 5 0,5 12 0,2 10 0,0 11 0,-3 12 0,-2 10 0,-7 7 0,-5 6 0,-10 4 0,-2-2 0,-4-4 0,-1-6 0,-1-2-50,1-14-295,3-1-256,1-6-393,9-6-737</inkml:trace>
  <inkml:trace contextRef="#ctx0" brushRef="#br0" timeOffset="129814.87">19682 14304 8102,'-8'-20'11,"-4"-3"0,-7 0-1,-5 2 0,5 13 0,-1 13 0,3 8-1,8 8 0,4 6 0,5 6-9,6 4 0,7-6 0,5 1 0,6-4 0,6-4 0,1-4 0,-4 0 0,-2-3 0,-11 2 0,-8-2 0,-6-2 0,-13 1 0,-14-3 0,-8-2 0,-4-3-36,-4-27-302,6 16-257,9-7-397,9-7-743</inkml:trace>
  <inkml:trace contextRef="#ctx0" brushRef="#br0" timeOffset="130629.61">20398 13986 7315,'-4'-14'153,"-10"-5"-18,-7-1-14,-8-2-15,-2 9-12,-9 10-12,5 6-10,4 15-11,7 14-9,9 12-52,9 14 0,4 11 0,6 4 0,5-1 0,-2-1 0,1-6-3,0-7-41,-4-9-58,-2-23-285,-2 2-245,0-13-380</inkml:trace>
  <inkml:trace contextRef="#ctx0" brushRef="#br0" timeOffset="131119.58">20124 14340 7656,'-1'-15'85,"-1"-3"-8,8-3-6,10-3-6,14 10-7,12 1-5,11 4-6,6 0-5,-1 4-5,-10 2-37,-10 1 0,-12 2 0,-14 0 0,-7 0 0,-5 0 0,0 0 0,-3 2 0,1 5 0,1 6 0,-3 7 0,3 6 0,1 3 0,1 2 0,6-2 0,5 3 0,6-1 0,8-7 0,9-4 0,2-6 0,3-5 0,-3-8 0,-6-4 0,-8-9 0,-9-5 0,-10-12 0,-10-7 0,-12-7 0,-8-4 0,-6 1 0,-4 8-29,4 9-39,25 11-104,-10 11-253,14 7-235,6 4-363,7 2-673</inkml:trace>
  <inkml:trace contextRef="#ctx0" brushRef="#br0" timeOffset="131449.56">20898 14221 7970,'6'-9'30,"-1"1"-1,7 1-1,5 3-2,2 12-2,3 12-1,-1 7-1,-2 9-2,0 7-1,-7 1-19,-2-5 0,-8-7 0,-2-4 0,-8-12 0,-8-8 0,0-10 0,-1-11 0,1-7 0,10-9 0,5-3 0,8-4 0,12 0 0,2 4-11,10 5-66,6-36-286,1 46-251,-5 1-388,-1 3-722</inkml:trace>
  <inkml:trace contextRef="#ctx0" brushRef="#br0" timeOffset="132079.6">21372 14169 8133,'1'-5'7,"5"4"0,2 1-1,4 7 1,3 12-1,-1 9 1,-3 8-1,-2 5 0,-6 0 0,-5-4-6,-3-7 0,-5-4 0,-4-10-27,2-6-12,0-7-5,6-10-4,5-10 3,7-8 29,4-7 16,4-8 0,4-3 0,7 0 0,4 2 42,5 7 8,3 9-3,3 12-7,-1 6-10,-1 14-20,-3 11-10,-6 10 0,-5 3 0,-5 8 0,-8-3 0,-5-2 0,-3-5 0,-1-5 0,-7-5 0,-3-6-3,-3-3-14,0-6 0,2-6-1,5-8 14,5-9 4,8-8 0,5-7 0,4-5 0,8-4 0,6-1 3,2 4 16,11 8-1,-2 10-3,0 11-11,1 14-4,-4 10 0,-8 14 0,-3 6 0,-4 6 0,-7 4 0,-6-3 0,1-4-24,-3-2-61,2-18-287,0 3-250,4-8-383,7-9-719</inkml:trace>
  <inkml:trace contextRef="#ctx0" brushRef="#br0" timeOffset="132814.24">22566 14304 7643,'3'-15'88,"-1"1"-9,2-4-6,2-1-7,3 8-6,4 3-7,4 3-5,6-2-5,5 0-5,-1-1-38,-2 1 0,-6-3 0,-5 1 0,-7 1 0,-5-3 0,-2 0 0,-3 0 0,-8-2 0,-6 5 0,-11-5 0,-13 5 0,-6 1 0,-4 6 0,2 1 0,6 6 0,11 9 0,13 3 0,11 10 0,13 8 0,13 3 0,10 2 0,10-2 0,8-3 0,2-7 0,-1-8 0,-5-6 0,-1-9-8,-5-2-22,-4-8-9,-4-5-6,3-6-3,-4-6 1,0-8 44,-1-1 3,-5-6 0,0 1 0,1 1 12,-3 1 33,1 5 3,2 4-4,-2 5-6,-1 9-7,2 5-29,3 8-2,0 8 0,5 7 0,1 10 0,-2 7 0,-5 6 0,-7 0 0,-5-5 0,-7-4 0,-4-9 0,-5-12 0,-5-7 0,-2-8 0,0-14 0,-2-7 0,8-7 0,5-7 0,8-5 0,13 3 0,9 2 0,4 5 0,6 5 0,-5 10-63,-8-32-288,-9 44-255,-10 3-391,-4 3-733</inkml:trace>
  <inkml:trace contextRef="#ctx0" brushRef="#br0" timeOffset="133654.19">24129 14245 8173,'3'-2'2,"6"2"0,5 0 0,7 0 0,4 0 0,6 0 0,-1 0 0,-1 0 0,-3 0 0,-2 0-2,-8 0 0,-4 0 0,-5 0-22,0 0-89,-4 0-270,-9 0-248,1 2-380</inkml:trace>
  <inkml:trace contextRef="#ctx0" brushRef="#br0" timeOffset="133854.2">24176 14497 6922,'8'4'232,"5"2"-29,12-2-26,6 1-23,5 1-22,6-5-18,-9-1-18,-8 0-15,-9 2-64,-12-6-368,-7 4-255,-7 0-392,-10-6-732</inkml:trace>
  <inkml:trace contextRef="#ctx0" brushRef="#br0" timeOffset="135409.04">24935 13773 6552,'4'-19'304,"-3"-7"-37,3-5-38,-2-8-33,-2 6-28,0 5-26,0 4-23,0 5-20,0 4-18,0 8-49,0 2-30,6 17-2,6 12 0,11 20 0,6 19 0,10 15 0,5 8 0,0-3 0,0-8 0,-2-13 0,3-17 0,-2-21 0,-1-13 0,1-19 0,-7-14 0,-6-14 0,-8-14 0,-9-13 0,-8-9 0,-6-6 0,-8-11 0,-3 6 0,-2 6 0,5 14 0,3 20 0,5 23 0,6 18-6,6 19-62,5-7-289,-1 28-252,4-1-390,-4 1-729</inkml:trace>
  <inkml:trace contextRef="#ctx0" brushRef="#br0" timeOffset="136008.99">25865 13900 7906,'0'-3'41,"0"1"-3,0 1-2,2 5-2,-2 12-3,0 8-2,0 9-2,0 10-2,0 5-1,0 2-24,0 1 0,0-5-41,0-7-46,3-12-85,-3-13-261,0-12-233,-1-9-357,1-15-667,-25-2 5266,21-8-3760,2-8 24,0-6 54,4-1 106,23-2 0,-12 0 0,9 5 133,4 7 75,5 8 47,1 8-55,3 7-103,-5 9-36,-2 5-29,-11 9-32,-9 5 0,-12 11 0,-12 0 0,-15 8 0,-10-2 0,-4-2 0,-1-7 0,10-3 0,8-8 0,14-1 0,10-4 0,10 4 0,17 2 0,9 6 0,7 3 0,5 7 0,-2 1-39,-1-2-75,-14-4-231</inkml:trace>
  <inkml:trace contextRef="#ctx0" brushRef="#br0" timeOffset="136674.26">26285 13897 7779,'0'-7'63,"0"0"-5,0 4-5,0 3-4,0 9-4,2 13-3,1 8-5,-1 5-3,2 5-3,1-2-31,0-2 0,-3-6 0,-2-8 0,-4-5 0,-6-10 0,-1-7 0,2-7 0,-2-10 0,8-6 0,1-6 0,7-6 0,-1-2 0,3 1 0,0 0 0,0 4 0,-3 5 0,0 11 0,-2 4 0,4 7 0,-2 11 0,3 7 0,1 6 0,4 6 0,-1 6 0,0-3 0,3-3 0,-1-5 0,-1-4 0,-1-6 0,2-3 0,-1-6 0,1-1 0,3-4 0,-1-5 0,3-6 0,0-6 0,0-1 0,-3-7 0,-3 4 0,-3 4 0,-5 1 0,-2 6 0,-2 7 0,3 5 0,2 4 0,-1 5 0,3 5 0,2 8 0,0 6 0,2 5 0,-2 2 0,0 3-43,34-1-299,-35-1-257,-5-7-395</inkml:trace>
  <inkml:trace contextRef="#ctx0" brushRef="#br0" timeOffset="137094.23">26989 13860 8191,'-3'-6'0,"3"2"0,-10 1 0,-5-1 0,0 8 0,-5 7 0,5 4 0,3 4 0,7 3 0,5 1 0,5-2 0,7 0 0,1 0 0,7-3 0,4 0 0,3 0 0,-4-3 0,0 0 0,-8-3 0,-4 2 0,-8-1 0,-6 3 0,-13-1 0,-4 0 0,-6-4 0,-11-1 0,5-5 0,3-2 0,8-3-35,27 0-110,-8-1-253,4-3-243,7-6-373,9-2-697</inkml:trace>
  <inkml:trace contextRef="#ctx0" brushRef="#br0" timeOffset="137404.22">27422 14045 8191,'-4'-3'0,"-5"1"0,5-1 0,23 2-319,-17 0-261,1 1-403,4-2-757</inkml:trace>
  <inkml:trace contextRef="#ctx0" brushRef="#br0" timeOffset="138284.19">28027 13491 7235,'-1'-6'170,"1"-3"-21,0 2-16,7-3-17,13 5-14,8 2-13,10 0-12,5 2-12,-3 0-34,-9 3-87,-8 0-40,-6-2-68,-11-4-72,-4-2-71,-6 1-50,2 0-7,0 2 32,2 3 40,-2 1 210,4 1 224,-2-4 265,0 1 41,-2 1-51,-2 6-82,-1 3-89,-1 7-76,-2 13-55,0 10-34,6 8-19,0 6-15,2 3-27,2 1 0,5-3 0,-1-3 0,-3-6 0,2-8 0,-2-8 0,-1-8 0,-2-8 0,0-4 0,-5-3 0,-3-2 0,-8 0 0,-4-2 0,-4 2 0,3-4 0,1 3 0,10-3 0,4 0 0,4 0 0,1 0 0,4 0 0,7 0 0,10 0 0,5 3 0,9-2 0,5-1-5,-1 2-60,-2-11-289,-3 3-254,-9-2-390,0-7-729</inkml:trace>
  <inkml:trace contextRef="#ctx0" brushRef="#br0" timeOffset="138842.65">28690 13769 7795,'0'-10'60,"-3"-2"-5,-3 4-3,1-1-5,3 15-4,-5 9-3,7 9-4,3 6-3,5 8-3,2 2-30,0 0 0,0-2 0,-5-5 0,-5-6 0,-3-5-35,-5-6-35,3-11-63,14-10-283,-11-3-239,2-10-365,2-5 2908,3-11-2100,-14 2 21,13-15 48,3-3 112,-1-8 31,2 10 0,5 1 118,2 11 64,6 7 49,5 12-18,0 7-76,-2 8-55,-3 4-36,-7 10-37,-9 7-9,-4 3 0,-4 9 0,-7-1 0,-3 0 0,-5-5 0,-1-7 0,-4-2 0,0-7 0,9-1 0,2 0 0,7 1 0,2 3 0,9 3 0,11 4 0,6 1 0,3 1 0,12-1-38,3 0-78,-2-7-247,-6-6-215</inkml:trace>
  <inkml:trace contextRef="#ctx0" brushRef="#br0" timeOffset="139519.96">29215 13712 8191,'0'-3'0,"0"2"0,0 1 0,-1 6 0,1 8 0,0 9 0,0 9 0,0 5 0,1 1 0,-1-2 0,3-5 0,-3-4-6,0-6-38,-3-5-59,3-13-77,-3-6-261,0-5-231,-2-9 1564,3-6-1103,0-2 26,1-2 48,2-8 116,1-4 21,0 0 23,-1 4 125,1 5 98,2 10 20,-1 8-74,5 8-76,2 1-45,4 8-31,3 5-34,3 7-6,-3 5 0,2 4 0,-1 3 0,2 0 0,3-3 0,-6-8 0,3-1 0,-1-9 0,0-4 0,-2-8 0,3-7 0,-2-6 0,-1 0 0,-4-9 0,1-3 0,-3-3 0,-4-1 0,2 1 0,0 3 0,0 5 0,2 6 0,1 9 0,0 9 0,-1 7 0,-3 9 0,-4 7 0,-1 5 0,0 8 0,0 3 0,0 1 0,2-2 0,1-5 0,-3-3 0,1-5-55,35-7-219,-29-2-165,-1-9-230</inkml:trace>
  <inkml:trace contextRef="#ctx0" brushRef="#br0" timeOffset="139919.92">29986 13728 7991,'0'-14'27,"0"0"-1,0-2-1,-1 0-2,-4 10-1,-8 5-1,-3 7-1,-2 4-2,-2 7 0,5 2-18,8 7 0,4-1 0,9-1 0,7-2 0,8 2 0,7-4 0,4 3 0,-1-3 0,0-1 0,-8-1 0,-6-1 0,-6-1 0,-5-1 0,-9 1 0,-11-1 0,-10 0 0,-11-3 0,-4-1 0,-5-3 0,7-1 0,39 0-130,-13-4-250,11-4-247,12-5-381,13-4-710</inkml:trace>
  <inkml:trace contextRef="#ctx0" brushRef="#br0" timeOffset="142549.45">24305 15813 7481,'0'-1'117,"0"1"-12,0 0-11,0-1-8,0 2-11,0-2-7,2 1-8,1 0-8,5 0-7,11 0-37,10 0-8,5 1-29,9 3-47,6-4-294,-13 5-250,-6-2-385</inkml:trace>
  <inkml:trace contextRef="#ctx0" brushRef="#br0" timeOffset="142739.51">24335 16038 6865,'2'3'242,"11"0"-32,10-2-27,10 0-97,6 2-87,16-15-492,0 11-213,-9-6-326,0-7-606</inkml:trace>
  <inkml:trace contextRef="#ctx0" brushRef="#br0" timeOffset="143199.47">25121 15375 8191,'0'-4'0,"0"3"0,0 6 0,0 7 0,7 16 0,4 11 0,7 11 0,8 8 0,7 0 0,-3 1 0,-4-7 0,-7-5 0,-4-9 0,-8-12 0,-3-9 0,2-5 0,-1-8 0,4-7 0,4-12 0,3-9 0,2-16 0,0-16 0,-4-15 0,-3-12 0,-7-7 0,-2-3 0,-2 9 0,-2 13 0,2 16 0,2 13 0,-2 18 0,1 11-57,5 7-291,-4 16-256,2 1-392</inkml:trace>
  <inkml:trace contextRef="#ctx0" brushRef="#br0" timeOffset="143929.36">25651 15605 7791,'0'-3'60,"0"0"-4,0 0-4,1 2-4,3 11-4,-2 5-4,4 9-3,2 5-4,-5 6-3,3-2-30,-2-1 0,-2-8 0,0-2 0,-2-8 0,0-2 0,0-9 0,1-3 0,3-8 0,8-8 0,3-6 0,3-8 0,3-11 0,-4 3 0,-5 0 0,1 6 0,-8 10 0,1 7 0,1 9 0,0 10 0,0 7 0,3 9 0,-2 5 0,-2 1 0,-4-1 0,1-1 0,-1-5 0,0-7 0,0 0 0,1-7 0,6-3 0,2-4 0,4-3 0,6-9 0,2-6 0,1-6 0,-2-3 0,-1-3 0,-3 3 0,-3 5 0,-1 5 0,-3 8 0,-4 10 0,-3 10 0,-2 12 0,1 9 0,-3 7 0,0 2 0,0 3-27,3 0-71,-1-4-280,0-7-248,0 1-382,-2-7-713</inkml:trace>
  <inkml:trace contextRef="#ctx0" brushRef="#br0" timeOffset="144279.34">25031 16180 7786,'3'0'61,"12"0"-4,21 3-4,30 0-5,31-1-4,33 1-3,25-3-4,9 0-4,2-7-2,-13 3-31,-21 0 0,-30 2 0,-33-1 0,-36 3 0,-26 5-65,-18-9-288,-18 12-253,-7 3-392,-13-3-731</inkml:trace>
  <inkml:trace contextRef="#ctx0" brushRef="#br0" timeOffset="144813.78">25469 16624 7572,'1'-5'101,"-1"4"-10,4-2-8,0 7-8,0 10-8,2 11-7,5 9-6,0 7-7,1 9-6,0-1-41,2 0 0,-4-3 0,0-7 0,0-8 0,-2-7 0,1-9 0,0-8 0,0-7 0,0-12 0,-6-11 0,1-12 0,0-9 0,-2-16 0,2-10 0,2-6 0,-2-4 0,5 3 0,3 7 0,-1 18 0,7 13 0,2 14 0,7 13 0,6 5 0,11 4 0,5 3 0,7 3 0,0 8-39,70 2-302,-83 7-256,-1 5-396</inkml:trace>
  <inkml:trace contextRef="#ctx0" brushRef="#br0" timeOffset="145263.84">25980 16765 7749,'0'-5'68,"-3"0"-5,3-5-6,0-2-4,0 2-4,3 1-5,1-1-5,9-1-3,3 5-3,7 0-33,-1 3 0,0 5 0,-5 5 0,-8 5 0,-5 5 0,-8 8 0,-7 5 0,-6 0 0,-3 0 0,-6-3 0,1-4 0,4-4 0,10-4 0,7-1 0,17-7 0,18 0 0,17-4-23,28 0-84,7-4-274,1-6-246,-6-7-381,-6-7-710</inkml:trace>
  <inkml:trace contextRef="#ctx0" brushRef="#br0" timeOffset="145813.73">26717 16120 8191,'-1'-1'0,"-1"0"0,2 1 0,0-2 0,5 4 0,3-1 0,0 1 0,-1 1 0,-1-2 0,-6 2 0,0-3 0,0 0 0,0 0 0,0 0 0,0-3 0,0 3 0,52 0-126,-48 0-253,5 0-247,1-1-382,3 0-713</inkml:trace>
  <inkml:trace contextRef="#ctx0" brushRef="#br0" timeOffset="149483.69">27602 15340 5815,'-4'0'231,"-3"-3"34,4 0 59,-1-2 22,2 1-57,2-1-48,3 1-41,9 2-35,9 0-30,11 1-61,9-2-21,8 3-17,-5 0-19,-3 0-17,-12 0 0,-10 0 0,-11 0-25,-4 0-18,-11 0-39,-4 0-69,-9-1-59,-2 1-55,-7 0-35,3 1 8,2 3 13,15-1 74,0 2 271,8 2 129,-1 0 92,4 6 62,-4 5-45,4 7-65,2 6-68,2 5-59,1 1-37,-1 5-34,0-1-28,-3-2-13,-3-1 0,-2-5 0,2-5 0,-1-6-11,-2-3-20,-4-2-12,-2-3-9,-7-3-7,3 0-7,-6-4-5,0-2-2,0-3 6,1-1 20,5-1 50,1 0 65,6-1 11,4 1-2,2 0-8,2 0-8,10 0-7,15 0-9,4 0-12,11 0-18,6 1-68,-1-6-301,-7 5-254,-2-3-390,-8-7-730</inkml:trace>
  <inkml:trace contextRef="#ctx0" brushRef="#br0" timeOffset="150083.65">28072 15577 8178,'0'-2'1,"0"0"1,2 4-1,0 5 1,3 7-1,2 13 0,2 5 1,4 6-1,-2 0 1,2-3-2,-5-8 0,-2-8 0,-4-5 0,1-9 0,4-3 0,1-9-8,4-8-1,5-9 5,1-7 4,0-8 0,0-5 0,-4 2 0,-4 2 0,-1 14 0,-5 6 0,-2 11 7,5 9 2,-1 8-4,8 7-5,-3 6 0,3 10 0,-1 0 0,-3 5 0,0-6 0,-3-5 0,-1-5 0,1-10 0,5-7 0,1-4 0,5-10 0,7-10 0,-1-6 0,4-3 0,1-4 0,0 0 0,-6 8 0,-5 3 0,-4 9 0,-3 9 0,-4 10 0,0 12 0,1 12 0,-4 10 0,-2 9 0,27 3-124,-23 7-254,2-7-248,-5-5-382</inkml:trace>
  <inkml:trace contextRef="#ctx0" brushRef="#br0" timeOffset="150513.99">27656 16269 7674,'-6'-3'81,"-3"-2"-6,1 2-6,12 0-7,29 4-6,20-1-5,30 0-5,28-1-5,25 1-5,13-1-36,1-1 0,-6-1 0,-20-2 0,-31 2 0,-33-1 0,-31 4 0,-27-2-14,-17 4-106,-25 1-261,-9 1-247,-2 4-381,-7 4-710</inkml:trace>
  <inkml:trace contextRef="#ctx0" brushRef="#br0" timeOffset="151053.87">28261 16714 7197,'-9'-7'174,"1"-3"-19,-1-3-19,1-5-15,6 0-16,2 0-13,7 0-13,9-1-12,3 0-10,8 4-49,9 2-8,0 4 0,2 6 0,-2 4 0,-4 8 0,-6 9 0,-13 6 0,-6 7 0,-13 7 0,-11-1 0,-12 2 0,-3-2 0,-5-1 0,5-5 0,7-7 0,12-2 0,14-5 0,23-3 0,21-5 0,19-1 0,12-7 0,6-2 0,-10-1 0,-14-4 0,-23 2 0,-14 2-72,-18-40-284,-15 37-253,-9 3-391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6-02T14:33:32.6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4820 3877 8191,'0'-3'0,"0"-1"0,0 1 0,0 0 0,0 2 0,0 1 0,0 0-6,100 4-316,-84 0-260,-2-2-403,-5-1-752</inkml:trace>
  <inkml:trace contextRef="#ctx0" brushRef="#br0" timeOffset="179.86">4306 4628 8191,'0'2'0,"0"-2"-33,28 0-103,2 0-258,16-6-243,23-9-376,11-1-701</inkml:trace>
  <inkml:trace contextRef="#ctx0" brushRef="#br0" timeOffset="339.85">5050 4642 8191,'0'0'0,"2"0"-6,15-2-115,-11 1-257,-2 0-248,-3-7-382,-4 2-711</inkml:trace>
  <inkml:trace contextRef="#ctx0" brushRef="#br0" timeOffset="2099.75">6530 4260 6693,'6'-21'238,"2"-5"4,-1-2-32,-1 1-28,-4 10-25,-1 10-24,-2 7-19,1 15-19,-5 9-16,-2 13-40,-4 13-30,-5 8-9,-4 1 0,-1-2 0,5-9 0,1-9 0,6-11 0,6-14 0,1-13 0,7-19 0,5-15 0,6-19 0,4-16 0,3-12 0,2-5 0,-4 0 0,-2 13 0,-7 10 0,-4 17 0,2 18 0,-1 17 0,4 18 0,6 18 0,5 15 0,2 14 0,3 9 0,4 4 0,1 3 0,0-3 0,-5-4-59,-7-7-290,-6-9-256,-10-9-392,-8-12-734</inkml:trace>
  <inkml:trace contextRef="#ctx0" brushRef="#br0" timeOffset="2269.77">6539 4392 7625,'5'-4'-1,"8"0"-49,16 1-113,6-12-353,9 11-202,4-1-313</inkml:trace>
  <inkml:trace contextRef="#ctx0" brushRef="#br0" timeOffset="2579.69">7021 4293 7536,'0'0'-38,"4"-1"-127,-1 1-358,-2-1-200,1 0-305,2-5-563</inkml:trace>
  <inkml:trace contextRef="#ctx0" brushRef="#br0" timeOffset="2879.68">7474 4054 8057,'-9'-6'17,"-8"0"0,-6 3-1,-9 2-1,-2 8 0,-5 8 0,4 9-2,3 9 0,12 9 0,10 8-13,11 1 0,12 2 0,16-4 0,10-4 0,7-6-7,16-10-79,2-7-280,1-12-250,-2-8-387</inkml:trace>
  <inkml:trace contextRef="#ctx0" brushRef="#br0" timeOffset="2999.66">7748 4335 8191,'0'-5'0,"0"0"-32,61 1-305,-61 0-257,-3 3-397,2 2-743</inkml:trace>
  <inkml:trace contextRef="#ctx0" brushRef="#br0" timeOffset="3539.66">8459 4066 7795,'-2'-6'60,"2"0"-5,0 3-3,-1 9-5,2 15-4,2 15-3,3 13-4,1 12-3,3 2-3,3-2-63,-4-1-50,-5-22-291,-1-1-249,-6-19-383,-5-12-716</inkml:trace>
  <inkml:trace contextRef="#ctx0" brushRef="#br0" timeOffset="3789.69">8379 4100 7697,'2'-50'78,"8"-8"-7,12-6-6,11-2-6,17 27-5,12 26-5,3 10-6,0 16-3,-7 13-5,-17 13-35,-20 6 0,-15 5 0,-21 0 0,-18-6 0,-16-8 0,0-11-19,-2-7-28,15-7-64,19-7-285,19-4-244,19-4-374,14-4-697</inkml:trace>
  <inkml:trace contextRef="#ctx0" brushRef="#br0" timeOffset="4239.91">8983 4162 7700,'-5'-2'77,"-6"2"-7,-5 3-5,-7 2-6,0 10-6,-6 4-4,6 4-5,1 5-5,10 3-4,6-1-35,6 2 0,11-1 0,8-3 0,10-4 0,7-7 0,7-9 0,-1-4 0,-3-10 0,-13-8 0,-10-7 0,-10-7 0,-12-9 0,-11-2 0,-7 2 0,-6 2 0,-4 4 0,3 10 0,12 9-42,12 6-61,5-12-282,14 19-246,10 1-379,5-4-706</inkml:trace>
  <inkml:trace contextRef="#ctx0" brushRef="#br0" timeOffset="4759.89">9286 4195 7713,'0'-3'74,"0"9"-5,-3 5-7,2 1-4,-1 10-6,2 5-5,4-4-4,7 2-5,7-1-3,5-7-35,5-5 0,2-2 0,5-3 0,-2-3-19,-1-3-19,0 1-10,-5-2-8,-4-3-4,-4-3 3,-9-5 22,-4 1 34,-3-5 1,-3 4 0,-2 2 35,2 3 25,2 3 1,-2 3-6,3 2-8,2 2-11,4-1-17,5 3-18,2 0-1,0-2 0,3-3 0,-2-1 0,0-1 0,0-6 0,-6 1 0,-2-4 0,-6-7 0,-3-4 0,-6-3 0,-6-3 0,1 0 0,-3 0 0,-3 7-20,10 9-73,0-29-280,6 36-249,2 2-383,12 4-717</inkml:trace>
  <inkml:trace contextRef="#ctx0" brushRef="#br0" timeOffset="5399.79">10064 4282 7812,'3'0'57,"1"-2"-5,2 2-3,6-1-3,6 2-20,4-1-31,5-1-7,-2-3-1,-3-4-3,-7-4-45,-9-1 1,-3-5 6,-4 1 23,-4-1 31,-9 4 22,-6 2 42,-6 2 2,-5 6-5,0 1-4,2 6-9,4 6-9,7 10-10,8 5-14,5 9-15,12 5 0,15 1 0,10-4 0,7-6 0,8-1 0,-3-8-33,0-5-13,-5-7-19,-5-5-13,-5-6-9,-2-5 5,-4-7 18,-4-5 64,-2-6 0,-2-3 0,0 1 69,-1 1 11,3 5 6,3 6-8,2 7-13,4 5-18,7 3-17,5 9-30,5 10 0,0 6 0,-1 5 0,-12 8 0,-9-1 0,-12-4 0,-6-8 0,-4-6 0,-5-11 0,1-11 0,-1-13 0,3-11 0,0-8 0,3-5 0,0 4-30,6 10-75,-3 4-277,7 8-247,7 10-380</inkml:trace>
  <inkml:trace contextRef="#ctx0" brushRef="#br0" timeOffset="6159.93">11751 4188 6986,'0'-11'221,"0"-2"-28,4-1-25,6 1-21,5 8-21,10 3-17,9 6-16,6 8-16,3 9-13,-5 9-57,-9 7-7,-9 1 0,-11 1 0,-8-8 0,-10-5 0,-3-8 0,-3-8 0,-1-8 0,0-14 0,8-9 0,5-14 0,7-4 0,9-7 0,3 1 0,3 7 0,5 6-13,3 11-32,4 11-68,3-22-281,-2 31-245,1 2-374,-1 0-700</inkml:trace>
  <inkml:trace contextRef="#ctx0" brushRef="#br0" timeOffset="6819.86">12560 4103 7640,'-25'0'88,"-9"2"-8,-7 6-7,-9 2-6,9 7-7,9 5-6,8 1-6,10 1-5,8-2-5,12 2-38,8-4 0,12-3 0,6-3 0,7-4 0,7-8 0,-2-3-11,-2-5-12,-1-9-1,-7-1 5,-9-6 19,-8-2 0,-9 2 0,-5 2 0,-4 5 0,-5 6 0,0 5 13,3 3 12,-1 4-3,2 6-5,8 5-17,7 6 0,10 9 0,8 0 0,12 0 0,9-5 0,4-9 0,1-8 0,-3-10 0,-12-12 0,-11-10 0,-12-7 0,-11-7 0,-14-6 0,-8-1 0,-10 2 0,-3 2 0,-2 5 0,4 8 0,4 11 0,10 8 0,3 8 0,7 14 0,8 11 0,6 12 0,10 8 0,0 11 0,6 4 0,-2 0-37,1 0-87,-12-8-267,-3-12-245,-7-15-377</inkml:trace>
  <inkml:trace contextRef="#ctx0" brushRef="#br0" timeOffset="7109.92">12946 4159 7472,'10'-10'86,"14"1"3,10-2 1,15-1-7,3 6-1,6 5-9,-6 0-8,-9 1-8,-16 0-7,-7 0-33,-13 0-5,-5 0-5,-2 0-3,0 4 0,2 5-4,2 6 0,5 4 0,3 8 0,-1 3-4,3 2-48,55-2-296,-60-2-255,-3-6-393,2-8-734</inkml:trace>
  <inkml:trace contextRef="#ctx0" brushRef="#br0" timeOffset="7259.83">13236 3931 8161,'0'-10'-115,"-2"-2"-271,0 1-245,6 2-379,7 5-706</inkml:trace>
  <inkml:trace contextRef="#ctx0" brushRef="#br0" timeOffset="7679.81">13596 4095 8191,'0'3'0,"0"2"0,2 5 0,0 6 0,5 5 0,4 6 0,-2 1 0,0 5 0,1-4 0,-6-3 0,0-3 0,-2-9 0,-1-5 0,1-6 0,2-9 0,0-6 0,1-8 0,2-4 0,2-6 0,-1 1 0,4-3 0,-5 9 0,8-1 0,2 9 0,3 5 0,8 7 0,2 6 0,6 9 0,-4 8 0,-1 4 0,-7 8 0,-6 4 0,-2-1-29,-7 0-43,0-7-297,-1-5-249,2-8-387,-1-9-719</inkml:trace>
  <inkml:trace contextRef="#ctx0" brushRef="#br0" timeOffset="8129.84">14374 4178 8191,'-5'-7'0,"-4"2"0,-4 1 0,-5 0 0,1 2 0,-2 8 0,0-1 0,12 6 0,1 3 0,6 4 0,9 1 0,2 2 0,5-4 0,4-7 0,2-3 0,-1-7 0,1-5 0,-4-7 0,2 0 0,-5-2 0,-3-3 0,-5 5 0,-1 5 0,-3 3 0,-3 8 0,0 12 0,3 15 0,-6 13 0,3 12 0,3 14 0,1 5 0,7 3 0,2 1 0,1-6 0,-7-8 0,-10-9 0,-19-16 0,-16-15 0,-12-13 0,-10-7-39,-4-10-301,4-4-256,11-5-396,15 0-741</inkml:trace>
  <inkml:trace contextRef="#ctx0" brushRef="#br0" timeOffset="10059.8">15308 4149 7859,'-11'13'49,"3"5"-4,-2 11-2,3 7-4,12-1-2,8 1-4,7-4-2,8-5-2,5-9-3,6-8-26,-4-8 0,-9-11 0,-12-12 0,-9-8 0,-13-8 0,-13-5 0,-10-1 0,-5 2 0,-3 10-16,8 13-81,9 7-276,13 10-249,12 6-383,25 8-717</inkml:trace>
  <inkml:trace contextRef="#ctx0" brushRef="#br0" timeOffset="10319.85">15986 3937 8191,'-19'-12'0,"-2"2"0,-8 4 0,-1 9 0,15 23 0,8 20 0,1 18 0,10 17 0,7 8 0,0 4-29,6-1-60,-1-85-286,-1 58-249,-7-16-382,-2-21-713</inkml:trace>
  <inkml:trace contextRef="#ctx0" brushRef="#br0" timeOffset="10469.9">15852 4354 8121,'29'-12'5,"14"0"-55,16-2-324,10 1-248,-5 2-384,-9 1-716</inkml:trace>
  <inkml:trace contextRef="#ctx0" brushRef="#br0" timeOffset="11149.81">17278 3840 8191,'-1'-6'0,"1"2"0,-3 8 0,2 11 0,1 21 0,0 18 0,-2 17 0,4 14 0,-1 3 0,2 4-52,1-8-294,-2-6-256,1-18-393,-6-18-736</inkml:trace>
  <inkml:trace contextRef="#ctx0" brushRef="#br0" timeOffset="11709.84">17017 4039 8187,'-6'-11'1,"5"0"-1,6-2 0,17 0 1,24 6-1,16 7 0,18-4 1,8 4-1,-1 0 1,-11 0-1,-14-1 0,-20-2 0,-19-1 0,-14-1 0,-9-1 0,-10 0 0,-6 0 0,0 3 0,-4 2 0,-2 5 0,6 6 0,2 3 0,8 5 0,3 6 0,3 0 0,6-3 0,8-1 0,4-3 0,6-4 0,8-2 0,1-5 0,-2-2 0,-5-2 0,-9-2 0,-10 0 0,-5 0 0,-10 2 0,-9 2 0,-2 4 0,-4 4 0,-4 4 0,4 2 0,7 5 0,4 4 0,8 3 0,4 1-8,13 2-40,14-4-80,9-6-271,9-11-243,10-7-373</inkml:trace>
  <inkml:trace contextRef="#ctx0" brushRef="#br0" timeOffset="12110.33">18091 4020 8186,'-15'-10'1,"-9"0"-1,-9 3 1,-10 4-1,2 12 1,-2 12-1,6 9 1,9 8-1,12 8 1,10 0-1,12-2 0,10-7 0,10-10 0,7-11 0,7-9 0,0-9 0,-4-8 0,-6-10 0,-8-4 0,-9-7 0,-7-1 0,-5-2 0,-5 3 0,-2 4 0,1 8 0,2 5 0,1 9 0,0 11 0,2 13 0,0 11 0,4 9 0,5 12-36,11 2-72,-1-4-277,1-7-246,-1-9-378,-6-18-707</inkml:trace>
  <inkml:trace contextRef="#ctx0" brushRef="#br0" timeOffset="12539.89">18278 4039 8080,'0'-5'14,"0"1"0,0 9-1,2 7-1,6 12 1,4 16-1,5 3-1,1 7 0,-1-8 0,-5-3-11,-5-10-3,-4-7-5,-3-12 0,-3-8-4,-4-11 1,1-10 0,-5-11 8,2-5 3,5-5 0,2-1 0,4 1 3,8 4 6,7 1-1,11 7 4,8 5-1,7 10-1,3 10-7,-2 11-3,-7 16 0,-12 10 0,-7 9 0,-10 6 0,-5 6 0,-5-7 0,-2-5 0,-2-4-44,4-4-81,-3-11-269,3-11-244,1-7-376</inkml:trace>
  <inkml:trace contextRef="#ctx0" brushRef="#br0" timeOffset="12869.88">19102 4039 8191,'-10'-9'0,"-7"2"0,-7-2 0,-3 3 0,7 6 0,1 8 0,10 6 0,8 3 0,4 10 0,6 4 0,12 5 0,6 0 0,10-3 0,-1-1 0,-3-7 0,-11-4 0,-11-3 0,-8-4 0,-13-4 0,-11-1 0,-7 0 0,-7-2-35,-4-3-46,2-4-293,9 0-249,11-9-383,8-6-716</inkml:trace>
  <inkml:trace contextRef="#ctx0" brushRef="#br0" timeOffset="13149.86">19740 3886 8191,'-22'-16'0,"-8"-4"0,-6 0 0,-4 1 0,11 10 0,3 16 0,8 11 0,3 17 0,7 12 0,4 16 0,4 11 0,0 6 0,3 3-14,3-2-35,8-6-88,-5-10-267,-4-12-242,0-15-369,-1-17-692</inkml:trace>
  <inkml:trace contextRef="#ctx0" brushRef="#br0" timeOffset="13605.62">19453 4146 7574,'1'-19'101,"3"-3"-10,14 1-8,9-4-9,15 11-7,14 8-7,8 3-7,-2 2-6,-7 0-6,-12 1-41,-12 0 0,-14 0 0,-11 0 0,-4 0 0,-3 2 0,0 4 0,-4 7 0,1 6 0,0 9 0,1 5 0,1 6 0,5 0 0,9 3 0,4-5 0,7-4 0,9-4 0,4-6 0,2-9 0,-1-6 0,-7-7 0,-6-8 0,-10-8 0,-9-8 0,-8-9 0,-8-11 0,-11-4 0,-5-4 0,-5 6 0,0 8-18,5 12-50,8 12-294,6 10-252,9 4-388,7 6-725</inkml:trace>
  <inkml:trace contextRef="#ctx0" brushRef="#br0" timeOffset="13935.62">20322 4123 8191,'0'0'0,"4"-1"0,3 1 0,7 4 0,6 10 0,4 9 0,1 11 0,-5 11 0,-3 3 0,-10-5 0,-4-5 0,-3-10 0,-7-13 0,-2-8 0,1-11 0,2-10 0,2-12 0,4-6 0,7-9 0,4 0 0,4 2-27,4 7-41,56 0-298,-46 9-251,-2 6-386,2 2-723</inkml:trace>
  <inkml:trace contextRef="#ctx0" brushRef="#br0" timeOffset="14565.64">20849 4074 8191,'0'0'0,"0"3"0,1 7 0,4 8 0,3 7 0,4 9 0,-1 4 0,0 1 0,-4-4 0,-5-3 0,0-10-21,-6-4-15,-2-9-11,2-6-8,-2-11-5,1-9 4,4-9 20,1-7 30,6-9 6,7-3 0,1 2 38,5 0 20,3 5 1,1 7-4,-3 7-7,0 10-12,5 9-16,2 13-17,-1 13-3,3 11 0,-2 9 0,-2 9 0,-5-1 0,-2-7 0,-8-9 0,-6-9 0,-2-9 0,-2-10 0,0-8 0,0-9 0,0-5 0,0-7 0,0-7 0,0-1 0,4-2 0,4-1 0,6 3 0,10 1 0,8 7 0,5 6 0,8 10 0,-2 6 0,-2 11 0,-8 10 0,-7 11 0,-12 6 0,-8 8 0,-4 2 0,-1-2 0,-2-1-26,1-4-56,0-69-289,1 51-249,8-9-386,2-12-717</inkml:trace>
  <inkml:trace contextRef="#ctx0" brushRef="#br0" timeOffset="15315.6">21942 4212 7965,'1'-11'31,"2"-2"-1,4 0-2,6-2-2,3 8-1,3 3-1,1 4-2,-1-3-2,-3 3 0,-6-4-22,-3 2-4,-4-6-3,0-2 1,-1-2 3,-2-3 5,-2-1 0,2 0 0,-6 0 0,-7-1 0,-6 5 2,-4 2 5,1 2 1,1 7 0,2 2-3,5 11-5,2 6 0,8 11 0,1 8 0,6 5 0,11 2 0,7-2 0,5-3 0,11-9 0,3-7 0,4-11 0,0-7 0,0-8 0,-2-13 0,-6-6 0,-7-6 0,-3-7 0,-6-2 0,-6-1 0,-1 5 0,0 4 0,-3 4 0,4 5 0,4 3 0,4 4 0,3 4 0,5 3 0,4 3 0,2 7 0,2 7 0,1 7 0,4 9 0,-5 9 0,-6 3 0,-11 4 0,-11-4 0,-14-3 0,-13-8 0,-7-9 0,-1-12 0,0-9 0,5-12 0,11-9 0,5-9 0,10-5 0,9-5 0,9 0 0,6 2 0,9 4 0,-2 6 0,0 9-41,57 10-108,-64 6-253,-6 5-240,-1 0-373,-2 1-693</inkml:trace>
  <inkml:trace contextRef="#ctx0" brushRef="#br0" timeOffset="15505.65">23423 4162 8191,'10'0'0,"10"0"0,5 0 0,9 1 0,1 3-46,65 2-297,-70 1-256,-4 1-396</inkml:trace>
  <inkml:trace contextRef="#ctx0" brushRef="#br0" timeOffset="15665.59">23427 4421 7694,'14'4'78,"11"1"-6,13 0-7,12 2-5,2 1-112,2-8-374,-11-1-236,-13-6-360,-16-8-674</inkml:trace>
  <inkml:trace contextRef="#ctx0" brushRef="#br0" timeOffset="18886.48">24674 3364 7747,'-2'-9'68,"2"2"-5,0-3-5,2 3-5,3 6-4,8 10-5,7 12-4,3 8-4,6 16-3,2 13-33,-3 6 0,-3 4 0,-3-4 0,-5-6 0,-5-13 0,-6-13 0,3-14 0,0-16 0,4-16 0,6-16 0,0-18 0,-2-15 0,-1-11 0,-6-2 0,-1-3 0,1 5 0,-3 13 0,1 12 0,-4 13 0,2 14-12,-1 15-55,5-4-292,-1 14-252,2 2-389,-3 1-727</inkml:trace>
  <inkml:trace contextRef="#ctx0" brushRef="#br0" timeOffset="19616.44">25199 3567 8142,'0'-7'6,"0"0"-1,0 2 1,0-1 0,3 12-1,1 9 0,2 7 0,3 5 0,1 9 1,-1 0-6,2-3 0,-2-3 0,-6-6 0,1-4 0,-4-9 0,2-6 0,1-5 0,0-5 0,5-9 0,5-6 0,4-3 0,7-9 0,-2-4 0,0 2 0,1 5 0,-8 7 0,-3 5 0,-3 9 0,-2 5 0,2 9 0,-2 6 0,0 8 0,3 6 0,-2 6 0,-1-1 0,-1-4 0,1-6 0,0-4 0,-3-7 0,5-5 0,4-2 0,4-9 0,5-3 0,0-11 0,1-2 0,-3-7 0,-5-2 0,-1-1 0,-5 3 0,-2 3 0,-3 6 0,3 8 0,0 8 0,1 5 0,5 7 0,-3 9 0,3 3 0,-5 9 0,-2 1 0,-1 1 0,1-1-24,17 5-106,-16-4-259,3-5-245,4-4-378,2-9-703</inkml:trace>
  <inkml:trace contextRef="#ctx0" brushRef="#br0" timeOffset="19766.43">26095 3760 8191,'0'-4'0,"0"3"-55,2-8-293,4 5-255,3 1-393,5 3-735</inkml:trace>
  <inkml:trace contextRef="#ctx0" brushRef="#br0" timeOffset="20460.92">26559 3335 7800,'-4'-4'59,"2"1"-4,8 2-5,10-2-3,18 3-4,11 0-4,9 0-3,6 0-4,-7 0-2,-9 0-30,-15 0-11,-12 0-24,-11 0-19,-16 1-19,-3 1-14,-5 1-13,-2 0-5,-2-1 7,5-2 16,4 0 39,7 0 73,2 3 58,1 5 20,0 9 4,-1 7-14,4 12-12,-2 7-18,2 5-19,2 2-16,-2-1-17,-2 1-16,-3-7 0,1-3 0,-3-6 0,-2-7-12,0-5-20,0-5-11,-5-3-10,-5-6-9,-6-3-8,-4-4 1,-1-1 15,1-1 54,2-1 0,12 1 25,7-1 34,6 1 7,14 0-1,15 1-5,7 0-8,12 0-11,13 0-14,1 0-88,3-25-290,-6 21-255,-6-4-391</inkml:trace>
  <inkml:trace contextRef="#ctx0" brushRef="#br0" timeOffset="21080.85">27181 3573 8191,'0'-5'0,"0"0"0,-2 4 0,-2 5 0,2 14 0,0 8 0,2 9 0,-2 5 0,4 2 0,-2-6 0,0-3 0,0-7 0,0-10 0,0-5 0,6-7 0,2-8 0,5-10 0,2-7 0,8-6 0,-3-9 0,3-2 0,-4-2 0,0 4 0,-6 5 0,-2 10 0,-4 6 0,-2 8 0,1 4 0,2 10 0,2 6 0,2 7 0,1 5 0,-2 9 0,5-5 0,-3 0 0,3-7 0,0-5 0,3-9 0,0-6 0,4-9 0,0-10 0,1-4 0,0-4 0,-1-7 0,0-4 0,4 3 0,-4 0 0,-4 5 0,1 8 0,-4 11 0,-2 6 0,-5 15 0,-3 15 0,-4 7 0,0 9 0,-4 9 0,2-1 0,0 2-6,8-2-98,-8-3-269,-14-8-249,-1-5-384</inkml:trace>
  <inkml:trace contextRef="#ctx0" brushRef="#br0" timeOffset="21670.82">25014 4449 7647,'-19'-8'87,"-2"1"-8,2-2-7,10-2-6,42 11-7,44-1-6,48 1-5,49 0-6,49 0-4,33-3-38,24 1 0,10-1 0,5-2 0,-18 0 0,-33-2 0,-44-2 0,-52 1 0,-51-4 0,-45-1 0,-34 0 0,-22 1 0,-19 2 0,-4 3-37,0 5-302,2 3-257,4 5-396,11-1-743</inkml:trace>
  <inkml:trace contextRef="#ctx0" brushRef="#br0" timeOffset="23815.96">25638 4928 6204,'-7'-1'200,"1"-3"135,-3-5-34,2-1-45,2-4-39,3-1-34,4-3-29,7-1-26,9-3-23,9 2-38,9-1-30,9 5-33,0 3-4,2 9 0,-2 3 0,-9 6 0,-8 10 0,-11 6 0,-11 8 0,-10 6 0,-9 3 0,-12 3 0,-10-1 0,-5-3 0,-4-3 0,8-4 0,12-6 0,15-2 0,11-6 0,18-1 0,18-4 0,11-4 0,10-3 0,6-4 0,5 0-66,-11-11-288,-8 2-252,-8-7-391,-14-2-731</inkml:trace>
  <inkml:trace contextRef="#ctx0" brushRef="#br0" timeOffset="24250.55">26456 4857 8191,'0'-2'0,"0"0"0,0 6 0,0 10 0,0 11 0,3 12 0,3 9 0,3 4 0,5 1 0,3-4 0,-1-7 0,-2-8 0,-4-8 0,0-9 0,-5-11 0,-1-8 0,-2-13 0,2-12 0,-2-10 0,-2-16 0,3-9 0,2-4 0,-1-2 0,3-1 0,6 9 0,7 9 0,10 9 0,15 13 0,13 10 0,16 10 0,10 7 0,0 4 0,-3 1 0,-11 7-51,-12-5-296,-21 6-254,-20-1-394,-16-3-737</inkml:trace>
  <inkml:trace contextRef="#ctx0" brushRef="#br0" timeOffset="24780.52">26883 5127 6797,'0'-16'255,"5"-7"-34,3-4-29,7-7-26,4 9-23,10 6-20,-2 5-18,5 6-18,-1 6-14,-4 6-44,-6 8-29,-4 9 0,-10 6 0,-4 6 0,-13 3 0,-7-1 0,-8-1 0,-4-3 0,-1-3 0,1-6 0,11 1 0,11-4 0,14-3 0,22-2 0,19-2 0,15-4 0,16-5 0,7-4 0,-7-8 0,-11-1-38,-16-11-302,-21 0-256,-20-4-396,-14-4-741</inkml:trace>
  <inkml:trace contextRef="#ctx0" brushRef="#br0" timeOffset="33149.58">4282 7715 7556,'1'-9'-497,"-1"10"-211,0 2-324,0-2-599</inkml:trace>
  <inkml:trace contextRef="#ctx0" brushRef="#br0" timeOffset="33389.57">3940 8321 7606,'0'6'17,"0"-1"-3,1 2-32,17-1-120,10-2-369,8-6-207,3-5-317,8-4-586</inkml:trace>
  <inkml:trace contextRef="#ctx0" brushRef="#br0" timeOffset="33549.52">4544 8336 8057,'18'0'-143,"-14"-1"-283,2-5-236,-6-2-360,-4-3-672</inkml:trace>
  <inkml:trace contextRef="#ctx0" brushRef="#br0" timeOffset="34354.31">5663 7777 7427,'-18'-2'127,"-2"0"-13,4-1-11,0 1-11,30 0-10,19 2-10,22 0-9,22 0-7,21 0-9,10-1-39,2-3-8,-9 1 0,-16 1 0,-23 0 0,-24 1 0,-25 0-29,-17 1-42,-2 0-96,-29 2-258,-4 2-235,-4 3-363</inkml:trace>
  <inkml:trace contextRef="#ctx0" brushRef="#br0" timeOffset="34614.3">6088 7824 6883,'-7'-3'178,"0"-1"33,-1 2-28,2-1-22,5 4-22,-1 7-19,4 10-16,2 8-17,7 15-13,3 11-38,3 10-21,2 6-15,-3 4 0,-5 2 0,-3 0-32,32-4-304,-30-8-258,-1-16-397,3-16-744</inkml:trace>
  <inkml:trace contextRef="#ctx0" brushRef="#br0" timeOffset="34854.27">6569 8178 8191,'0'-2'0,"-2"1"0,2 0-30,86 1-304,-83 0-259,1 0-397,3 0-745</inkml:trace>
  <inkml:trace contextRef="#ctx0" brushRef="#br0" timeOffset="35234.26">6839 7900 8191,'0'-5'0,"0"3"0,0 4 0,-2 7 0,5 12 0,0 18 0,9 8 0,4 8 0,7 3 0,10-4 0,6-8 0,4-8 0,2-14 0,4-12 0,-6-13 0,1-13 0,-7-15 0,-9-10 0,-10-8 0,-11-10 0,-9-5 0,-11 3 0,-5 1 0,-2 12 0,0 9 0,4 19-55,7 7-292,5 15-256,4 8-393,7 5-735</inkml:trace>
  <inkml:trace contextRef="#ctx0" brushRef="#br0" timeOffset="35404.24">7497 8115 8191,'0'2'0,"0"-1"0,3 3-38,16 3-95,-11 0-262,4-4-244,2 1-375</inkml:trace>
  <inkml:trace contextRef="#ctx0" brushRef="#br0" timeOffset="35824.29">8013 7960 8191,'-3'10'0,"3"9"0,-2 9 0,5 12 0,6 7 0,4 3 0,-5 2 0,1-1 0,-4-5 0,-4-7 0,-1-11 0,-4-10-35,-2-11-22,0-9-23,-3-17-16,-1-12-17,3-14-16,3-15-15,1-13-10,0-9 36,1-3 118,2 1 110,0 12 34,8 14 5,6 15-17,11 17-18,7 10-17,8 10-17,0 6-60,25 11-121,-29 7-297,-7 4-242,-7 3-374,-9 1-696</inkml:trace>
  <inkml:trace contextRef="#ctx0" brushRef="#br0" timeOffset="36004.28">7936 8174 8191,'0'2'0,"6"1"0,8 0 0,15 1 0,12 0-10,103-2-314,-78 2-261,1-3-401</inkml:trace>
  <inkml:trace contextRef="#ctx0" brushRef="#br0" timeOffset="36199.06">8481 8172 8191,'0'0'0,"0"2"-4,2 0-77,7 3-281,3-3-251,3 0-389,9-1-724</inkml:trace>
  <inkml:trace contextRef="#ctx0" brushRef="#br0" timeOffset="36439.04">9216 8065 8191,'11'0'0,"7"0"0,10-1-8,43 2-120,-29-1-255,-6 1-246,-7-1-380,-11 1-710</inkml:trace>
  <inkml:trace contextRef="#ctx0" brushRef="#br0" timeOffset="36619.03">9273 8306 8191,'0'2'0,"3"1"0,7 1 0,9-1 0,5 0 0,8-1-35,62 3-303,-64-4-257,-5-1-396,-9 3-743</inkml:trace>
  <inkml:trace contextRef="#ctx0" brushRef="#br0" timeOffset="44964.62">11784 7660 7015,'0'-18'212,"-2"-4"-26,2-3-23,-4-3-21,2 9-19,1 7-17,0 7-15,2 7-14,-1 8-14,0 8-50,5 9-13,0 10 0,4 9 0,-2 4-42,1 0-53,-6-28-288,-8 16-246,-8-12-379,-2-15-709</inkml:trace>
  <inkml:trace contextRef="#ctx0" brushRef="#br0" timeOffset="45154.68">11515 7515 7738,'-10'-33'70,"3"-5"-6,2-4-5,14-4-4,24 17-6,19 13-4,9 4-4,11 6-26,-1 7-52,-9-1-327,-16 14-251,-15 7-387,-18 4-722</inkml:trace>
  <inkml:trace contextRef="#ctx0" brushRef="#br0" timeOffset="45394.62">11501 7972 7598,'0'-1'96,"7"1"-9,12-1-8,14-3-7,15 3-8,21-2-56,12 2-72,-2-4-356,-4-2-236,-11-2-365,-17-8-679</inkml:trace>
  <inkml:trace contextRef="#ctx0" brushRef="#br0" timeOffset="46004.57">12094 7657 7811,'0'-3'57,"0"3"-4,0 3-4,0 5-4,4 9-3,-1 8-4,0 8-3,2 5-3,-1 4-3,0-6-29,-4-5 0,2-7 0,0-7 0,-2-13 0,0-5 0,0-15 0,0-7 0,0-11 0,0-3 0,1-7 0,3 2 0,3 4 0,-3 5 0,5 5 0,5 9 0,0 7 0,8 9 0,5 3 0,3 8 0,3 7 0,-2 9 0,-6 2 0,-7 9 0,-4-1 0,-8-4 0,-3-2-13,-3-9-5,0-8-21,3-7-9,4-5-6,7-13-5,2-3 4,8-9 26,1-6 29,4-3 0,-3-2 24,0 1 7,-1 4 27,-1 8-1,1 9-6,-2 9-6,-4 12-12,-2 15-17,-4 12-16,-4 10 0,-4 14-32,60 6-304,-61 1-257,-8-8-398,-3-9-744</inkml:trace>
  <inkml:trace contextRef="#ctx0" brushRef="#br0" timeOffset="46414.77">11492 8337 7892,'-13'0'43,"9"0"-2,10 0-3,24 0-3,43 2-2,36-2-3,32 0-1,30-3-3,16-5-2,4 0-24,-14-5 0,-29-1 0,-38 4 0,-40 1 0,-48 5 0,-24 2-39,4 6-109,-51 6-252,-14 1-242,-13 3-374,-10 2-695</inkml:trace>
  <inkml:trace contextRef="#ctx0" brushRef="#br0" timeOffset="46784.74">11983 8765 8191,'0'-5'0,"0"-2"0,0 5 0,0 0 0,0 15 0,0 10 0,1 7 0,4 7 0,-1 6 0,1 1 0,4-2-63,2-17-289,0 2-254,4-12-392,2-10-731</inkml:trace>
  <inkml:trace contextRef="#ctx0" brushRef="#br0" timeOffset="46974.73">12303 8748 8191,'0'-4'0,"0"3"0,0 3 0,-2 9 0,4 13 0,-2 6 0,0 5 0,0 5-12,0-3-55,0-12-292,-2 2-252,-4-8-389,-3-12-727</inkml:trace>
  <inkml:trace contextRef="#ctx0" brushRef="#br0" timeOffset="47204.79">11862 8739 8110,'13'-8'10,"17"-5"-1,20 1 1,24-1-1,10 1 0,8 5 0,-4 5-1,-13-2 0,-18 2-57,-20-6-300,-22 7-254,-20-2-393,-20-2-734</inkml:trace>
  <inkml:trace contextRef="#ctx0" brushRef="#br0" timeOffset="47654.69">10857 7386 8191,'-48'24'0,"-17"23"0,-11 29 0,-14 41 0,34 30 0,20 27 0,29 16 0,34 3 0,41-15 0,34-13-54,31-119-293,26 61-256,11-33-393,5-37-736</inkml:trace>
  <inkml:trace contextRef="#ctx0" brushRef="#br0" timeOffset="48094.69">13072 7345 8191,'30'8'0,"16"16"0,19 19 0,12 27 0,-5 32 0,-9 28 0,-13 20 0,-19 13 0,-25 3 0,-28-9 0,-37-9 0,-25-17-30,-14-20-73,-11-33-279,8-28-246,22-31-380,23-32-710</inkml:trace>
  <inkml:trace contextRef="#ctx0" brushRef="#br0" timeOffset="48644.91">13272 7129 7328,'10'-19'117,"7"-7"11,8-5-13,4-4-12,3 12-11,5 6-11,-7 6-9,-5 8-10,-10 9-8,-8 6-23,-7 16-23,-9 7-8,-6 6 0,-6 7 0,-6-4 0,3-1 0,1-10 0,9-4 0,16-4 0,19-6 0,17-8 0,18-4 0,9-5 0,10-2 0,-10-2 0,-11 2-53,-10 0-293,-16 2-256,-14 0-394</inkml:trace>
  <inkml:trace contextRef="#ctx0" brushRef="#br0" timeOffset="48884.94">13942 8068 8191,'0'1'0,"0"2"0,0-2 0,4 4-80,1-1-280,4-3-251,2-3-390,3-7-726</inkml:trace>
  <inkml:trace contextRef="#ctx0" brushRef="#br0" timeOffset="49424.91">14441 7749 8191,'0'7'0,"0"11"0,0 12 0,0 14 0,0 11 0,2 6 0,-2 2 0,4-4 0,-2-5 0,-1-7 0,-1-10-28,0-12-36,0-14-70,0-60-278,0 34-239,0-16-367,-1-15-685,1-7 5319,1 29-3768,-1-56 56,0-4 96,0 5 0,0 5 0,0 20 0,0 17 72,2 14 60,12 11 49,6 8-43,9 1-57,9 10-43,2 5-38,-8 11 0,-13 4 0,-10 5 0,-14 3 0,-11-5 0,-10 0 0,-1-6 0,-4-1 0,4-2 0,14-2 0,7 3 0,6 0 0,10 2 0,13-2 0,6-1 0,7-1-21,8-1-53,-2-12-252</inkml:trace>
  <inkml:trace contextRef="#ctx0" brushRef="#br0" timeOffset="49764.83">14979 7824 8191,'0'0'0,"0"-3"0,0 6 0,0 1 0,1 13 0,-1 8 0,3 9 0,-2 7 0,-1 7 0,0-3 0,-4 0 0,1-4 0,2-8 0,5-7 0,12-10 0,10-4 0,13-8 0,13-3 0,4-1 0,-5-1 0,-1 1-68,-15 0-286,-18 0-253,-17-4-392,-14-2-730</inkml:trace>
  <inkml:trace contextRef="#ctx0" brushRef="#br0" timeOffset="51224.73">11137 9327 5155,'-7'2'287,"-3"-2"70,-1 0 30,1 0 64,7 0-72,-1-3-69,4 1-56,0 0-48,0 1-40,4-2-68,5 2-29,13-1-26,12-1-17,16-2-23,20 1-3,11 0 0,15-2 0,8 1 0,1 1 0,0 1 0,-3-2 0,-10 3 0,-9 0 0,-1-1 0,-4-2 0,1-1 0,6-3 0,6 0 0,1 0 0,0-1 0,4 1 0,-4 0 0,0 0 0,-2 4 0,2-1 0,-2 4 0,0-2 0,0 1 0,-2 1 0,4-1 0,-2 2 0,-2-3 0,-4-2 0,-2 4 0,-3-2 0,-1 1 0,3 3 0,4-2 0,3 2 0,2 0 0,-1-1 0,4-2 0,1 0 0,0 0 0,4-2 0,0 4 0,1-4 0,-3 1 0,-5-2 0,0 1 0,-7 1 0,4-4 0,3 2 0,3 2 0,4-2 0,9 1 0,-1-1 0,4 2 0,3-1 0,1-1 0,3 2 0,0-2 0,0-2 0,-3 0 0,-12-2 0,-12-1 0,-20 3 0,-20 1 0,-18 2 0,-15 0 0,-11 4-27,11-1-105,-17 2-258,-9 0-246,-4-1-376</inkml:trace>
  <inkml:trace contextRef="#ctx0" brushRef="#br0" timeOffset="52044.68">10861 9431 6395,'0'-3'347,"0"-5"-52,0 2-44,0-2-37,0 3-32,7 0-29,19-2-25,22 1-23,23 1-20,18 1-114,12-56-323,1 57-255,-11-2-391</inkml:trace>
  <inkml:trace contextRef="#ctx0" brushRef="#br0" timeOffset="67626.57">12342 9702 6719,'0'-12'162,"0"-3"85,0-2-34,0-2-28,0 7-26,0 7-21,0 4-21,2 7-18,5 14-17,4 14-38,5 16-18,7 16-26,-1 6 0,4 2 0,2-7 0,-1-8 0,0-15 0,0-13 0,2-14 0,1-17 0,1-17 0,0-19 0,-1-19 0,-3-13 0,-6-10 0,-7-4 0,-7 4 0,-5 9 0,-8 15 0,-4 15-13,5 22-60,1-27-289,0 53-251,4 10-389</inkml:trace>
  <inkml:trace contextRef="#ctx0" brushRef="#br0" timeOffset="68261.38">12953 9869 8191,'-4'0'0,"-1"1"0,2 7 0,1 7 0,0 11 0,2 8 0,4 7 0,-1 0 0,2 0 0,-1-7 0,1-7 0,-3-4 0,2-11 0,-2-8 0,0-7 0,3-6 0,2-11 0,0-6 0,2-9 0,3-5 0,0-4 0,2 5 0,2 3 0,-1 11 0,1 9 0,-1 9 0,4 4 0,1 11 0,2 6 0,1 8 0,-3 5 0,1 6 0,-2 1 0,-2-5 0,-4-5 0,-5-6 0,2-6 0,-6-8 0,3-8 0,2-8 0,2-12 0,0-8 0,6-2 0,-4-5 0,1 5 0,1 2 0,5 6 0,0 5 0,3 8 0,0 7 0,-1 5 0,-2 9 0,-2 8 0,-3 9 0,-1 6 0,-1 10 0,-1 3-56,-1-9-292,-2 3-255,3-7-392,-2-5-735</inkml:trace>
  <inkml:trace contextRef="#ctx0" brushRef="#br0" timeOffset="68411.37">13780 10086 8149,'0'-5'-25,"0"0"-54,0-14-307,4 12-246,7 4-379,1 1-705</inkml:trace>
  <inkml:trace contextRef="#ctx0" brushRef="#br0" timeOffset="68701.35">14349 9771 8191,'-5'0'0,"-2"6"0,5 10 0,-3 9 0,10 6 0,7 15 0,3 2 0,1-1 0,-3 0 0,-2-7 0,-2-2-36,-6-9-47,57-12-292,-58-8-249,-4-9-383,-4-12-715</inkml:trace>
  <inkml:trace contextRef="#ctx0" brushRef="#br0" timeOffset="68871.37">14270 9864 7552,'-5'-39'105,"3"-7"-11,0-7-7,8-5-10,13 22-8,12 12-7,10 12-7,13 6-7,4 12-6,1 13-81,12 11-104,-30 8-256,-19 5-242,-13 3-374,-18-3-696</inkml:trace>
  <inkml:trace contextRef="#ctx0" brushRef="#br0" timeOffset="69051.34">14278 10174 7956,'0'0'33,"3"0"-2,11 0-2,6 0-1,9 2-28,12 3-56,5-5-339,0 0-243,-4 2-375,-6-9-699</inkml:trace>
  <inkml:trace contextRef="#ctx0" brushRef="#br0" timeOffset="69691.29">14648 9872 8191,'0'-2'0,"0"1"0,0 1 0,0 7 0,5 7 0,1 13 0,3 7 0,2 4 0,0 1 0,-2-3 0,2-6 0,-3-9 0,0-5 0,6-11 0,2-9 0,0-10 0,1-10 0,-1-8 0,-1-4 0,-5-5 0,0 0 0,-5 5 0,1 4 0,-3 12 0,-1 4 0,6 12 0,2 4 0,4 8 0,6 9 0,4 7 0,-1 5 0,-1 4 0,-1-2 0,-2-7 0,-6-6 0,3-5 0,-3-9 0,3-7 0,-1-9 0,6-9 0,1-5 0,-2-8 0,3-2 0,2-1 0,-2 4 0,-2 7 0,3 6 0,-4 13 0,-3 10 0,1 9 0,-1 11 0,-4 13 0,-7 8 0,-2 9 0,-4 5-40,0 2-301,-4-1-256,-8-8-396,-10-8-741</inkml:trace>
  <inkml:trace contextRef="#ctx0" brushRef="#br0" timeOffset="70115.62">12656 10643 7673,'9'3'37,"21"0"35,35-2-6,49 1-5,57-7-5,56 1-4,40-6-6,22-1-3,4 3-5,-20 2-8,-35 0-14,-43 5-15,-49 1-1,-56 0-24,-45 3-45,-45-62-297,-45 63-250,-31 6-387</inkml:trace>
  <inkml:trace contextRef="#ctx0" brushRef="#br0" timeOffset="70635.61">13241 11198 7758,'2'-18'66,"0"-7"-4,10-5-6,3-2-4,5 11-5,10 7-4,5 6-4,-1 4-3,0 7-4,-1 8-32,-8 5 0,-7 7 0,-11 7 0,-9 5 0,-14 3 0,-8 0 0,-6 1 0,-3-5 0,-2-4 0,14-5 0,11-9 0,15-1 0,17-7 0,23-3 0,10-3 0,10-1-31,10-1-39,65-7-298,-81 4-250,-10-6-385,-10 0-720</inkml:trace>
  <inkml:trace contextRef="#ctx0" brushRef="#br0" timeOffset="71095.59">14088 11159 7955,'0'-9'33,"0"-2"-2,0 4-2,8 0-1,7 13-2,4 10-2,4 11-1,4 10-1,2 7-2,-6 7-20,-4-2 0,-7-5 0,-5-7 0,-3-10 0,-4-10 0,0-10 0,3-8 0,-3-14 0,0-17 0,0-14 0,0-14 0,4-8 0,9-4 0,8 1 0,10 7 0,12 9 0,11 13 0,3 12 0,1 13 0,1 11-55,-6-13-293,-17 29-255,-12 9-393,-10 6-735</inkml:trace>
  <inkml:trace contextRef="#ctx0" brushRef="#br0" timeOffset="71525.55">14544 11301 7935,'6'-18'36,"4"-4"-2,3-1-2,10-4-2,2 13-1,9 10-3,1 3-2,-2 7-1,-6 10-1,-8 10-22,-12 7 0,-14 12 0,-15 1 0,-5-5 0,-7-2 0,0-8 0,7-10 0,8-6 0,11-4 0,12-2 0,15-3 0,18 0 0,11-2 0,15 2-44,11-4-298,-5-2-257,-10 0-395,-11-6-739</inkml:trace>
  <inkml:trace contextRef="#ctx0" brushRef="#br0" timeOffset="72280.31">17771 8810 7726,'0'0'72,"0"-2"-5,0 2-6,7-1-6,4 1-4,8-1-5,6 1-4,8-2-5,1 5-54,3 0-328,-4 3-256,-6 4-394,-9 1-736</inkml:trace>
  <inkml:trace contextRef="#ctx0" brushRef="#br0" timeOffset="72450.31">17830 9086 8167,'11'3'3,"8"1"-1,12 0 1,6 1 0,3 3-53,5-7-302,-6 2-254,-9-1-392,-13-2-731</inkml:trace>
  <inkml:trace contextRef="#ctx0" brushRef="#br0" timeOffset="73987.11">20777 7792 7515,'1'-2'112,"8"0"-11,8-1-10,12 0-9,7 3-9,16-1-8,3 1-7,0 0-8,-6 0-6,-7 0-44,-12 0 0,-11 0-10,-9 3-40,-1-2-87,-9 0-267,-6 1-240,0 0-372,-1-4-692</inkml:trace>
  <inkml:trace contextRef="#ctx0" brushRef="#br0" timeOffset="74201.63">21096 7799 7490,'-2'0'108,"1"4"-10,-1 6-8,-1 9-9,2 12-9,1 12-6,0 7-8,0 5-7,0 3-5,0 1-15,0-5-31,0-4-29,0-4-33,0-4-71,-2-11-278,-4-4-240,-5-8-369</inkml:trace>
  <inkml:trace contextRef="#ctx0" brushRef="#br0" timeOffset="74421.59">20761 8453 7274,'-5'-2'158,"2"-1"-18,2 0-15,2 1-15,18 2-12,15 0-13,12 0-11,11 0-11,8 0-9,-1 0-44,-8 0-43,-1 0-69,-13 0-280,-9-3-246,-13-5-381,-6-2-708</inkml:trace>
  <inkml:trace contextRef="#ctx0" brushRef="#br0" timeOffset="75101.54">21420 8149 8191,'0'-4'0,"0"-1"0,0 4 0,0 1 0,2 10 0,4 9 0,3 9 0,-1 2 0,4 1 0,-5 3 0,-4-5 0,-2-6 0,-2-5 0,-2-6 0,1-7 0,2-5 0,-1-5 0,2-10 0,4-6 0,6-6 0,2-7 0,9-2 0,1 0 0,5 2 0,1 3 0,1 6 0,0 6 0,-1 6 0,-3 9 0,-2 4 0,-2 5 0,-6 10 0,0 6 0,-5 5 0,-3 5 0,-1-1 0,-4-2 0,-2-6 0,-1-4 0,0-7 0,0-6 0,0-4 0,0-6 0,2-5 0,0-6 0,4-4 0,3-9 0,5 3 0,4-2 0,6 4 0,7 1 0,5 6 0,4 6 0,1 7 0,-1 7 0,-7 9 0,-4 7 0,-9 8 0,-9 6 0,-5 6 0,-11 0 0,-13 1-9,-3-3-93,-15-8-271,-6-13-249,-7-7-383,-2-14-719</inkml:trace>
  <inkml:trace contextRef="#ctx0" brushRef="#br0" timeOffset="75771.46">21343 7370 7178,'0'-12'181,"1"-3"-21,5-3-19,5 0-17,4 4-16,6 4-15,1 5-13,-2 2-11,-1 2-12,-7 6-57,-6 9 0,-1 4 0,-3 7 0,-7 9 0,-3 2-10,-2 0-22,-5-3-6,-1-5-3,1-6-1,4-7 20,7-6 22,2-5 0,11-3 0,11-1 0,11 0 15,5 0 29,11 2-51,6 1-85,-12 3-320,-9-1-239,-10 4-368</inkml:trace>
  <inkml:trace contextRef="#ctx0" brushRef="#br0" timeOffset="76786.18">22486 8211 8191,'-1'0'0,"-1"-1"0,1-2 0,1 2-38,3 1-83,-2 1-270,2 2-244,3-3-376,3-3-704</inkml:trace>
  <inkml:trace contextRef="#ctx0" brushRef="#br0" timeOffset="77066.11">22845 7974 8191,'0'0'0,"0"-2"0,0 9 0,0 8 0,0 11 0,5 12 0,-1 8 0,2 3 0,0 1 0,0-8 0,-2-5 0,-3-9-11,-1-9-32,0-5-46,2-10-68,-2-11-276,0-10-233,0-9-359</inkml:trace>
  <inkml:trace contextRef="#ctx0" brushRef="#br0" timeOffset="77346.1">22859 8022 6974,'0'-43'223,"4"-8"-27,3-7-26,10-5-23,6 24-19,14 15-18,3 9-17,5 11-15,-3 5-13,-9 10-58,-11 10-7,-14 6 0,-11 8 0,-17 1 0,-11 0-3,-10-4 1,-3 0 1,0-7 1,12 0 0,11-3 0,13-1 0,13 2 0,13 1 0,13 2 0,6 0 3,9 0-1,1-1-51,2-8-297,-9 1-255,-8-7-394</inkml:trace>
  <inkml:trace contextRef="#ctx0" brushRef="#br0" timeOffset="77716.07">23341 8013 8191,'0'-2'0,"1"1"0,-1 1 0,2 5 0,1 7 0,0 8 0,0 7 0,1 9 0,0 3 0,-3 2 0,2 0 0,-1-5 0,2-5 0,3-7 0,1-3 0,3-8 0,2-4 0,3-4 0,4-1 0,8-4 0,8 2 0,7-2 0,1 0-41,16 2-91,-23 2-263,-18-1-244,-10 2-374,-18-2-700</inkml:trace>
  <inkml:trace contextRef="#ctx0" brushRef="#br0" timeOffset="78960.84">20483 8901 6363,'0'0'96,"0"0"65,0-2 35,0 1 8,6-2 15,5-1-5,6-1-30,9 2-28,10-3-25,7 3-31,6 1-31,7 1-26,-1 1-15,-1 0-9,1 0-11,0 0-8,-1 0 0,4 1 0,1-1 0,0 0 0,4 0 0,2 2 0,0-2 0,0 0 0,0 0 0,0 0 0,-3 0 0,-3 0 0,2 0 0,-2 0 0,0 0 0,-1 0 0,1 0 0,0 0 0,3 0 0,0 0 0,3 0 0,0 0 0,1 0 0,-2 0 0,-2 0 0,3 0 0,4 0 0,5 0 0,3 0 0,3 0 0,0 0 0,-2 0 0,-6 0 0,-1 0 0,-6-2 0,-3 2 0,1-1 0,2 1 0,5 0 0,5-2 0,4 1 0,5-2 0,4 0 0,0-1 0,1-1 0,-1-1 0,2 2 0,1-1 0,4-1 0,6 5 0,9-4 0,0 2 0,3 2 0,-2-2 0,-9 3 0,-12-1 0,-14 1 0,-20 0 0,-13 0 0,-18 0 0,-12 0 0,-7 0 0,-3 0 0,-3 0-41,10 0-301,-19 0-255,-5 0-396,-2 0-740</inkml:trace>
  <inkml:trace contextRef="#ctx0" brushRef="#br0" timeOffset="81865.58">21618 9498 6995,'0'-7'208,"0"-2"-23,0-2-24,0 1-19,0 5-18,0 2-17,0 2-15,0 4-13,0 7-13,0 8-35,0 11-30,0 10-1,0 7 0,0 4 0,0-1 0,0-2 0,0-4-22,0-4-76,0-7-278,0-11-249,2-9-382,2-14-714</inkml:trace>
  <inkml:trace contextRef="#ctx0" brushRef="#br0" timeOffset="82105.51">21949 9525 8191,'0'-5'0,"0"0"0,0 2 0,0 0 0,0 12 0,0 6 0,-1 13 0,1 4 0,-3 7 0,0 1 0,-2-1 0,-2-4 0,5-7-39,0-3-61,1-25-283,-5 4-247,-3-6-379,-5-6-710</inkml:trace>
  <inkml:trace contextRef="#ctx0" brushRef="#br0" timeOffset="82369.85">21405 9426 8191,'-2'-6'0,"2"0"0,14-2 0,18-1 0,21 2 0,20 4 0,16 1 0,4 0 0,-11 2 0,-10 0 0,-18 0 0,-23 0 0,-13 0-33,2 0-105,-18 0-257,-5 0-243,4-5-375,2-2-698</inkml:trace>
  <inkml:trace contextRef="#ctx0" brushRef="#br0" timeOffset="82849.86">22212 9174 7759,'1'-17'66,"5"-5"-5,6-3-5,8-4-4,7 8-5,8 6-3,3 5-5,-4 6-4,-3 5-3,-10 8-32,-11 7 0,-4 9 0,-9 7 0,-8 3 0,-7 5 0,-1-4-5,-4-1 0,3-7-1,3-2-1,5-5 1,5-3 6,4-6 0,5 1 0,10-5 0,10 0 0,11-3 5,8 0 0,4-2 1,-4 0 1,-10-2-1,-12 2-6,-11 1-35,-5 2-61,-9-2-285,-5-1-246,1-1-381,-3-1-709</inkml:trace>
  <inkml:trace contextRef="#ctx0" brushRef="#br0" timeOffset="83939.76">22557 9797 8191,'-2'-2'0,"1"1"0,-1 0 0,1-3 0,1 4 0,0 0-26,4 0-80,-2 0-275,2 0-247,2 0-381</inkml:trace>
  <inkml:trace contextRef="#ctx0" brushRef="#br0" timeOffset="84374.23">22978 9440 8191,'2'-2'0,"1"2"0,4 2 0,4 7 0,4 11 0,4 14 0,-2 9 0,3 8 0,-3 5 0,-5-1 0,-2-8 0,0-9 0,-5-9 0,-2-11 0,2-11 0,6-14 0,4-13 0,5-14 0,4-12 0,-1-12 0,-2-3 0,-5-3 0,-1 1 0,-9 7 0,-4 7 0,0 13 0,-4 10-30,2 17-53,2-45-290,1 64-249,0 6-384,4 2-716</inkml:trace>
  <inkml:trace contextRef="#ctx0" brushRef="#br0" timeOffset="85044.22">23510 9603 7842,'0'0'52,"0"3"-4,0 2-3,0 5-4,0 8-3,0 8-2,0 5-4,0 4-2,0 1-3,0-2-27,2-2 0,-2-7 0,2-7 0,-2-7 0,0-8 0,0-8 0,4-8 0,5-10 0,4-6 0,6-8 0,1-3 0,-1-1 0,0 4 0,-5 5 0,2 5 0,0 9 0,-2 6 0,-1 8 0,2 1 0,-2 6 0,2 6 0,-4 6 0,3 7 0,-2 7 0,-2 2 0,0 2 0,-3-1 0,-1-4 0,-3-6 0,-2-9 0,1-4 0,-2-6 0,0-6 0,7-6 0,4-8 0,4-5 0,5-8 0,5-5 0,-2-2 0,-3 1 0,0 2 0,0 5 0,-2 7 0,0 9 0,4 9 0,-3 5 0,1 10 0,-4 7 0,-2 6 0,-5 7 0,-5 6 0,-1 3 0,0-1 0,3 0-15,0-3-65,-1-42-287,0 27-249,1-8-387,2-7-721</inkml:trace>
  <inkml:trace contextRef="#ctx0" brushRef="#br0" timeOffset="85234.18">24409 9772 8191,'0'-1'0,"0"-1"0,0 0 0,0 0 0,2 2-64,-2-87-289,3 81-253,1-3-392,3-1-732</inkml:trace>
  <inkml:trace contextRef="#ctx0" brushRef="#br0" timeOffset="85964.17">24714 9418 7251,'4'-2'46,"12"0"21,8-1 17,14 3 0,9-1-4,12-2-3,-2-2-5,-5 2-6,-12-2-16,-15 1-50,-14 3-41,-11-1-47,-11 2-58,-2 0-42,-8 0-29,1 0-9,2 0 3,5 0 6,9 0 47,3 0 155,1 0 139,0 2 100,1 5 87,-2 7-6,-3 7-57,1 8-61,-1 9-47,-2 6-34,-2 4-26,2 1-29,-1-1-15,-1-4-13,2-6-43,0-1-27,0-10-36,0-3-43,-2-8-56,-8-4-51,-3-7-44,-6 0-14,-2-5 5,-1 0 59,4 0 236,7 0 205,8-2 63,6-1 17,6 3-12,10-2-49,8 2-51,7 0-55,10 0-41,3 0-35,-2 0-24,-1 0-64,6 0-88,-13-5-267,-4-6-244,-5-5-377,-2-7-701</inkml:trace>
  <inkml:trace contextRef="#ctx0" brushRef="#br0" timeOffset="86628.8">25258 9624 8060,'0'-5'17,"0"1"-1,0 0 0,0 1-1,0 5-1,0 6 0,0 9 0,2 4-2,-1 6 1,-1 8-13,2-3 0,-2 0 0,-2-5 0,2-5 0,-1-7 0,-1-7 0,-4-5 0,5-4 0,-1-8 0,4-6 0,8-7 0,10-5 0,-1-7 0,9-1 0,-1 1 0,-1 2 0,-3 2 0,-2 7 0,-3 4 0,2 7 0,-3 5 0,-1 4 0,0 6 0,-4 9 0,-3 9 0,-1 6 0,-1 7 0,-2 1 0,0 1 0,5-5 0,-6-8 0,4-6 0,1-9 0,1-8 0,4-6 0,2-7 0,4-7 0,-1-2 0,3-8 0,2 0 0,2-5 0,0 2 0,2 2 0,-2-1 0,-6 11 0,0 8 0,1 6 0,-4 11 0,0 11 0,0 7 0,-3 10 0,-5 8 0,-1 4 0,-5 1 0,2-5 0,-5-4 0,0-4-31,5-6-103,-18-14-259,-4-7-244,-10-9-376</inkml:trace>
  <inkml:trace contextRef="#ctx0" brushRef="#br0" timeOffset="87648.74">25243 8831 3643,'0'0'291,"2"0"65,-2 0 28,0 0 17,0 0 31,0 0-20,0 0-42,0 0-45,0-3-44,0 3-86,0 0-41,0-2-31,0 2-27,0 0-24,0 0-30,0-2-15,0 2-4,0-1 25,0 0 21,0 1 9,0-3-10,0 2-8,1-2-8,11 2-4,8-2-5,15 2-5,17-1-5,16 2-14,14 0-11,10 0-8,5 0 0,4-1 0,4 0 0,-6-3 0,-9 1 0,-21 1 0,-19 1 0,-20-2 0,-15 2 0,-13 1 0,-2-2 0,-5 2 0,3 2-63,-2-2-288,-8 1-255,1-1-391,-9 1-733</inkml:trace>
  <inkml:trace contextRef="#ctx0" brushRef="#br0" timeOffset="90458.96">24471 7728 8191,'-20'0'0,"-6"8"0,-11 14 0,-3 17 0,10 20 0,6 20 0,11 10 0,8 5 0,13-5 0,15-3 0,13-11-54,13-38-294,10 6-254,3-20-395</inkml:trace>
  <inkml:trace contextRef="#ctx0" brushRef="#br0" timeOffset="90938.91">24916 8131 7382,'-6'-14'134,"1"-5"-13,2-4-13,1-5-12,12 5-10,10-1-10,5 4-10,8 5-8,9 6-8,-2 4-36,0 7-14,-6 7 0,-8 9 0,-9 8 0,-9 5 0,-16 10 0,-11 1 0,-8 1 0,0-5 0,4-5 0,8-10 0,8-3 0,16-6 0,16-2 0,15-7 0,10 0 0,9-3-30,10-2-74,-11 0-278,-6-8-246,-11-5-381,-8-7-709</inkml:trace>
  <inkml:trace contextRef="#ctx0" brushRef="#br0" timeOffset="91328.88">25609 7957 8191,'2'0'0,"0"0"0,3 7 0,2 8 0,3 9 0,6 11 0,3 10 0,0 8 0,2-4 0,-2-3 0,-5-7 0,-3-10 0,-5-10 0,-4-9 0,2-9 0,-2-10 0,1-12 0,1-11 0,1-11 0,-4-11 0,2-9 0,-3-8 0,0-3 0,5 2 0,8 6 0,10 8 0,15 14 0,16 12 0,13 13 0,1 12 0,8 5 0,-7 14-13,-6 7-86,-17 13-273,-20 4-250,-16 9-383,-17 2-717</inkml:trace>
  <inkml:trace contextRef="#ctx0" brushRef="#br0" timeOffset="91778.88">26072 8160 7355,'0'-17'144,"0"-7"-15,0-2-14,2-3-14,2 7-11,5 5-11,5 7-11,2 4-9,10 4-8,4 10-51,-5 12 0,-7 9 0,-7 7 0,-13 9 0,-15 0 0,-2-4 0,-1-7 0,6-6 0,2-11 0,10-6 0,14-4 0,12-3 0,17 0 0,8-3 0,12-1-32,4 0-52,-9-38-290,-8 29-249,-13-7-383,-12-5-716</inkml:trace>
  <inkml:trace contextRef="#ctx0" brushRef="#br0" timeOffset="92068.91">26375 7579 8191,'-4'-7'0,"4"0"0,13 2 0,16 8 0,21 15 0,19 19 0,15 23 0,1 17 0,-9 18 0,-22 15 0,-20 8 0,-28 0 0,-35 1-31,-25-12-304,-18-1-258,-20-19-399</inkml:trace>
  <inkml:trace contextRef="#ctx0" brushRef="#br0" timeOffset="106201.36">13165 12761 6957,'0'-3'140,"0"-3"36,0 1-7,0 4-12,2 1-19,2 14-19,3 15-16,1 9-15,4 11-14,1 8-36,-3 2-16,-1-5-16,-5 0-53,17-11-106,-27-7-253,-3-13-240,-8-13-371,-6-14-690</inkml:trace>
  <inkml:trace contextRef="#ctx0" brushRef="#br0" timeOffset="106531.32">13054 12716 7688,'2'-16'79,"5"1"-6,5 2-7,7 3-6,11 14-5,11 19-5,10 14-6,7 9-4,5 9-4,3 3-36,-3-2 0,-10-10 0,-5-7 0,-11-12 0,-7-13 0,-8-8 0,-6-11 0,-5-11 0,-6-11 0,-3-11 0,-2-12 0,-6-6 0,-4-3 0,1-1 0,-6 6 0,3 12-20,4 13-57,5 2-290,1 22-250,7 11-386,5 5-721</inkml:trace>
  <inkml:trace contextRef="#ctx0" brushRef="#br0" timeOffset="106931.33">13971 12818 7240,'-3'-4'165,"-3"-1"-18,-3 0-18,-5 2-14,8 2-14,-7 2-13,3 8-12,3 6-10,1 8-11,4 10-46,2 8-9,4 5 0,7-2 0,9-1 0,8-7 0,10-9 0,4-10 0,8-10 0,-8-12 0,-3-8 0,-12-10 0,-14-10 0,-11-9 0,-10-4 0,-17-4 0,-9-1 0,-6 7-25,-5 10-24,2 12-34,12 13-62,10-3-288,15 19-233,6 5-358,13-2-666</inkml:trace>
  <inkml:trace contextRef="#ctx0" brushRef="#br0" timeOffset="107461.25">14326 12839 7590,'0'-6'98,"0"-2"-10,0 1-8,0 1-7,0 4-8,3 4-6,-2 4-7,4 6-7,2 5-4,2 7-41,6 4 0,2-1 0,5-2 0,0-1 0,5-6 0,0-9 0,0-3 0,3-9 0,-3-6 0,-2-9 0,-6-4 0,-3-7 0,-9-2 0,-1 1 0,-6 4 0,-2 7 0,-2 8 0,-1 9 0,3 10 0,-2 9 0,8 9 0,9 8 0,10 0 0,13-2 0,4-5 0,9-6 0,-1-11 0,-6-4 0,-4-10 0,-10-10 0,-10-8 0,-14-7 0,-11-8 0,-15-4 0,-7 0 0,-3 6 0,1 6-38,15 10-103,5 8-256,9 8-243,8 2-373,17 5-697</inkml:trace>
  <inkml:trace contextRef="#ctx0" brushRef="#br0" timeOffset="107621.32">15244 13019 8057,'0'15'17,"0"9"-45,36 7-138,-34 8-269,-12-3-233,-3-4-356,-1-10-664</inkml:trace>
  <inkml:trace contextRef="#ctx0" brushRef="#br0" timeOffset="108481.71">16034 12588 7541,'0'-7'107,"3"5"-10,7-1-10,6 10-8,7 13-9,9 13-7,2 11-7,1 10-8,-2 3-5,-4 0-43,-7-5 0,-8-8 0,-2-13 0,-7-9 0,0-14 0,5-15 0,-2-14 0,1-19 0,0-14 0,-4-15 0,-5-6 0,0-1 0,0 6 0,0 12 0,3 15-36,6 21-62,1 13-284,3 16-246,3 8-381,3 7-709</inkml:trace>
  <inkml:trace contextRef="#ctx0" brushRef="#br0" timeOffset="109111.67">16654 12702 8155,'-1'-2'4,"1"0"0,-1 1 0,1 2 0,7 12 0,2 6 0,1 9 0,6 12 0,-2 7 0,-2 4-4,-5-6 0,-3-6 0,-2-5 0,-2-11 0,0-14 0,-2-6 0,1-14 0,-1-11 0,2-9 0,-1-10 0,2-7 0,5-6 0,2 4 0,1 5 0,3 9 0,7 10 0,0 12 0,8 9 0,3 7 0,8 13 0,-2 9 0,0 10 0,-3 8 0,-4 3 0,-6-1 0,-8-5 0,-6-8 0,-6-7 0,-1-7 0,-4-10 0,1-4 0,1-10 0,0-8 0,0-9 0,1-8 0,7-8 0,2-5 0,7-2 0,8 3 0,3 5 0,4 7 0,3 14 0,0 9 0,-4 14 0,0 13 0,-4 15 0,-8 13 0,-3 5 0,-6 3 0,-4 1-20,-2-2-67,-3-9-284,2-9-250,2-15-384,5-10-718</inkml:trace>
  <inkml:trace contextRef="#ctx0" brushRef="#br0" timeOffset="109281.71">17730 12746 8191,'3'-11'0,"6"1"0,10-1 0,5 1 0,9 6-33,9 8-73,-6 1-277,-8 5-247,-9 0-380</inkml:trace>
  <inkml:trace contextRef="#ctx0" brushRef="#br0" timeOffset="109481.7">17849 13016 8191,'0'1'0,"8"1"0,8-2 0,9 0 0,6 2 0,7-2 0,-3 0 0,-5 4-58,-6-4-291,-10 4-254,-10 0-393,-11-2-734</inkml:trace>
  <inkml:trace contextRef="#ctx0" brushRef="#br0" timeOffset="111211.96">18673 12458 7088,'-1'-3'86,"1"-2"40,1 1 9,13-1-6,14 1-4,11 2-11,7 1-14,10-2-12,-2 2-25,-8 0-52,-9-2-30,-11 3-37,-12 0-51,-10 0-74,-4-4-101,-7-1-232,-6 2-203,0 3-313,-13 0-575,8 7 5116,7-5-3891,5 1 9,2 0 73,10-1 180,-6 0 203,0 3 197,-2 0 90,2 7 28,2 4-25,-2 7-92,0 8-91,2 6-68,1 6-39,3 6-28,4 2-26,0 2-39,1-3-26,1-6-17,0-8-23,-6-10-32,-1-7-40,-2-8-36,-6-4-38,-11-4-36,-7-3-21,-6 0 76,-10 0 137,-4 0 111,5 0 130,4-3 89,7 3-6,7 0-34,13 0-36,3-1-35,15 2-38,9-1-34,14-1-28,11 1-20,11 0-20,1 0-15,0 0-39,-1 0-64,-13-4-149</inkml:trace>
  <inkml:trace contextRef="#ctx0" brushRef="#br0" timeOffset="111871.93">19327 12677 7823,'0'-9'55,"0"3"-4,1-2-4,1 2-3,1 8-3,1 8-4,4 8-3,0 5-4,2 9-1,0 5-29,-2-1 0,0-3 0,-2-5 0,-2-6 0,-2-8 0,1-9 0,3-8 0,3-9 0,3-9 0,4-9 0,0-6 0,2-6 0,-1 1 0,-5 1 0,0 8 0,-5 6 0,-1 9 0,0 8 0,1 7 0,2 10 0,5 9 0,4 11 0,3 5 0,2 10 0,0 1 0,-2-4 0,-4-7 0,-6-5 0,-3-11 0,2-9 0,-2-7 0,1-5 0,4-13 0,2-5 0,-1-7 0,0-7 0,2-1 0,0-3 0,3 5 0,-2 2 0,3 7 0,2 10 0,-4 7 0,0 7 0,-3 10 0,-1 11 0,-1 9 0,1 6 0,1 9 0,1 4-14,3 1-66,-2-5-286,0-5-250,-4-12-386,0-12-722</inkml:trace>
  <inkml:trace contextRef="#ctx0" brushRef="#br0" timeOffset="112031.91">20253 12798 8191,'0'-6'0,"0"3"0,0 0-51,7-1-294,3 5-256,1 0-394,8-2-736</inkml:trace>
  <inkml:trace contextRef="#ctx0" brushRef="#br0" timeOffset="112591.92">20556 12571 8191,'0'-2'0,"-3"2"0,1 7 0,1 13 0,1 14 0,-1 11 0,2 13 0,2 0 0,0-4 0,0-6 0,0-12 0,2-11 0,-3-11 0,-1-8-14,0-9-14,1-12-6,-1-11-4,1-13-2,-2-13-4,1-10 15,-4-4 29,-2-6 0,-1 2 0,-1 5 22,2 8 20,3 14-1,12 11-2,13 16-5,11 10-3,8 7-13,4 10-18,-6 7 0,-12 9 0,-13 7 0,-11 4 0,-14 1 0,-12 0 0,-5-3 0,1-4 0,0-3 0,10-5 0,8-1 0,8-1 0,9-2 0,12 1 0,8-2 0,8-1 0,8 2 0,2-5 0,0 0-44,12 0-94,-20-5-260,-6-5-243,-8-2-374,-5-11-695</inkml:trace>
  <inkml:trace contextRef="#ctx0" brushRef="#br0" timeOffset="112901.9">21132 12629 8191,'0'-2'0,"0"2"0,-2 6 0,2 7 0,0 9 0,2 8 0,-2 13 0,1 0 0,1 3 0,1 0 0,0-5 0,5-7 0,5-5 0,9-7 0,8-7 0,8-3 0,11-8 0,3-3 0,1-1 0,-5-1 0,-11-1 0,-9 4-45,-14-2-298,-8 0-256,-9-2-395,-10 2-739</inkml:trace>
  <inkml:trace contextRef="#ctx0" brushRef="#br0" timeOffset="113701.92">9804 14780 8130,'-3'-2'-11,"2"0"-24,-1 1-56,1-5-313,-5 10-241,-1 3-372</inkml:trace>
  <inkml:trace contextRef="#ctx0" brushRef="#br0" timeOffset="113881.88">9451 15267 7071,'0'7'-5,"8"-2"-85,7-41-460,8 41-184,6-1-278</inkml:trace>
  <inkml:trace contextRef="#ctx0" brushRef="#br0" timeOffset="114041.9">10067 15298 7671,'-2'-3'-6,"2"2"-142,0-2-354,2-4-209,13 2-321,12-2-593</inkml:trace>
  <inkml:trace contextRef="#ctx0" brushRef="#br0" timeOffset="114432.32">10694 14734 7009,'-6'-4'207,"3"1"-24,7-2-23,15 0-19,25-1-19,19 0-15,15 4-16,8-5-14,-3 6-12,-12-1-66,-20 2-57,-20 2-39,9-2-302,-43 3-243,-15-2-372,-10 3-695</inkml:trace>
  <inkml:trace contextRef="#ctx0" brushRef="#br0" timeOffset="114652.28">11013 14741 7369,'0'3'136,"-2"3"-14,2 6-13,0 9-11,-1 13-11,5 12-11,3 6-8,2 5-10,5 3-7,1-1-34,2-4-17,-5-3 0,2-5-46,3-6-70,-9-11-276,0-9-244,0-11-377</inkml:trace>
  <inkml:trace contextRef="#ctx0" brushRef="#br0" timeOffset="114812.32">11305 15079 7889,'0'-5'16,"0"-3"-59,-2 2-94,2 3-332,3 0-222,1 3-340,6-3-632</inkml:trace>
  <inkml:trace contextRef="#ctx0" brushRef="#br0" timeOffset="115172.3">11538 14780 8191,'-3'-3'0,"-1"1"0,3 0 0,-1 8 0,12 15 0,10 8 0,9 12 0,3 5 0,7 0 0,-1-4 0,-2-6 0,1-10 0,-7-10 0,1-10 0,-4-8 0,-5-14 0,-4-12 0,-10-9 0,-5-6 0,-6-8 0,-5-2 0,-6 2 0,-2 7 0,1 7 0,2 15-61,6 5-289,2 12-255,6 6-391,5 5-733</inkml:trace>
  <inkml:trace contextRef="#ctx0" brushRef="#br0" timeOffset="115342.21">12079 14945 8191,'0'0'0,"0"-1"0,0 1-12,2 1-51,3 1-295,3 3-252,-1-2-390</inkml:trace>
  <inkml:trace contextRef="#ctx0" brushRef="#br0" timeOffset="115772.19">12401 14787 8191,'0'0'0,"0"4"0,2 6 0,2 14 0,5 13 0,0 12 0,7 9 0,1 3 0,2-5 0,-6-6 0,-2-10 0,-6-8 0,-3-12 0,-2-8 0,0-9 0,0-9 0,0-10 0,0-9 0,0-10 0,0-11 0,0-10 0,0-3 0,-2-5 0,0-2 0,2 4 0,0 9 0,6 9 0,8 9 0,4 13 0,13 11 0,7 7-39,39 12-300,-41 9-258,-9 9-395,-7 3-743</inkml:trace>
  <inkml:trace contextRef="#ctx0" brushRef="#br0" timeOffset="115972.18">12539 15008 7822,'0'0'55,"5"-3"-4,7 1-3,9 1-4,7 3-57,30 2-123,-13 4-302,-2-4-231,-1 1-357,-3 0-660</inkml:trace>
  <inkml:trace contextRef="#ctx0" brushRef="#br0" timeOffset="116122.3">12966 15020 8074,'0'-3'15,"0"2"-65,2-3-338,-1 0-245,-1 7-377,2-3-705</inkml:trace>
  <inkml:trace contextRef="#ctx0" brushRef="#br0" timeOffset="116502.28">13510 14852 8191,'9'-6'0,"9"1"0,7-3 0,7 4 0,6 2-42,83 4-299,-85 4-256,-1 0-397,-12-4-740</inkml:trace>
  <inkml:trace contextRef="#ctx0" brushRef="#br0" timeOffset="116692.27">13631 15105 8191,'1'2'0,"10"-1"0,7 0 0,9 5-15,7 0-78,1-1-278,-5 2-249,-10-2-386,-9-2-717</inkml:trace>
  <inkml:trace contextRef="#ctx0" brushRef="#br0" timeOffset="118572.15">15101 15046 5125,'0'0'194,"0"0"15,0 0-1,3 0 7,-3-2 41,6 2 21,-1-2-9,3-3-25,5 1-30,-2 1-77,9-2-28,7 3-15,10 1-10,11-1-14,8 2-26,8 0-19,2-2-13,2 1-1,-2 1 0,1 1 2,-1-2-2,3 1 1,-2 0 0,1 0 9,0 0 3,0 0 3,1 0 2,-2-1-1,3 1 0,2 0-3,2 0 2,3-1 5,0-1-4,4 0-7,-1-4-4,-3 3-3,1 1-1,-4-3-3,0 1 0,1 4-1,1-4-2,2 0-6,1 1 0,0-1 0,-2 0 0,-3-1 0,-3 3 0,-1-1 0,0-4 0,1 4 0,4 1 0,1-3 0,5 1 0,-2 3 0,0-6 0,-3 4 0,-4-4 0,-4 0 0,1 3 0,-4 0 0,3 0 0,2 0 0,3 0 0,5 1 0,4-2 0,3 1 0,2 0 0,0 1 0,-3-4 0,1 0 0,-2-2 0,2 0 0,0-1 0,3 2 0,1 0 0,2 1 0,-1 1 0,-2-2 0,-2 2 0,-2 0 0,-6 0 0,-3 2 0,-4-1 0,0 3 0,1-1 0,0 3 0,4 0 0,-1 0 0,3 0 0,0 0 0,3 0 0,3 0 0,-2 0 0,4 0 0,-1 0 0,-2 0 0,1 0 0,-4 0 0,-6-1 0,-9-1 0,-5 1 0,-15-2 0,-9 1 0,-10-1 0,-9 0 0,-8 3 0,-6 0 0,-2 0-51,69-1-294,-71 2-256,-9-2-394,-7-5-737</inkml:trace>
  <inkml:trace contextRef="#ctx0" brushRef="#br0" timeOffset="120542.38">15552 14333 7716,'0'-3'59,"0"1"8,0 1-4,0 4-6,0 11-5,1 4-5,1 9-3,3 7-6,1 3-3,-3 3-29,4-3 1,-4-1-33,0 1-72,-3-10-280,-1-3-247,-4-9-383,-2-7-712</inkml:trace>
  <inkml:trace contextRef="#ctx0" brushRef="#br0" timeOffset="120742.34">15302 14300 7705,'-2'-30'76,"2"-2"-7,8-5-5,19-2-5,18 14-6,8 13-5,18 7-5,0 7-4,-8 12-19,-6 12-79,35 7-297,-63 10-254,-9 6-389,-20-1-730</inkml:trace>
  <inkml:trace contextRef="#ctx0" brushRef="#br0" timeOffset="120952.33">15339 14737 7791,'7'0'60,"8"-1"-4,11 1-4,13-2-4,11 4-4,8-2-4,3-2-81,1-32-343,-6 27-246,-8-3-379,-16-9-707</inkml:trace>
  <inkml:trace contextRef="#ctx0" brushRef="#br0" timeOffset="121607.72">15871 14429 8191,'0'0'0,"0"1"0,3 8 0,4 6 0,4 5 0,1 8 0,1 4 0,-3 1 0,-6-3 0,-2-6 0,-1-3 0,-2-8 0,-1-7 0,2-3 0,0-9 0,0-7 0,5-5 0,3-7 0,5-5 0,3-5 0,3 2 0,-3 0 0,3 6 0,-6 5 0,-1 8 0,0 6 0,2 6 0,1 6 0,2 7 0,1 5 0,-1 6 0,-4 6 0,1-3 0,-6 0 0,-3-4 0,-2-6 0,-1-5 0,-2-3 0,4-5 0,5-4 0,1-8 0,7-4 0,2-7 0,3-5 0,-1-6 0,1-3 0,0 4 0,-1 2 0,-5 7 0,4 8 0,-3 10 0,0 7 0,1 12 0,1 8 0,-2 9 0,-1 2 0,-3 5 0,-5-3 0,-6-4 0,0-3-35,-2-6-76,-3-8-275,2-7-246,-5-8-379,-2-12-705</inkml:trace>
  <inkml:trace contextRef="#ctx0" brushRef="#br0" timeOffset="122232.46">16401 13887 6880,'0'-13'233,"1"-5"-27,-1-4-27,2-4-22,4 1-22,2 1-18,5 1-18,8 1-15,8 4-14,2 6-40,0 5-29,-2 7-1,-3 12 0,-10 8 0,-6 8 0,-5 8 0,-7 5 0,-6 1 0,-4-2 0,-4-5 0,0-6 0,-1-5 0,5-7 0,7-6 0,2-2 0,6-5 0,10-1 0,13-1 0,7 0 0,11-2 0,4 0 0,-5-2 0,-6 4 0,-13-1 0,-11 2-23,6 4-105,-16 0-259,-9 2-247,-7-4-377</inkml:trace>
  <inkml:trace contextRef="#ctx0" brushRef="#br0" timeOffset="123572.35">16936 14561 8134,'0'-3'7,"0"-2"0,0 0-1,0 1 0,0 1 1,0 3-1,0-2 0,0 2 0,0 0 0,0 0-6,0 0 0,0 0 0,0-1 0,0 0 0,0-3 0,0 1 0,0-2 0,0 2 0,0 0 0,0 1 0,0 2 0,0 0 0,2 0-34,8 4-84,-2 1-271,4-1-244,1-1-378,6 0-705</inkml:trace>
  <inkml:trace contextRef="#ctx0" brushRef="#br0" timeOffset="124197.2">17441 14340 8123,'0'-4'8,"3"1"0,0 5 0,4 5 0,2 13-1,4 7 1,-1 11-1,2 3 0,-4-2 0,-2-1-7,-6-8 0,0-5 0,-2-9 0,0-7-24,-3-6-20,2-6-14,-1-6-9,-1-16-5,-3-11 3,2-12 15,-3-13 40,-3-12 14,1 0 0,6-2 49,4 5 26,11 8 2,16 14-9,5 11-12,7 11-14,5 12-14,-6 10-21,-6 10-7,-5 8 0,-11 8 0,-10 7 0,-7 7 0,-13 1 0,-10 3 0,-9-5 0,-4-4 0,-4-6 0,4-6 0,7-9 0,10-2 0,9 0 0,6 1 0,12 2 0,12 6 0,9 4 0,7 4 0,12 1 0,-5 1 0,2 0 0,-6-3-43,11-1-98,-16-8-258,-3-5-242,-3-7-373,-5-9-696</inkml:trace>
  <inkml:trace contextRef="#ctx0" brushRef="#br0" timeOffset="124557.21">18022 14282 7768,'0'-7'64,"0"-3"-4,0 5-5,0-1-4,1 12-5,1 9-4,-1 4-3,5 5-5,1 8-2,3 2-32,-3 0 0,2-2 0,-1-2 0,-3-3 0,-2-5 0,0-6 0,0-3 0,3-3 0,2-2 0,10-2 0,5-4 0,4 1 0,3-3 0,-2 0 0,-2 0 0,-6-3 0,-8 3-26,3 0-75,-10 0-278,-2 0-248,0-2-381</inkml:trace>
  <inkml:trace contextRef="#ctx0" brushRef="#br0" timeOffset="125487.08">18573 14364 7846,'0'0'51,"0"-2"-3,0 2-4,0 0-3,0 0-3,0 0-4,0 0-2,0 0-2,0 0-3,0 0-27,0 0 0,0 0 0,0 0 0,0 0 0,0 0 0,0 0 0,0 0 0,0 0 0,0 0 0,0 0 0,0 0 0,-3 0-63,-2-12-288,-7 12-255,1 0-392,-2-3-732</inkml:trace>
  <inkml:trace contextRef="#ctx0" brushRef="#br0" timeOffset="126871.78">19157 14311 6790,'-6'-10'174,"0"-2"57,-4-2-31,3-4-26,4-1-23,2 2-21,1-2-19,0 0-18,4-2-15,5-1-39,5 1-19,7 0-20,6 2 0,6 4 0,-2 6 0,3 5 0,-3 6 0,-3 4 0,-6 10 0,-8 5 0,-7 6 0,-8 10 0,-12 4 0,-9 1 0,-2 1 0,-1-3 0,3-7 0,7-5 0,10-7 0,4-2 0,11-7 0,10-2 0,9-5 0,9-1 0,13-3 0,-1-1-4,2 0-59,-5-8-290,-8 4-254,-7-6-390,-6-4-732</inkml:trace>
  <inkml:trace contextRef="#ctx0" brushRef="#br0" timeOffset="127291.83">19792 14096 8191,'0'-3'0,"3"1"0,1 7 0,6 4 0,8 15 0,3 13 0,7 8 0,2 8 0,2-1 0,-5 1 0,-5-9 0,-6-7 0,-7-9 0,-7-11 0,0-10 0,-2-8 0,0-13 0,0-9 0,0-16 0,0-13 0,0-10 0,0-6 0,0-1 0,1 0 0,5 7 0,6 3 0,11 10 0,11 9 0,13 7 0,9 7 0,8 10 0,2 7 0,-6 6 0,-2 10-32,22 8-104,-46 5-258,-12 1-243,-13 4-376,-18 0-698</inkml:trace>
  <inkml:trace contextRef="#ctx0" brushRef="#br0" timeOffset="127801.79">20355 14308 7066,'-7'-10'128,"0"-6"50,-1-5-20,2-2-19,4-3-17,2 1-15,5 4-15,4 2-13,7 2-11,6 6-34,8 3-14,2 5-20,3 5 0,-5 8 0,-6 9 0,-8 8 0,-10 7 0,-12 5 0,-12 2 0,-8-1 0,0-3 0,-2-6 0,5-6 0,9-6 0,8-5 0,3-6 0,9-2 0,12 0 0,10-2 0,11 0 0,10 1 0,3-4 0,-6 2 0,-10-3 0,-11 2-15,-11 2-70,-8-4-283,-9 1-249,-4 1-387,-8-2-718</inkml:trace>
  <inkml:trace contextRef="#ctx0" brushRef="#br0" timeOffset="129076.41">16063 15587 6885,'0'-10'236,"0"-2"-31,0 0-26,0-1-24,0 5-20,0 6-19,-2 8-17,1 11-15,-2 13-15,1 12-41,1 12-28,1 8 0,4-1 0,5-1-54,7-18-293,3 0-255,4-17-394,0-15-735</inkml:trace>
  <inkml:trace contextRef="#ctx0" brushRef="#br0" timeOffset="129286.39">16369 15617 7973,'0'0'30,"1"3"-2,1 7 0,-1 7-3,5 9-1,-2 10-1,2 8-2,0-3-1,0-2-49,6-13-315,-7-2-256,-2-9-394,-3-10-738</inkml:trace>
  <inkml:trace contextRef="#ctx0" brushRef="#br0" timeOffset="129546.38">15843 15550 7739,'0'-5'70,"0"0"-6,12 1-5,17 1-5,15 3-4,17 0-5,16 0-5,5 0-3,-3 0-4,-8-3-33,-12 2 0,-15 0-31,-14-2-69,-13 3-281,-10 0-246,-5-4-382,5 1-709</inkml:trace>
  <inkml:trace contextRef="#ctx0" brushRef="#br0" timeOffset="129986.35">16659 15327 7649,'0'-16'87,"0"-4"-9,1-3-6,8-3-7,10 9-6,3 3-5,5 5-7,5 4-5,-2 4-4,-2 3-38,-7 8 0,-5 7 0,-10 5 0,-5 10 0,-8 3 0,-6 2 0,0-1 0,-3-2 0,4-6 0,3-7 0,6-4 0,3-2 0,11-9 0,5-3 0,12-2 0,8-1 0,8 0 0,-3-1 0,-5 2-50,65-1-295,-75 1-256,-12 1-394,-3-1-737</inkml:trace>
  <inkml:trace contextRef="#ctx0" brushRef="#br0" timeOffset="130721.03">17121 15893 8119,'0'-2'9,"0"-1"0,0 2-1,0 0 0,0 1 0,0 0 0,0 0-1,1 0 0,-1 0 1,0 0-8,0 0 0,0 0 0,2 0 0,-1 1 0,1-1 0,-2 0 0,1 1 0,-1-1 0,0 0 0,0 0 0,0 0 0,0 0 0,0 0 0,0 0 0,0 0 0,0 0 0,0 0 0,0 0 0,0 0 0,0 0 0,0 0 0,0 0 0,0 3-2,0 0-86,-4-2-276,0 0-250,-11-3-388,-1-4-722</inkml:trace>
  <inkml:trace contextRef="#ctx0" brushRef="#br0" timeOffset="136000.6">17744 15591 7252,'-5'-5'157,"2"-1"-16,0-2-16,5 3-14,16 3-12,10-1-13,9 3-11,14 0-10,2-3-9,2 3-32,-4 0-24,-8 0 0,-8 0 0,-12 0 0,-10 0-23,-9 3-28,-3-3-76,-12 3-278,-5-3-241,-5 0-371</inkml:trace>
  <inkml:trace contextRef="#ctx0" brushRef="#br0" timeOffset="136404.95">17990 15559 7021,'0'0'184,"1"0"-2,-1 0-22,0 9-19,-2 7-18,0 12-17,0 7-14,0 10-13,2 4-13,0 4-35,0 0-25,0-2-6,0-5 0,0-4-33,-1-7-22,-2-8-42,1-9-79,-8-14-272,-7 3-228,-2-4-352,-10-2 2931,0-1-2145,5 7 20,-1-7 45,4 0 49,10-1 109,0-1 155,5-1 50,2 1 52,4-1 43,8 3-45,11-2-93,12 2-53,9-2-37,9 2-23,6-3-25,-2-1-5,-5 0 0,-5 0-31,-5 2-55,-11-32-223,-7 27-173</inkml:trace>
  <inkml:trace contextRef="#ctx0" brushRef="#br0" timeOffset="137174.86">18309 15816 7179,'0'-7'178,"0"-2"-19,0 1-20,0 0-16,0 6-16,0 10-13,0 6-14,2 8-12,2 5-11,2 6-50,-1-2-7,1-5 0,-1-4 0,-4-7 0,1-5 0,-2-6 0,0-3 0,4-9 0,4-1 0,3-11 0,3-4 0,8-10 0,-1-3 0,2 1 0,1-1 0,-1 5 0,1 8 0,-1 7 0,-1 9 0,1 7 0,-1 8 0,-6 7 0,-2 6 0,-4 6 0,-1 3 0,-2 3 0,-4-5 0,-2-2 0,-1-7 0,0-4 0,0-9 0,0-2 0,3-6 0,3-8 0,4-5 0,5-5 0,6-6 0,0-4 0,3 2 0,-1 0 0,2 5 0,0 8 0,0 7 0,4 8 0,-3 9 0,-1 7 0,-5 9 0,-9 5 0,-6 5 0,-4 1 0,-4 0 0,-7-4-34,3-6-80,-7-7-273,-3-9-245,0-9-378,2-9-706</inkml:trace>
  <inkml:trace contextRef="#ctx0" brushRef="#br0" timeOffset="137894.82">18300 15172 7095,'2'-14'195,"1"-3"-24,4-6-21,4-4-18,4 6-16,5 5-17,3 4-13,4 3-13,-2 7-12,0 4-48,-2 7-13,-10 8 0,-7 7 0,-5 8 0,-9-1 0,-8 3 0,-5-5 0,0-2 0,-1-7 0,5-2 0,7-6 0,5-2 0,3-1 0,10-2 0,10-3 0,10 5 0,10-6 0,8 3 0,-2-3 0,-6 2-51,-9-22-295,-13 17-255,-3-5-394,-6-1-738</inkml:trace>
  <inkml:trace contextRef="#ctx0" brushRef="#br0" timeOffset="138399.56">19274 15787 8191,'-3'-3'0,"1"-1"0,-1-1 0,0 2 0,3 3 0,2 0-33,43 1-303,-38 1-258,1-1-398,4-1-743</inkml:trace>
  <inkml:trace contextRef="#ctx0" brushRef="#br0" timeOffset="139099.51">19757 15475 8191,'0'-5'0,"0"5"0,0 3 0,-1 6 0,2 11 0,-1 7 0,2 9 0,1 4 0,-3 5 0,1-3 0,1-3 0,-2-4 0,-2-9 0,2-7 0,0-7 0,-3-5 0,0-6 0,0-2 0,-1-8 0,2-6-1,2-7-7,0-11-1,0-10-1,2-7 5,-2-6 5,0-5 0,0 7 0,0 4 0,0 7 0,6 8 1,8 10 7,11 7 2,7 9-1,11 2-4,0 6-5,-5 6 0,-11 6 0,-10 8 0,-11 6 0,-12 10 0,-11 0 0,-6 3 0,-6-1 0,-7-3 0,-3-3 0,3-5 0,3-4 0,7-5 0,7-2 0,12-3 0,5 1 0,11 0 0,13 3 0,8-1 0,6 3 0,6-3-4,1 0-58,-6-6-292,-7 3-253,-4-2-391</inkml:trace>
  <inkml:trace contextRef="#ctx0" brushRef="#br0" timeOffset="139979.44">20297 15532 7813,'0'-7'56,"0"2"-3,0 0-4,0 1-4,0 6-4,0 5-2,0 6-5,0 9-2,0 7-3,0 7-29,-1 6 0,-3 1 0,-1-3 0,1-1 0,1-7 0,2-4 0,1-10 0,0-3 0,0-5 0,0-1 0,4 0 0,5-1 0,6-1 0,7-2 0,7-2 0,1-2 0,0-1 0,-5 0 0,0-1-66,-12 1-286,-8-1-255,-8-3-390,-6 0-731</inkml:trace>
  <inkml:trace contextRef="#ctx0" brushRef="#br0" timeOffset="146038.73">22485 14561 7583,'0'-6'98,"0"-1"-8,0 0-8,0-1-9,4 4-7,3 1-7,7 0-6,7 1-7,5 2-5,1 0-41,4-2-33,0 5-74,-5-8-277,-6 7-245,-6-2-380,-9 2-708</inkml:trace>
  <inkml:trace contextRef="#ctx0" brushRef="#br0" timeOffset="146198.99">22573 14712 7493,'2'2'111,"9"-2"-10,9 0-12,15 1-120,9-5-431,16 1-224,5-5-344,4-5-639</inkml:trace>
  <inkml:trace contextRef="#ctx0" brushRef="#br0" timeOffset="146798.93">23745 14170 6202,'-4'-7'146,"-1"0"25,-2-2 11,-1-4 27,-1 1 64,3-2-38,3-1-36,2-2-32,2-2-27,6-2-52,9 1-23,2-2-15,9 3-12,5 4-14,3 4-22,-1 6-2,4 2 0,-5 3 0,-4 8 0,-9 5 0,-4 9 0,-12 7 0,-4 8 0,-12 4 0,-6 7 0,-5-2 0,-2-2 0,1-5 0,5-6 0,7-8 0,7-6 0,10-5 0,13-4 0,15-3 0,10-3 0,8-1-4,8-1-50,28-2-296,-40 0-253,-6-3-393,-5-8-733</inkml:trace>
  <inkml:trace contextRef="#ctx0" brushRef="#br0" timeOffset="147258.9">24483 14021 8041,'1'-5'19,"1"2"0,1 0-1,5 9 0,6 11-2,6 12 0,6 14-1,4 12 0,3 4-1,-6 1-14,1-3 0,-4-8 0,-6-9 0,-4-11 0,-5-9 0,1-14 0,-3-7 0,0-10 0,-2-13 0,-1-12 0,-2-13 0,-2-12 0,0-10 0,-2-5 0,1-4 0,-2 3 0,1 6 0,2 10 0,11 9 0,13 11 0,18 11 0,13 9 0,15 9 0,6 7 0,-3 8 0,-7 9-38,39 9-301,-66 8-258,-16 7-396</inkml:trace>
  <inkml:trace contextRef="#ctx0" brushRef="#br0" timeOffset="147808.96">24978 14212 7025,'-1'-17'215,"1"-3"-27,-2-5-24,5-5-22,7 6-19,7 1-17,8 4-16,10 4-15,3 8-12,0 2-63,-4 10 0,-7 8 0,-13 10 0,-8 7 0,-7 9 0,-12 4 0,-4-4 0,-5-1 0,-1-8 0,5-6 0,2-5 0,12-2 0,6-2 0,16-6 0,14-1 0,10-3 0,10-1 0,4-1 0,-7-1 0,-10 0-32,-12 1-50,2-2-292,-27 4-249,-11-1-383,-10 1-715</inkml:trace>
  <inkml:trace contextRef="#ctx0" brushRef="#br0" timeOffset="148279.34">24003 14886 7738,'-1'-2'70,"1"0"-6,6 0-5,15 1-4,21 1-6,23 0-4,34 0-4,30-1-4,24 0-4,19-1-33,12-3 0,4 2 0,-16 0 0,-28 2 0,-35 0 0,-38 0 0,-39 3 0,-28 2 0,-27 6-42,-17 3-64,-22-33-281,-11 43-246,-12-4-378,-5-1-706</inkml:trace>
  <inkml:trace contextRef="#ctx0" brushRef="#br0" timeOffset="148669.31">24454 15449 7421,'-3'-16'131,"3"-1"-14,0 1-12,0-1-12,0 13-10,0 4-10,0 7-9,-6 9-8,4 11-8,0 10-48,1 12 0,1 3 0,4 4-34,15 0-98,-11-8-261,5-10-244,-1-10-376,3-16-700</inkml:trace>
  <inkml:trace contextRef="#ctx0" brushRef="#br0" timeOffset="148879.3">24785 15499 8191,'0'-6'0,"4"5"0,0-1 0,2 9 0,0 7 0,4 13 0,-4 7 0,-4 9 0,2-2 0,-4 3-28,2-8-80,-2-9-274,-2-8-247,-4-9-380,-6-8-711</inkml:trace>
  <inkml:trace contextRef="#ctx0" brushRef="#br0" timeOffset="149129.3">24314 15336 8110,'0'-11'10,"9"-1"-1,12 2 1,18-2-1,18 5 0,17 6 0,7 1-1,-6 0 0,-10 0 1,-11 0-9,-20 0-12,10 0-118,-28-1-254,-7-4-247,-2-1-379,3 0-708</inkml:trace>
  <inkml:trace contextRef="#ctx0" brushRef="#br0" timeOffset="149589.25">25134 15250 7641,'3'-13'88,"1"-5"-8,6-3-7,0-2-7,8 3-6,-1 6-6,3 2-6,-3 5-5,1 4-5,-2 5-38,-2 3 0,-8 10 0,-2 5 0,-9 6 0,-9 5 0,-6 3 0,-1-2 0,-2-2 0,2-4 0,4-5 0,7-3 0,5-6 0,3-3 0,13-2 0,16-2 0,11-2 0,10-1 0,8-2 0,-7 0 0,-11 0 0,-13 0 0,-14 0-45,-10 0-298,-11 2-256,-4 0-394,-8-2-739</inkml:trace>
  <inkml:trace contextRef="#ctx0" brushRef="#br0" timeOffset="155669.98">26467 14725 5097,'-4'0'258,"0"2"67,-2-2 45,0 2 120,4-2-92,2-3-73,-3 2-58,3 1-50,0 0-43,7-3-66,9 3-31,7 0-25,10-2-58,16 2-110,-3 0-273,-6 0-245,-6 0-378</inkml:trace>
  <inkml:trace contextRef="#ctx0" brushRef="#br0" timeOffset="155849.99">26555 14930 7937,'4'3'36,"9"-3"-3,10 3-1,13-2-49,16 7-103,4-8-310,-1 0-234,-11-5-359,-1-10-668</inkml:trace>
  <inkml:trace contextRef="#ctx0" brushRef="#br0" timeOffset="156860.28">28020 14280 7586,'-11'-1'98,"-7"-1"-8,-5 5-10,-6 3-6,5 9-9,-1 11-6,8 9-7,3 11-6,7 6-5,14 3-41,8-2 0,18-3 0,9-7 0,9-13 0,3-9 0,-2-11 0,-8-12 0,-11-10 0,-8-11 0,-13-12 0,-7-7 0,-11-8 0,-13-7 0,-8-2 0,-6 5 0,-5 8 0,3 13-40,5 17-41,30 10-296,-10 16-248,10 9-382,10 2-715</inkml:trace>
  <inkml:trace contextRef="#ctx0" brushRef="#br0" timeOffset="157240.25">28492 14541 7523,'0'-2'111,"0"-1"-12,0 0-9,0-1-9,0 1-8,0 3-9,0 0-7,0 0-8,0 0-5,0 0-44,0 0 0,0 0 0,0 0 0,0 0 0,0 0 0,0 0 0,0 0 0,0 0 0,0-1 0,0 1 0,0 0-31,4 0-75,-4 0-277,2-2-247,3-6-379,9-2-709</inkml:trace>
  <inkml:trace contextRef="#ctx0" brushRef="#br0" timeOffset="157670.22">28857 14312 7255,'0'-16'151,"4"-4"-12,5-3-15,7-4-14,3 5-12,7 5-12,4 0-10,3 5-11,2 5-9,0 3-27,-1 7-27,-5 9-2,-10 11 0,-12 9 0,-1 9 0,-12 8 0,-4-1 0,-5-3 0,-3-3 0,-5-6 0,1-10 0,5-4 0,5-4 0,5-7 0,6 2 0,13-5 0,10 0 0,13-3 0,3 0 0,11-1-46,5-2-72,0-4-275,-2-5-244,-8-7-375,0-8-702</inkml:trace>
  <inkml:trace contextRef="#ctx0" brushRef="#br0" timeOffset="158180.52">29590 14134 8064,'-21'-11'16,"-8"3"0,-7 3-1,-5 0 0,11 12-1,8 13-1,12 7 0,8 7 0,10 7-1,11 2-12,11 1 0,9-1 0,9-4 0,2-3 0,-2 0 0,-5-4 0,-9-2 0,-11-2 0,-13-6 0,-7 0 0,-9-3 0,-13-4 0,-10-3 0,-5-3 0,-8-6 0,-3-3 0,8-8 0,8-4 0,8-8 0,11-5 0,12-7 0,11-5 0,7-1 0,10-3 0,2-1 0,5-3 0,-5 4 0,-10 1 0,-11 3 0,-5 5 0,-12 5 0,-9 7-33,-7 5-36,13 0-96,-16 2-259,7 6-236,11-2-363,5 3-674</inkml:trace>
  <inkml:trace contextRef="#ctx0" brushRef="#br0" timeOffset="158580.6">29908 14102 7853,'0'-4'50,"3"-3"-4,14 1-3,11 0-3,12 2-2,12 0-4,10-1-3,-5 1-2,-11 1-2,-10 3-27,-13-2 0,-16 2 0,-3 0 0,-5 0 0,-2 2 0,3 0 0,-2 5 0,-3 4 0,-2 9 0,-1 8 0,-1 14 0,3 6 0,-2 10 0,1 3 0,0 3 0,-2-4 0,1-4 0,-5-2-25,4-6-68,-3-12-282,0-11-249,-1-9-382,1-13-717</inkml:trace>
  <inkml:trace contextRef="#ctx0" brushRef="#br0" timeOffset="158750.66">30078 14509 8191,'21'-8'0,"10"1"0,13-2 0,12 2 0,0 2 0,-12 5 0,-12 1-55,-17-2-293,-15 3-255,-15 1-393</inkml:trace>
  <inkml:trace contextRef="#ctx0" brushRef="#br0" timeOffset="159890.51">17085 17392 8191,'-3'-1'0,"1"-4"0,1 1 0,-1 1 0,7 1-4,-1 4-9,1-1-19,-1 2-33,26 0-309,-27 2-248,-3 0-385,-6 3-715</inkml:trace>
  <inkml:trace contextRef="#ctx0" brushRef="#br0" timeOffset="160080.52">16860 17880 8113,'-2'2'10,"2"2"-1,7 4-56,12 0-323,13 2-250,3-6-384,11 0-718</inkml:trace>
  <inkml:trace contextRef="#ctx0" brushRef="#br0" timeOffset="160240.42">17336 17844 8127,'5'-5'-33,"10"2"-81,0-1-294,6-4-240,-1 5-369,2-3-689</inkml:trace>
  <inkml:trace contextRef="#ctx0" brushRef="#br0" timeOffset="160680.32">18061 17282 7697,'-2'-2'78,"11"-3"-7,17-1-6,25 0-6,21-1-5,19-1-5,10 1-6,0-2-3,-15-1-7,-18 5-67,-20 3-35,-22 2-53,-23-32-290,-21 35-240,-16-1-367,-6-2-686</inkml:trace>
  <inkml:trace contextRef="#ctx0" brushRef="#br0" timeOffset="160930.32">18451 17275 7311,'-9'7'148,"-2"7"-15,2 9-15,0 13-13,5 4-12,7 9-11,1 4-11,3-4-9,2-1-10,4-1-36,0-5-16,-1-2-35,0-1-60,-3-15-285,-3 0-247,1-10-382,-3-8-711</inkml:trace>
  <inkml:trace contextRef="#ctx0" brushRef="#br0" timeOffset="161120.38">18696 17555 7998,'0'-9'27,"0"4"-3,2-3-45,8 2-110,-2 6-300,-2 0-234,3 0-360</inkml:trace>
  <inkml:trace contextRef="#ctx0" brushRef="#br0" timeOffset="161510.28">18960 17353 7663,'-1'-6'84,"-3"0"-8,1 3-6,1 3-6,2 10-7,9 14-5,4 7-5,6 6-6,5 6-4,8-4-37,1-3 0,0-8 0,-1-7 0,1-12 0,-2-5 0,-3-8 0,0-13 0,-8-7 0,-5-5 0,-10-5 0,-5-8 0,-7 0 0,-6-3 0,-4 2 0,-3 5 0,-3 6 0,5 13-56,63 12-292,-51 11-255,8 6-393,9 5-734</inkml:trace>
  <inkml:trace contextRef="#ctx0" brushRef="#br0" timeOffset="161680.27">19538 17452 8191,'0'0'0,"0"0"0,4 3-66,-1-9-288,0 11-253,3-5-391</inkml:trace>
  <inkml:trace contextRef="#ctx0" brushRef="#br0" timeOffset="162115.93">19845 17282 8191,'0'-4'0,"0"3"0,3 6 0,6 12 0,7 14 0,1 11 0,3 9 0,2 6 0,-6-3 0,-2-4 0,-5-10 0,-5-9 0,-2-12 0,-1-13 0,-2-6-31,-4-11-35,4-11-31,-3-11-32,-8-9-30,-1-12-20,-5-3 19,-4-3 62,-1-1 98,5 3 0,10 5 98,5 10 68,16 11 5,14 12-14,13 8-25,8 8-32,9 6-36,-3 8-65,-6 7-87,-8-41-288,-14 44-248,-11 1-384</inkml:trace>
  <inkml:trace contextRef="#ctx0" brushRef="#br0" timeOffset="162330.45">19932 17510 7812,'1'0'57,"11"-1"-5,11 1-3,10-2-5,5 4-73,27-2-108,-16 0-306,-9 0-230,-3-3-354,-10-5-656</inkml:trace>
  <inkml:trace contextRef="#ctx0" brushRef="#br0" timeOffset="162510.46">20423 17447 8191,'0'0'0,"0"-1"0,1 1-40,5 0-300,4 0-256,3 0-396,5 0-740</inkml:trace>
  <inkml:trace contextRef="#ctx0" brushRef="#br0" timeOffset="162760.41">20835 17314 8191,'12'-5'0,"6"1"0,9-2 0,7 4 0,4-1 0,-3 3-37,-2 3-52,-5-8-290,-15 10-247,-6 0-381,-7 1-712</inkml:trace>
  <inkml:trace contextRef="#ctx0" brushRef="#br0" timeOffset="162920.47">20944 17558 8060,'13'3'17,"7"-3"-1,9 0 0,4 0-1,-1 7-70,-1-38-323,-11 33-247,-12-5-383</inkml:trace>
  <inkml:trace contextRef="#ctx0" brushRef="#br0" timeOffset="163790.35">21669 17123 7686,'-13'-5'79,"-3"0"-6,-7 3-6,-3 9-7,4 10-4,3 14-7,4 9-4,9 7-5,6 2-4,10-3-36,10-3 0,11-9 0,6-7 0,12-10 0,3-7 0,-1-10 0,-2-8 0,-9-8 0,-11-8 0,-13-6 0,-16-9 0,-14-6 0,-17-4 0,-8-4 0,-7 4 0,-3 6 0,5 15-37,17 16-78,7 11-274,16 14-244,15 5-379,18 4-705</inkml:trace>
  <inkml:trace contextRef="#ctx0" brushRef="#br0" timeOffset="164120.27">22231 17323 7470,'0'-3'120,"0"0"-11,0 2-11,1-1-10,-1 4-10,3-2-9,1 3-9,-1-1-7,0 3-7,0-2-46,-2-2 0,-1-1 0,2 0 0,1 0 0,0-1 0,-2 1 0,1 0 0,-2-3 0,0 3-31,12-2-95,-10 2-264,1-1-245,1-2-376,8-1-703</inkml:trace>
  <inkml:trace contextRef="#ctx0" brushRef="#br0" timeOffset="164535.42">22542 17099 7699,'8'-16'77,"3"-5"-6,8 0-7,5-2-5,0 9-5,10 6-5,2 5-5,6 4-5,1 9-4,-4 5-35,-8 9 0,-14 7 0,-11 10 0,-18 3 0,-11 2 0,-4-2 0,-2-3 0,1-7 0,11-6 0,8-9 0,8-4 0,5-6 0,15-1 0,6-3 0,8-2 0,10-1 0,9 0-36,-1-2-64,-1-2-282,-1-5-247,-5-5-380,-8-8-711</inkml:trace>
  <inkml:trace contextRef="#ctx0" brushRef="#br0" timeOffset="165015.35">23312 16941 7765,'-17'0'64,"-7"0"-4,-3 3-5,-2 11-4,9 6-5,8 10-4,8 6-3,13 2-4,11-1-4,12-2-28,10-6-3,11 3 0,3-6 0,-2-2 0,-4-2 0,-9-1 0,-11 0 0,-13-2 0,-11 0 0,-10 0 0,-13-2 0,-11-4 0,-8-2 0,-9-7 0,-4-4 0,9-6 0,6-4 0,11-9 0,15-3 0,9-5 0,11-6 0,11-4 0,3-4 0,0 0 0,2-2 0,-6 4 0,-9 0 0,-5 10 0,-7 2 0,-10 5 0,-6 7-32,-5 7-50,0-11-291,0 14-250,12 2-383,3 0-716</inkml:trace>
  <inkml:trace contextRef="#ctx0" brushRef="#br0" timeOffset="165415.32">23781 16929 7742,'10'-7'69,"5"0"-5,8-2-5,10 1-5,2 3-5,6 3-5,3 1-3,-2 1-5,-5 0-3,-7 0-33,-9 0 0,-5-2 0,-11 0 0,-2-1 0,-3 0 0,0 1 0,0 0 0,0 0 0,-1 4 0,-1 3 0,0 11 0,0 9 0,1 11 0,1 14 0,0 7 0,0 9 0,0-2 0,0 2 0,-2-4 0,-1-5-38,3-7-87,-4-10-267,0-12-244,1-14-377</inkml:trace>
  <inkml:trace contextRef="#ctx0" brushRef="#br0" timeOffset="165605.38">24009 17284 8191,'0'-6'0,"0"1"0,11 1 0,9 0 0,8 0 0,9 6 0,5 0-39,17 2-101,-32 0-258,-10-2-242,-14 1-374,-24-1-698</inkml:trace>
  <inkml:trace contextRef="#ctx0" brushRef="#br0" timeOffset="167885.48">17732 16937 6606,'-3'-8'219,"0"-3"46,0 0-37,-1-1-32,4 5-28,0 5-24,0-1-23,0 10-19,4 9-18,3 14-44,4 21-22,3 17-18,2 14 0,1 13 0,-4 3 0,1 3 0,-3 1 0,-4-2 0,1-10 0,0-6 0,-2-10 0,-4-11 0,4-12 0,0-6 0,-2-6 0,3-9 0,5-7 0,5-7 0,2-5 0,1-5 0,5-5 0,1-1 0,1 0 0,1 0 0,0-1 0,4 1 0,0 0 0,3 0 0,1-2 0,0-1 0,-1 2 0,6 0 0,0-2 0,5 1 0,3-2 0,6 2 0,1-4 0,5 1 0,7-4 0,4 0 0,0 0 0,-1 2 0,2 0 0,-5 2 0,-3 0 0,0 1 0,-1-3 0,-3 0 0,1 1 0,-2-1 0,3 0 0,-1 2 0,2 0 0,6 0 0,1-4 0,-2 4 0,1-5 0,-2 0 0,-4 1 0,-2-1 0,-1 0 0,1 1 0,-2 2 0,1 2 0,-2 0 0,0 2 0,4-2 0,-4 3 0,1-1 0,2-1 0,2-1 0,-2-1 0,0-1 0,-3 3 0,-1-1 0,-3 2 0,-2 0 0,-1 2 0,2-1 0,5-4 0,3 2 0,2-3 0,1 2 0,-2-2 0,-5 0 0,-2-3 0,0 2 0,-1-1 0,0 4 0,-2 1 0,0 3 0,-3-1 0,-5 2 0,-2 0 0,1-4 0,0 4 0,0-1 0,0-2 0,2 1 0,-1 0 0,-3-3 0,-1 5 0,2-1 0,-1-1 0,2 1 0,1 0 0,7 1 0,3-3 0,4-1 0,5 1 0,4 0 0,1-3 0,-3 3 0,-2 1 0,-1 2 0,-2-3 0,1 3 0,6 0 0,6 0 0,6-2 0,1 0 0,0 1 0,3-2 0,-1 0 0,-3 0 0,-1 0 0,-3-3 0,-3 3 0,-6-2 0,-5 1 0,-5-2 0,-5 3 0,-8-3 0,-4-1 0,-8-1 0,-6 1 0,-2 0 0,-2-1 0,-6 1 0,1 0 0,-4-1 0,2-1 0,-2-3 0,3-1 0,-3-2 0,4-1 0,-5-1 0,0 3 0,1 1 0,-5 2 0,0 1 0,-2 1 0,0 3 0,-2-1 0,2-1 0,0 2 0,0-2 0,-1 4 0,0-1 0,-2 2 0,-1 2 0,-2-2 0,0 3 0,0-1 0,0 1 0,0 0 0,0 0-64,0-80-289,-5 73-253,-3-5-391,-21-7-733</inkml:trace>
  <inkml:trace contextRef="#ctx0" brushRef="#br0" timeOffset="170185.1">17827 16819 5429,'0'-1'237,"0"-4"10,0 0-1,2-2 2,-1 0-4,1 0-14,1 2-20,3 2-19,2-2-6,5 5-69,11-2-26,11 2-14,15-1-12,14 1-12,17-3-11,10 0-7,8 0-4,9-2-2,2-2-10,1 1-8,2-2-4,-3 3-1,-2 2 0,-4-2-2,-6 2 1,0-1-1,-5-1 0,-1-1-1,-1 0 1,0 0-1,-3 0 0,0 4-1,-8-1-1,-1 2 2,-4-2-1,0 0 0,-5 1-1,1-1 1,0-1-1,0-1 0,-1 2-1,2-1 1,-7 3-1,-2-1 0,-4 0 0,1 2 2,-3 2-2,5-4-4,2 2-15,4 0-6,4-1-1,2-1-2,1 0-2,3-1 2,-3-1 5,-2-1-1,-5 0 1,0-1 5,3 0 21,-2 1 5,2 1 2,5-3-1,4 2 3,4-3-9,-2 3-4,0-2-1,-5 1 0,-1-1-1,-4 1 3,-1 0 0,4 1 4,3 1 4,3 1-2,3-2 4,2 0 0,2 0 0,-5-1 0,2 1 6,-3 0 10,-1-2 8,2 2-1,0 2 0,4-2-2,-2 2-1,-1 2-3,-2 1-2,-1 0-2,-10-3-4,-3 1-7,-3-1-6,-5-2-1,1 1-3,0-2 0,3 2-1,0-2 0,-1 1 0,-5-3 0,-9 3 0,-6-2 0,-11-1 0,-8 4 0,-6 1 0,0-1 0,-5 3 0,-3 1 0,-3-2 0,-4 2 0,-2 0 0,-1 3 0,2 3 0,-2 4 0,0 9 0,0 3 0,1 7 0,5 4 0,4 2 0,2 1 0,3-2 0,0-2 0,-2-1 0,-2-2 0,-5 2 0,1 1 0,-5 2 0,1 2 0,-2-2 0,-1 0 0,-1 2 0,-2 0 0,-1-1 0,-2-2 0,1-2 0,-2-1 0,4-4 0,3 1 0,0-5 0,2 1 0,1-5 0,2 1 0,1-4 0,3 2 0,0 0 0,-1-3 0,0 1 0,-4 1 0,-1-1 0,-3 0 0,0-2 0,0 3 0,0 3 0,0-5 0,0 3 0,0-2 0,0-1 0,0-4 0,0 2 0,0-2 0,0 1 0,0-2 0,0 3 0,-2-1 0,2-1 0,0-1 0,0-3 0,0-2 0,-1-1 0,1-1 0,-2-2 0,1 3 0,0-3 0,-4 0 0,-3 2 0,-10 1 0,-5-2 0,-13 0 0,-10 1 0,-6-2 0,-6 0 0,19 5-104,-4-1-265,14-1-251,20-6-384,22-1-720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41DC-97C9-45B0-B17E-18A985C6088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27CD-DCAB-48B1-B074-0350840D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0400" y="971280"/>
              <a:ext cx="10982520" cy="464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520" y="956880"/>
                <a:ext cx="11005920" cy="46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2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5520" y="1108800"/>
              <a:ext cx="10679760" cy="5508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0" y="1092240"/>
                <a:ext cx="10709640" cy="55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29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85080" y="1092240"/>
              <a:ext cx="8241840" cy="4900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520" y="1075320"/>
                <a:ext cx="827496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6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12124" y="710458"/>
              <a:ext cx="9474480" cy="5535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64" y="701098"/>
                <a:ext cx="9493200" cy="55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48280" y="762480"/>
              <a:ext cx="7556040" cy="556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1720" y="745920"/>
                <a:ext cx="7587720" cy="55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2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26600" y="851400"/>
              <a:ext cx="9886320" cy="5128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0400" y="834840"/>
                <a:ext cx="9914760" cy="51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13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7680" y="888120"/>
              <a:ext cx="9961200" cy="5247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840" y="871560"/>
                <a:ext cx="9993600" cy="52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31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95534"/>
            <a:ext cx="582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Half Wave Rectifier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18400" y="1151640"/>
              <a:ext cx="9517680" cy="5388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560" y="1135800"/>
                <a:ext cx="9549360" cy="54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07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F52DCEFE4264586CA46606441A8E7" ma:contentTypeVersion="9" ma:contentTypeDescription="Create a new document." ma:contentTypeScope="" ma:versionID="3307cf4d82f44cf578a95488dba21ee7">
  <xsd:schema xmlns:xsd="http://www.w3.org/2001/XMLSchema" xmlns:xs="http://www.w3.org/2001/XMLSchema" xmlns:p="http://schemas.microsoft.com/office/2006/metadata/properties" xmlns:ns2="7c1ea7ea-bf02-4e11-a4f6-8048d38b93da" xmlns:ns3="3baecf5b-9a03-4c8b-ba1c-dc6055d9dd4a" targetNamespace="http://schemas.microsoft.com/office/2006/metadata/properties" ma:root="true" ma:fieldsID="84883f5db85b2ea77a33b73180ec5b6d" ns2:_="" ns3:_="">
    <xsd:import namespace="7c1ea7ea-bf02-4e11-a4f6-8048d38b93da"/>
    <xsd:import namespace="3baecf5b-9a03-4c8b-ba1c-dc6055d9dd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ea7ea-bf02-4e11-a4f6-8048d38b9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ecf5b-9a03-4c8b-ba1c-dc6055d9dd4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F57D3F-4DAE-4269-9858-3E8294DC7A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A32779-C2CA-4E2C-B4B3-B559B4BB80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3CC2C0-182E-4030-B6D3-6609CD0C9E70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DELL PC</cp:lastModifiedBy>
  <cp:revision>3</cp:revision>
  <dcterms:created xsi:type="dcterms:W3CDTF">2021-06-02T14:07:23Z</dcterms:created>
  <dcterms:modified xsi:type="dcterms:W3CDTF">2022-05-17T18:53:52Z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0x010100DF2F52DCEFE4264586CA46606441A8E7</vt:lpwstr>
  </property>
</Properties>
</file>